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45" r:id="rId5"/>
    <p:sldMasterId id="2147484778" r:id="rId6"/>
  </p:sldMasterIdLst>
  <p:notesMasterIdLst>
    <p:notesMasterId r:id="rId37"/>
  </p:notesMasterIdLst>
  <p:handoutMasterIdLst>
    <p:handoutMasterId r:id="rId38"/>
  </p:handoutMasterIdLst>
  <p:sldIdLst>
    <p:sldId id="321" r:id="rId7"/>
    <p:sldId id="308" r:id="rId8"/>
    <p:sldId id="2147474697" r:id="rId9"/>
    <p:sldId id="2147474726" r:id="rId10"/>
    <p:sldId id="358" r:id="rId11"/>
    <p:sldId id="359" r:id="rId12"/>
    <p:sldId id="360" r:id="rId13"/>
    <p:sldId id="361" r:id="rId14"/>
    <p:sldId id="362" r:id="rId15"/>
    <p:sldId id="363" r:id="rId16"/>
    <p:sldId id="554" r:id="rId17"/>
    <p:sldId id="555" r:id="rId18"/>
    <p:sldId id="556" r:id="rId19"/>
    <p:sldId id="367" r:id="rId20"/>
    <p:sldId id="368" r:id="rId21"/>
    <p:sldId id="412" r:id="rId22"/>
    <p:sldId id="2147474789" r:id="rId23"/>
    <p:sldId id="379" r:id="rId24"/>
    <p:sldId id="380" r:id="rId25"/>
    <p:sldId id="381" r:id="rId26"/>
    <p:sldId id="382" r:id="rId27"/>
    <p:sldId id="561" r:id="rId28"/>
    <p:sldId id="2147474791" r:id="rId29"/>
    <p:sldId id="549" r:id="rId30"/>
    <p:sldId id="2147474790" r:id="rId31"/>
    <p:sldId id="564" r:id="rId32"/>
    <p:sldId id="2147474778" r:id="rId33"/>
    <p:sldId id="2147474779" r:id="rId34"/>
    <p:sldId id="2147474758" r:id="rId35"/>
    <p:sldId id="318" r:id="rId36"/>
  </p:sldIdLst>
  <p:sldSz cx="12192000" cy="6858000"/>
  <p:notesSz cx="7315200" cy="9601200"/>
  <p:custDataLst>
    <p:tags r:id="rId3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mcartwright@clinicaloptions.com" initials="m" lastIdx="39" clrIdx="28">
    <p:extLst>
      <p:ext uri="{19B8F6BF-5375-455C-9EA6-DF929625EA0E}">
        <p15:presenceInfo xmlns:p15="http://schemas.microsoft.com/office/powerpoint/2012/main" userId="mcartwright@clinicaloptions.com" providerId="None"/>
      </p:ext>
    </p:extLst>
  </p:cmAuthor>
  <p:cmAuthor id="1" name="Taryn Gross" initials="TG" lastIdx="2" clrIdx="6"/>
  <p:cmAuthor id="30" name="clinicaloptions\randrie" initials="c" lastIdx="50" clrIdx="29">
    <p:extLst>
      <p:ext uri="{19B8F6BF-5375-455C-9EA6-DF929625EA0E}">
        <p15:presenceInfo xmlns:p15="http://schemas.microsoft.com/office/powerpoint/2012/main" userId="clinicaloptions\randrie" providerId="None"/>
      </p:ext>
    </p:extLst>
  </p:cmAuthor>
  <p:cmAuthor id="2" name="Melanie Couton" initials="MAC" lastIdx="4" clrIdx="3"/>
  <p:cmAuthor id="31" name="Christy Seals" initials="CS" lastIdx="4" clrIdx="30">
    <p:extLst>
      <p:ext uri="{19B8F6BF-5375-455C-9EA6-DF929625EA0E}">
        <p15:presenceInfo xmlns:p15="http://schemas.microsoft.com/office/powerpoint/2012/main" userId="S::cseals@clinicaloptions.com::0852e532-1f9e-4bbf-9b56-be19a9543a31" providerId="AD"/>
      </p:ext>
    </p:extLst>
  </p:cmAuthor>
  <p:cmAuthor id="3" name="ralfieri" initials="ra" lastIdx="2" clrIdx="8"/>
  <p:cmAuthor id="32" name="Kelly Brandt" initials="KB" lastIdx="32" clrIdx="31">
    <p:extLst>
      <p:ext uri="{19B8F6BF-5375-455C-9EA6-DF929625EA0E}">
        <p15:presenceInfo xmlns:p15="http://schemas.microsoft.com/office/powerpoint/2012/main" userId="S::kbrandt@clinicaloptions.com::c2ce0454-3868-4af6-8edb-27f1a98afcf2" providerId="AD"/>
      </p:ext>
    </p:extLst>
  </p:cmAuthor>
  <p:cmAuthor id="4" name="Megan Capel" initials="MC" lastIdx="14" clrIdx="0"/>
  <p:cmAuthor id="33" name="Maddelynne Parker" initials="MP" lastIdx="43" clrIdx="32">
    <p:extLst>
      <p:ext uri="{19B8F6BF-5375-455C-9EA6-DF929625EA0E}">
        <p15:presenceInfo xmlns:p15="http://schemas.microsoft.com/office/powerpoint/2012/main" userId="Maddelynne Parker" providerId="None"/>
      </p:ext>
    </p:extLst>
  </p:cmAuthor>
  <p:cmAuthor id="5" name="Andrew Bowser" initials="AB" lastIdx="9" clrIdx="2"/>
  <p:cmAuthor id="34" name="Timothy Quill" initials="TQ" lastIdx="1" clrIdx="33">
    <p:extLst>
      <p:ext uri="{19B8F6BF-5375-455C-9EA6-DF929625EA0E}">
        <p15:presenceInfo xmlns:p15="http://schemas.microsoft.com/office/powerpoint/2012/main" userId="S::tquill@clinicaloptions.com::b1dc6efb-2995-45e7-a306-57a2c67aa886" providerId="AD"/>
      </p:ext>
    </p:extLst>
  </p:cmAuthor>
  <p:cmAuthor id="6" name="mcalloway" initials="mc" lastIdx="1" clrIdx="4"/>
  <p:cmAuthor id="35" name="Rachael Andrie" initials="RA" lastIdx="2" clrIdx="34">
    <p:extLst>
      <p:ext uri="{19B8F6BF-5375-455C-9EA6-DF929625EA0E}">
        <p15:presenceInfo xmlns:p15="http://schemas.microsoft.com/office/powerpoint/2012/main" userId="S::randrie@clinicaloptions.com::311027c1-cf79-416d-b346-5f38dcd95c11" providerId="AD"/>
      </p:ext>
    </p:extLst>
  </p:cmAuthor>
  <p:cmAuthor id="7" name="agoldman" initials="a" lastIdx="4" clrIdx="9"/>
  <p:cmAuthor id="36" name="Andrea Boecler" initials="AB" lastIdx="1" clrIdx="35">
    <p:extLst>
      <p:ext uri="{19B8F6BF-5375-455C-9EA6-DF929625EA0E}">
        <p15:presenceInfo xmlns:p15="http://schemas.microsoft.com/office/powerpoint/2012/main" userId="S::aboecler@clinicaloptions.com::28e82037-1239-4052-943b-ae184e0bc2af" providerId="AD"/>
      </p:ext>
    </p:extLst>
  </p:cmAuthor>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Hillary Tunggal" initials="HT" lastIdx="29" clrIdx="16">
    <p:extLst>
      <p:ext uri="{19B8F6BF-5375-455C-9EA6-DF929625EA0E}">
        <p15:presenceInfo xmlns:p15="http://schemas.microsoft.com/office/powerpoint/2012/main" userId="S::htunggal@cealliance.com::ad64bda3-5530-4833-84b4-5d3ed1bf5c1c" providerId="AD"/>
      </p:ext>
    </p:extLst>
  </p:cmAuthor>
  <p:cmAuthor id="18" name="nhanson" initials="n" lastIdx="45" clrIdx="17">
    <p:extLst>
      <p:ext uri="{19B8F6BF-5375-455C-9EA6-DF929625EA0E}">
        <p15:presenceInfo xmlns:p15="http://schemas.microsoft.com/office/powerpoint/2012/main" userId="nhanson" providerId="None"/>
      </p:ext>
    </p:extLst>
  </p:cmAuthor>
  <p:cmAuthor id="19" name="Dussadee Royal" initials="DR" lastIdx="7" clrIdx="18">
    <p:extLst>
      <p:ext uri="{19B8F6BF-5375-455C-9EA6-DF929625EA0E}">
        <p15:presenceInfo xmlns:p15="http://schemas.microsoft.com/office/powerpoint/2012/main" userId="S::droyal@clinicaloptions.com::51beead8-6fa0-4b98-aeba-37044af35e17" providerId="AD"/>
      </p:ext>
    </p:extLst>
  </p:cmAuthor>
  <p:cmAuthor id="20" name="Kristen Rosenthal" initials="KR" lastIdx="20" clrIdx="19">
    <p:extLst>
      <p:ext uri="{19B8F6BF-5375-455C-9EA6-DF929625EA0E}">
        <p15:presenceInfo xmlns:p15="http://schemas.microsoft.com/office/powerpoint/2012/main" userId="S::krosenthal@clinicaloptions.com::67a58a6d-22ff-4b03-8f01-10ea3f44af52" providerId="AD"/>
      </p:ext>
    </p:extLst>
  </p:cmAuthor>
  <p:cmAuthor id="21" name="CLINICALOPTIONS\tquill" initials="C" lastIdx="25" clrIdx="20">
    <p:extLst>
      <p:ext uri="{19B8F6BF-5375-455C-9EA6-DF929625EA0E}">
        <p15:presenceInfo xmlns:p15="http://schemas.microsoft.com/office/powerpoint/2012/main" userId="CLINICALOPTIONS\tquill" providerId="None"/>
      </p:ext>
    </p:extLst>
  </p:cmAuthor>
  <p:cmAuthor id="22" name="Marie Becker" initials="MB" lastIdx="1" clrIdx="21">
    <p:extLst>
      <p:ext uri="{19B8F6BF-5375-455C-9EA6-DF929625EA0E}">
        <p15:presenceInfo xmlns:p15="http://schemas.microsoft.com/office/powerpoint/2012/main" userId="S::mbecker@clinicaloptions.com::a16991b8-7bb5-4da5-98af-c360d036dd20" providerId="AD"/>
      </p:ext>
    </p:extLst>
  </p:cmAuthor>
  <p:cmAuthor id="23" name="CLINICALOPTIONS\krosenthal" initials="C" lastIdx="14" clrIdx="22">
    <p:extLst>
      <p:ext uri="{19B8F6BF-5375-455C-9EA6-DF929625EA0E}">
        <p15:presenceInfo xmlns:p15="http://schemas.microsoft.com/office/powerpoint/2012/main" userId="CLINICALOPTIONS\krosenthal" providerId="None"/>
      </p:ext>
    </p:extLst>
  </p:cmAuthor>
  <p:cmAuthor id="24" name="aboecler@clinicaloptions.com" initials="a" lastIdx="2" clrIdx="23">
    <p:extLst>
      <p:ext uri="{19B8F6BF-5375-455C-9EA6-DF929625EA0E}">
        <p15:presenceInfo xmlns:p15="http://schemas.microsoft.com/office/powerpoint/2012/main" userId="aboecler@clinicaloptions.com" providerId="None"/>
      </p:ext>
    </p:extLst>
  </p:cmAuthor>
  <p:cmAuthor id="25" name="Megan Cartwright" initials="MC" lastIdx="149" clrIdx="24">
    <p:extLst>
      <p:ext uri="{19B8F6BF-5375-455C-9EA6-DF929625EA0E}">
        <p15:presenceInfo xmlns:p15="http://schemas.microsoft.com/office/powerpoint/2012/main" userId="S::mcartwright@clinicaloptions.com::aaeaf566-570c-41b1-9c90-11c8d9ac162b" providerId="AD"/>
      </p:ext>
    </p:extLst>
  </p:cmAuthor>
  <p:cmAuthor id="26" name="Melanie Couton" initials="" lastIdx="3" clrIdx="25">
    <p:extLst>
      <p:ext uri="{19B8F6BF-5375-455C-9EA6-DF929625EA0E}">
        <p15:presenceInfo xmlns:p15="http://schemas.microsoft.com/office/powerpoint/2012/main" userId="S::mcouton@clinicaloptions.com::b5a8fb1e-a716-46a0-9a38-0d707f5e2bfc" providerId="AD"/>
      </p:ext>
    </p:extLst>
  </p:cmAuthor>
  <p:cmAuthor id="27" name="Heist, Rebecca S.,MD, MPH" initials="HRSM" lastIdx="11" clrIdx="26">
    <p:extLst>
      <p:ext uri="{19B8F6BF-5375-455C-9EA6-DF929625EA0E}">
        <p15:presenceInfo xmlns:p15="http://schemas.microsoft.com/office/powerpoint/2012/main" userId="S::rheist@partners.org::9990de2d-c7db-44c2-a14d-67a56f7ef733" providerId="AD"/>
      </p:ext>
    </p:extLst>
  </p:cmAuthor>
  <p:cmAuthor id="28" name="Stephen Liu" initials="SL" lastIdx="3" clrIdx="27">
    <p:extLst>
      <p:ext uri="{19B8F6BF-5375-455C-9EA6-DF929625EA0E}">
        <p15:presenceInfo xmlns:p15="http://schemas.microsoft.com/office/powerpoint/2012/main" userId="3fec9a32ed7d54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DCF"/>
    <a:srgbClr val="F2F2F2"/>
    <a:srgbClr val="6C1C4F"/>
    <a:srgbClr val="97A0C6"/>
    <a:srgbClr val="FFFFFF"/>
    <a:srgbClr val="377A8F"/>
    <a:srgbClr val="BFE0CE"/>
    <a:srgbClr val="00823B"/>
    <a:srgbClr val="65DD8D"/>
    <a:srgbClr val="93AF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AE1C5-358C-4F6C-8C04-2C63AF5B24C4}" v="49" dt="2024-06-21T02:18:03.94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2" autoAdjust="0"/>
    <p:restoredTop sz="84481" autoAdjust="0"/>
  </p:normalViewPr>
  <p:slideViewPr>
    <p:cSldViewPr snapToGrid="0">
      <p:cViewPr varScale="1">
        <p:scale>
          <a:sx n="83" d="100"/>
          <a:sy n="83" d="100"/>
        </p:scale>
        <p:origin x="326" y="72"/>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gs" Target="tags/tag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88004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17974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71099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59E627-F4D7-4304-8B07-5ADBE61F001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3469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DAR, drug‒antibody ratio; DXd, deruxtecan; mAb, monoclonal antibody.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3573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Dato-DXd, </a:t>
            </a:r>
            <a:r>
              <a:rPr kumimoji="0" lang="en-US" sz="1200" b="0"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
            </a:r>
            <a:r>
              <a:rPr kumimoji="0" lang="en-US" altLang="en-US" sz="1200" b="0"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atopotamab deruxtecan; </a:t>
            </a:r>
            <a:r>
              <a:rPr lang="en-US" b="0" i="1" dirty="0"/>
              <a:t>ECOG, Eastern Cooperative O</a:t>
            </a:r>
            <a:r>
              <a:rPr lang="en-US" i="1" dirty="0"/>
              <a:t>ncology Group; mets, metastases; MTD, maximum tolerated dose; NSCLC, non-small-cell lung cancer; PS, performance status; RECIST, </a:t>
            </a:r>
            <a:r>
              <a:rPr lang="en-US" b="0" i="1" dirty="0">
                <a:solidFill>
                  <a:srgbClr val="4D5156"/>
                </a:solidFill>
                <a:effectLst/>
                <a:latin typeface="Roboto" panose="02000000000000000000" pitchFamily="2" charset="0"/>
              </a:rPr>
              <a:t>Response Evaluation Criteria in Solid Tumors; R/R, relapsed/refractory.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167314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CR, complete response; DoR, duration of response; NE, not estimable; NSCLC, non-small-cell lung cancer; ORR, overall response rate; OS, overall survival; PD, progressive disease; PR, partial response; RECIST, Response Evaluation Criteria in Solid Tumors; SD, stable disease.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225474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SOD, sum of diameters; TKI, tyrosine kinase inhibitor.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25523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AGA, actionable genomic alteration; BICR, blinded independent central review; Dato-DXd, datopotamab deruxtecan; CT, chemotherapy; DoR, duration of response; ECOG, Eastern Cooperative Oncology Group; mAb, monoclonal antibody; NSCLC, non-small-cell lung cancer; ORR, objective response rate; OS, overall survival; PFS, progression-free survival;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80123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Dato-DXd, datopotamab deruxtecan; ECOG, Eastern Cooperative Oncology Group; PS, performance status; tx,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0140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Dato-DXd, datopotamab deruxtecan; DoR, duration of response; ITT, intention-to-treat; ORR, objective response rate; OS, overall survival; PFS, progression-free survival; PR, partial response.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4442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DoR, duration of response; ORR, objective response rate;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998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DoR, duration of response; ORR, objective response rate;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86642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Dato-DXd, datopotamab deruxtecan; Gr, grade; ILD, interstitial lung disease;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42276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Dato-DXd, datopotamab deruxtecan; ILD, interstitial lung disease; IRR, infusion-related reaction; MedDRA, Medical Dictionary for Regulatory Activities.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2288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AGA, actionable genomic alteration; </a:t>
            </a:r>
            <a:r>
              <a:rPr lang="en-US" i="1" dirty="0"/>
              <a:t>Dato-DXd, datopotamab deruxtecan; TPS, tumor proportion score.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577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Adv, advanced; AGA, actionable genomic alteration; </a:t>
            </a:r>
            <a:r>
              <a:rPr lang="en-US" i="1" dirty="0"/>
              <a:t>BL, baseline; CNS, central nervous system; Dato-DXd, datopotamab deruxtecan; mets, metastases; PD, progressive disease; PFS, progression-free survival; PR, partial response; SOD, sum of diameters.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611913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B12E7C3-CCE1-4CDA-8FF3-80E59A80E892}"/>
              </a:ext>
            </a:extLst>
          </p:cNvPr>
          <p:cNvSpPr>
            <a:spLocks noGrp="1" noRot="1" noChangeAspect="1" noChangeArrowheads="1" noTextEdit="1"/>
          </p:cNvSpPr>
          <p:nvPr>
            <p:ph type="sldImg"/>
          </p:nvPr>
        </p:nvSpPr>
        <p:spPr/>
      </p:sp>
      <p:sp>
        <p:nvSpPr>
          <p:cNvPr id="74755" name="Notes Placeholder 2">
            <a:extLst>
              <a:ext uri="{FF2B5EF4-FFF2-40B4-BE49-F238E27FC236}">
                <a16:creationId xmlns:a16="http://schemas.microsoft.com/office/drawing/2014/main" id="{D56DD30C-1580-4381-9898-B848CFD4B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DAR, drug‒antibody ratio.</a:t>
            </a:r>
          </a:p>
        </p:txBody>
      </p:sp>
    </p:spTree>
    <p:extLst>
      <p:ext uri="{BB962C8B-B14F-4D97-AF65-F5344CB8AC3E}">
        <p14:creationId xmlns:p14="http://schemas.microsoft.com/office/powerpoint/2010/main" val="3983735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CBR, clinical benefit rate; CRC, colorectal cancer; CRPC, castration-resistant prostate cancer; DoR, duration of response; ECOG, Eastern Cooperative Oncology Group; EOC, epithelial ovarian cancer; GBM, glioblastoma multiforme; HCC, hepatocellular carcinoma; HNSCC, head and neck squamous cell carcinoma; mBC, metastatic breast cancer; mUC, metastatic urothelial carcinoma; NSCLC, non-small-cell lung cancer; ORR, objective response rate; OS, overall survival; PD, progressive disease; PFS, progression-free survival; PK, pharmacokinetics; PS, performance status; R/R, relapsed/refractory; SCLC, small-cell lung cancer; TNBC, triple-negative breast cancer; TTR, time to response.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4895BE-D427-4255-B1BD-1AC07B9EB71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535270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DoR, duration of response; ICI, immune checkpoint inhibitor; NSCLC, non-small-cell lung cancer; ORR, overall response rate; OS, overall survival; PFS, progression-free survival;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E3ED14-1C06-B149-8A7D-CC5362078B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33571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b="0" i="1" dirty="0">
                <a:latin typeface="+mn-lt"/>
                <a:ea typeface="Aktiv Grotesk Trial" charset="0"/>
                <a:cs typeface="Aktiv Grotesk Trial" charset="0"/>
              </a:rPr>
              <a:t>AE, adverse event; NSCLC, non-small-cell lung cancer; TRAE, treatment-related adverse event.</a:t>
            </a:r>
          </a:p>
        </p:txBody>
      </p:sp>
      <p:sp>
        <p:nvSpPr>
          <p:cNvPr id="4" name="Slide Number Placeholder 3"/>
          <p:cNvSpPr>
            <a:spLocks noGrp="1"/>
          </p:cNvSpPr>
          <p:nvPr>
            <p:ph type="sldNum" sz="quarter" idx="10"/>
          </p:nvPr>
        </p:nvSpPr>
        <p:spPr>
          <a:xfrm>
            <a:off x="3696618" y="8567077"/>
            <a:ext cx="3037840" cy="466433"/>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F95A2D-7A6B-2142-86C5-DA1B1468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999043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AGA, actionable genomic alteration; CNS, central nervous system; CR, complete response; CT, chemotherapy; DCR, disease control rate; DoR, duration of response; ECOG, Eastern Cooperative Oncology Group; NSCLC, non-small-cell lung cancer; ORR, objective response rate; OS, overall survival; PD, progressive disease; PFS, progression-free survival; PR, partial response; PS, performance status; QoL, quality of life; RECIST, Response Evaluation Criteria in Solid Tumors; SD, stable disease; tx, treatment.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7288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PFS, progression-free survival; SG, s</a:t>
            </a:r>
            <a:r>
              <a:rPr lang="en-US" altLang="en-US" i="1" dirty="0"/>
              <a:t>acituzumab govitecan.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60982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OS, overall survival; SG, sacituzumab govitecan.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3598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SG, sacituzumab govitecan.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878415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SG, sacituzumab govitecan.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88DBE-8FB8-49F7-A478-A52A085B6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157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B12E7C3-CCE1-4CDA-8FF3-80E59A80E892}"/>
              </a:ext>
            </a:extLst>
          </p:cNvPr>
          <p:cNvSpPr>
            <a:spLocks noGrp="1" noRot="1" noChangeAspect="1" noChangeArrowheads="1" noTextEdit="1"/>
          </p:cNvSpPr>
          <p:nvPr>
            <p:ph type="sldImg"/>
          </p:nvPr>
        </p:nvSpPr>
        <p:spPr/>
      </p:sp>
      <p:sp>
        <p:nvSpPr>
          <p:cNvPr id="74755" name="Notes Placeholder 2">
            <a:extLst>
              <a:ext uri="{FF2B5EF4-FFF2-40B4-BE49-F238E27FC236}">
                <a16:creationId xmlns:a16="http://schemas.microsoft.com/office/drawing/2014/main" id="{D56DD30C-1580-4381-9898-B848CFD4B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DAR, drug‒antibody ratio</a:t>
            </a:r>
            <a:r>
              <a:rPr kumimoji="0" lang="en-US" sz="1200" b="0" i="1" u="none" strike="noStrike" kern="0" cap="none" spc="0" normalizeH="0" baseline="0" noProof="0" dirty="0">
                <a:ln>
                  <a:noFill/>
                </a:ln>
                <a:solidFill>
                  <a:srgbClr val="000000"/>
                </a:solidFill>
                <a:effectLst/>
                <a:uLnTx/>
                <a:uFillTx/>
                <a:latin typeface="Calibri"/>
                <a:ea typeface="+mn-ea"/>
                <a:cs typeface="Arial" panose="020B0604020202020204" pitchFamily="34" charset="0"/>
              </a:rPr>
              <a:t>.</a:t>
            </a:r>
            <a:endParaRPr lang="en-US" i="1" dirty="0"/>
          </a:p>
        </p:txBody>
      </p:sp>
    </p:spTree>
    <p:extLst>
      <p:ext uri="{BB962C8B-B14F-4D97-AF65-F5344CB8AC3E}">
        <p14:creationId xmlns:p14="http://schemas.microsoft.com/office/powerpoint/2010/main" val="4245659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100" i="1" u="non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AE, adverse event; NSCLC, non-small-cell lung cancer; ORR, objective response rate; PR, partial response; SD, stable disease; TRAE, treatment-related adverse event; WBC, white blood cell</a:t>
            </a:r>
          </a:p>
          <a:p>
            <a:pPr marL="0" marR="0">
              <a:spcBef>
                <a:spcPts val="0"/>
              </a:spcBef>
              <a:spcAft>
                <a:spcPts val="0"/>
              </a:spcAft>
            </a:pPr>
            <a:endParaRPr lang="en-US" sz="1100" i="1" u="sng"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817788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AGA, actionable genomic alteration; CT, chemotherapy; DoR, duration of response; ECOG, Eastern Cooperative Oncology Group; NSCLC, non-small-cell lung cancer; ORR, objective response rate; OS, overall survival; PD, progressive disease; PFS, progression-free survival; QoL, quality of life; RECIST, response evaluation criteria in solid tumors; RT, radiation therapy;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881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428495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A94DB756-D2F1-6878-8235-33FB343EE9A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DBB1449-1535-8814-C429-FDA5F33E2C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B6E0CF03-C615-C128-E15F-BFFAA3B96D88}"/>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F423997-3E26-14C1-78CB-C9D3E3D458D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DFF21567-7DFD-0194-3D0A-F5D99226B1AF}"/>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F6599445-A4C0-6D83-691D-EE16603B75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01BE712-7943-A904-B00D-C344F88ECF6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70D0DED2-B1D5-B488-C9DF-56CB28386B5E}"/>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AC0B568-D0BC-EBED-6C07-9BA6B1D8403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4310A61-B437-4072-AB70-30348BA55F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F5AA74DF-E248-2A02-2B84-8DEB39A99566}"/>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85890D00-617E-53F8-E0E5-5D502F4E14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696BFAC-5FDF-0DAB-0716-7ADE56FE95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384484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9628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52561844"/>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12126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906284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3961186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2130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67211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4111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92715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7834053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86476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77725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100501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851422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7238768"/>
      </p:ext>
    </p:extLst>
  </p:cSld>
  <p:clrMap bg1="dk2" tx1="lt1" bg2="dk1" tx2="lt2" accent1="accent1" accent2="accent2" accent3="accent3" accent4="accent4" accent5="accent5" accent6="accent6" hlink="hlink" folHlink="folHlink"/>
  <p:sldLayoutIdLst>
    <p:sldLayoutId id="2147484746" r:id="rId1"/>
    <p:sldLayoutId id="2147484766" r:id="rId2"/>
    <p:sldLayoutId id="2147484767" r:id="rId3"/>
    <p:sldLayoutId id="2147484768" r:id="rId4"/>
    <p:sldLayoutId id="2147484769" r:id="rId5"/>
    <p:sldLayoutId id="2147484770" r:id="rId6"/>
    <p:sldLayoutId id="2147484771" r:id="rId7"/>
    <p:sldLayoutId id="2147484772" r:id="rId8"/>
    <p:sldLayoutId id="2147484773" r:id="rId9"/>
    <p:sldLayoutId id="2147484774" r:id="rId10"/>
    <p:sldLayoutId id="2147484777" r:id="rId11"/>
    <p:sldLayoutId id="2147484747" r:id="rId12"/>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8898329"/>
      </p:ext>
    </p:extLst>
  </p:cSld>
  <p:clrMap bg1="dk2" tx1="lt1" bg2="dk1" tx2="lt2" accent1="accent1" accent2="accent2" accent3="accent3" accent4="accent4" accent5="accent5" accent6="accent6" hlink="hlink" folHlink="folHlink"/>
  <p:sldLayoutIdLst>
    <p:sldLayoutId id="2147484779" r:id="rId1"/>
    <p:sldLayoutId id="2147484780" r:id="rId2"/>
    <p:sldLayoutId id="2147484781" r:id="rId3"/>
    <p:sldLayoutId id="2147484782" r:id="rId4"/>
    <p:sldLayoutId id="2147484783" r:id="rId5"/>
    <p:sldLayoutId id="2147484784" r:id="rId6"/>
    <p:sldLayoutId id="2147484785" r:id="rId7"/>
    <p:sldLayoutId id="2147484786" r:id="rId8"/>
    <p:sldLayoutId id="2147484787" r:id="rId9"/>
    <p:sldLayoutId id="2147484788" r:id="rId10"/>
    <p:sldLayoutId id="2147484789" r:id="rId11"/>
    <p:sldLayoutId id="2147484790" r:id="rId12"/>
    <p:sldLayoutId id="214748479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Clinical Landscape of TROP-2–Targeted Therapy in Advanced/Metastatic NSCLC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396104" y="636675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and Daiichi Sankyo,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62978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Presenting Faculty</a:t>
            </a:r>
          </a:p>
        </p:txBody>
      </p:sp>
      <p:sp>
        <p:nvSpPr>
          <p:cNvPr id="2" name="Content Placeholder 1">
            <a:extLst>
              <a:ext uri="{FF2B5EF4-FFF2-40B4-BE49-F238E27FC236}">
                <a16:creationId xmlns:a16="http://schemas.microsoft.com/office/drawing/2014/main" id="{C558FC95-885D-0459-CC52-0F638ED479F8}"/>
              </a:ext>
            </a:extLst>
          </p:cNvPr>
          <p:cNvSpPr txBox="1">
            <a:spLocks/>
          </p:cNvSpPr>
          <p:nvPr/>
        </p:nvSpPr>
        <p:spPr bwMode="auto">
          <a:xfrm>
            <a:off x="616757" y="1520509"/>
            <a:ext cx="10872443" cy="4679462"/>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Edward B. Garon, MD, MS</a:t>
            </a:r>
            <a:b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br>
            <a:r>
              <a:rPr lang="en-US" sz="2600" b="0" i="0" dirty="0">
                <a:effectLst/>
                <a:latin typeface="+mn-lt"/>
              </a:rPr>
              <a:t>Professor of Medicine</a:t>
            </a:r>
            <a:br>
              <a:rPr lang="en-US" sz="2600" dirty="0">
                <a:latin typeface="+mn-lt"/>
              </a:rPr>
            </a:br>
            <a:r>
              <a:rPr lang="en-US" sz="2600" b="0" i="0" dirty="0">
                <a:effectLst/>
                <a:latin typeface="+mn-lt"/>
              </a:rPr>
              <a:t>Director of Thoracic Oncology</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lang="en-US" sz="2600" b="0" dirty="0">
                <a:latin typeface="+mn-lt"/>
              </a:rPr>
              <a:t>David Geffen School of Medicine at UCLA</a:t>
            </a:r>
            <a:br>
              <a:rPr lang="en-US" sz="2600" dirty="0">
                <a:latin typeface="+mn-lt"/>
              </a:rPr>
            </a:br>
            <a:r>
              <a:rPr lang="en-US" sz="2600" b="0" i="0" dirty="0">
                <a:effectLst/>
                <a:latin typeface="+mn-lt"/>
              </a:rPr>
              <a:t>Los Angeles, California</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Edward B. Garon, MD, MS: </a:t>
            </a:r>
            <a:r>
              <a:rPr kumimoji="0" lang="en-US" sz="2400" b="0" i="1"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consultant/advisor/speaker: </a:t>
            </a:r>
            <a:r>
              <a:rPr kumimoji="0" lang="en-US" sz="24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AbbVie, Arcus, AstraZeneca, Atreca, BridgeBio, Bristol Myers Squibb, EMD Serono, Gilead, GlaxoSmithKline, Hookipa, Lilly, Merck, Merus, Novartis, Nuvalent, Personaliz, Regeneron, Sanofi, Seagen, Sensei, Sumitomo, Summit, Synthekine, Xilio, Zymeworks; </a:t>
            </a:r>
            <a:r>
              <a:rPr kumimoji="0" lang="en-US" sz="2400" b="0" i="1"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researcher:</a:t>
            </a:r>
            <a:r>
              <a:rPr kumimoji="0" lang="en-US" sz="24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ABL Bio, ArriVent, AstraZeneca, Bristol Myers Squibb, Daiichi Sankyo, Dynavax, EMD Serono, Genentech, Gilead, Iovance Biotherapeutics, Lilly, Merck, Mirati Therapeutics, Neon, Novartis, Regeneron, Synthekine; </a:t>
            </a:r>
            <a:r>
              <a:rPr kumimoji="0" lang="en-US" sz="2400" b="0" i="1"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other financial support or material support: </a:t>
            </a:r>
            <a:r>
              <a:rPr kumimoji="0" lang="en-US" sz="2400" b="0" i="0" u="none" strike="noStrike" kern="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A2 Biotherapeutics, Daiichi Sankyo, Ipsen, Novartis.</a:t>
            </a:r>
            <a:endParaRPr kumimoji="0" lang="en-US" sz="2400" b="0" i="0" u="none" strike="noStrike" kern="1200" cap="none" spc="0" normalizeH="0" baseline="0" noProof="0" dirty="0">
              <a:ln>
                <a:noFill/>
              </a:ln>
              <a:effectLst/>
              <a:uLnTx/>
              <a:uFillTx/>
              <a:latin typeface="+mn-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02067901"/>
      </p:ext>
    </p:extLst>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F25AFC-146D-6D33-9B1C-07F1A93617A1}"/>
              </a:ext>
            </a:extLst>
          </p:cNvPr>
          <p:cNvSpPr>
            <a:spLocks noGrp="1"/>
          </p:cNvSpPr>
          <p:nvPr>
            <p:ph type="title"/>
          </p:nvPr>
        </p:nvSpPr>
        <p:spPr>
          <a:xfrm>
            <a:off x="609599" y="238125"/>
            <a:ext cx="11062447" cy="1103313"/>
          </a:xfrm>
        </p:spPr>
        <p:txBody>
          <a:bodyPr/>
          <a:lstStyle/>
          <a:p>
            <a:r>
              <a:rPr lang="en-US" dirty="0"/>
              <a:t>TROP-2 Overexpression Associations With OS, DFS</a:t>
            </a:r>
          </a:p>
        </p:txBody>
      </p:sp>
      <p:sp>
        <p:nvSpPr>
          <p:cNvPr id="9" name="TextBox 8">
            <a:extLst>
              <a:ext uri="{FF2B5EF4-FFF2-40B4-BE49-F238E27FC236}">
                <a16:creationId xmlns:a16="http://schemas.microsoft.com/office/drawing/2014/main" id="{03A77C73-8460-1D88-5F6A-D87B61F0B4B6}"/>
              </a:ext>
            </a:extLst>
          </p:cNvPr>
          <p:cNvSpPr txBox="1"/>
          <p:nvPr/>
        </p:nvSpPr>
        <p:spPr bwMode="auto">
          <a:xfrm>
            <a:off x="881250" y="1286547"/>
            <a:ext cx="4770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TROP-2 Expression Correlates With Shorter OS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81E9200-E40D-9647-2EF4-22BDC2AE7E80}"/>
              </a:ext>
            </a:extLst>
          </p:cNvPr>
          <p:cNvSpPr txBox="1"/>
          <p:nvPr/>
        </p:nvSpPr>
        <p:spPr bwMode="auto">
          <a:xfrm>
            <a:off x="6808344" y="1286547"/>
            <a:ext cx="48360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TROP-2 Expression Correlates With Shorter DFS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 Box 11">
            <a:extLst>
              <a:ext uri="{FF2B5EF4-FFF2-40B4-BE49-F238E27FC236}">
                <a16:creationId xmlns:a16="http://schemas.microsoft.com/office/drawing/2014/main" id="{619E88DF-310A-72BA-585C-264E6283B42A}"/>
              </a:ext>
            </a:extLst>
          </p:cNvPr>
          <p:cNvSpPr txBox="1">
            <a:spLocks noChangeArrowheads="1"/>
          </p:cNvSpPr>
          <p:nvPr/>
        </p:nvSpPr>
        <p:spPr bwMode="auto">
          <a:xfrm>
            <a:off x="429566" y="6367554"/>
            <a:ext cx="53330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Zeng. Sci. Rep. 2016;6:33658.</a:t>
            </a:r>
          </a:p>
        </p:txBody>
      </p:sp>
      <p:sp>
        <p:nvSpPr>
          <p:cNvPr id="5" name="TextBox 4">
            <a:extLst>
              <a:ext uri="{FF2B5EF4-FFF2-40B4-BE49-F238E27FC236}">
                <a16:creationId xmlns:a16="http://schemas.microsoft.com/office/drawing/2014/main" id="{C5014592-A1B0-9C02-868A-89B99E5430AB}"/>
              </a:ext>
            </a:extLst>
          </p:cNvPr>
          <p:cNvSpPr txBox="1"/>
          <p:nvPr/>
        </p:nvSpPr>
        <p:spPr bwMode="auto">
          <a:xfrm>
            <a:off x="374523" y="1776031"/>
            <a:ext cx="2675156"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Zhao W (2015)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Guan GF (2015)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Chen MB (2014)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Liu T (2013)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Chen RJ (2013)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Pak MG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Wu H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Ning SL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Kobayashi H (2010)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Fang YJ (2009)</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Fong D (2008)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Fong D (2008)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Ohmachi T (2006)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(I-squared = 0%,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.677)</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3FAF749-CF80-99A2-1572-5C82311727B1}"/>
              </a:ext>
            </a:extLst>
          </p:cNvPr>
          <p:cNvSpPr txBox="1"/>
          <p:nvPr/>
        </p:nvSpPr>
        <p:spPr bwMode="auto">
          <a:xfrm>
            <a:off x="4994177" y="1776031"/>
            <a:ext cx="1614545"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 (1.21-2.73)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4.56 (1.04-19.92)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1.46 (0.71-2.22)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1.89 (1.10-3.26)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2.74 (0.34-22.28)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1.60 (0.15-17.26)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2.44 (1.19-5.01)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3.26 (1.47-7.21)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1.83 (0.65-5.18)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2.35 (1.03-5.34)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2.88 (1.02-8.12)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1.14 (0.55-1.38)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 (1.10-3.10)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2.26 (1.34-3.84)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2.38 (1.29-4.74)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 (1.60-2.25)</a:t>
            </a:r>
          </a:p>
        </p:txBody>
      </p:sp>
      <p:grpSp>
        <p:nvGrpSpPr>
          <p:cNvPr id="14" name="Group 13">
            <a:extLst>
              <a:ext uri="{FF2B5EF4-FFF2-40B4-BE49-F238E27FC236}">
                <a16:creationId xmlns:a16="http://schemas.microsoft.com/office/drawing/2014/main" id="{B2218E5D-9CE7-08BA-776F-B060010C3A3C}"/>
              </a:ext>
            </a:extLst>
          </p:cNvPr>
          <p:cNvGrpSpPr/>
          <p:nvPr/>
        </p:nvGrpSpPr>
        <p:grpSpPr>
          <a:xfrm>
            <a:off x="1799057" y="6061427"/>
            <a:ext cx="3523152" cy="354605"/>
            <a:chOff x="2041660" y="6061427"/>
            <a:chExt cx="3523152" cy="354605"/>
          </a:xfrm>
        </p:grpSpPr>
        <p:sp>
          <p:nvSpPr>
            <p:cNvPr id="7" name="TextBox 6">
              <a:extLst>
                <a:ext uri="{FF2B5EF4-FFF2-40B4-BE49-F238E27FC236}">
                  <a16:creationId xmlns:a16="http://schemas.microsoft.com/office/drawing/2014/main" id="{51412D8B-37F2-1641-7F7F-447280CB4E9F}"/>
                </a:ext>
              </a:extLst>
            </p:cNvPr>
            <p:cNvSpPr txBox="1"/>
            <p:nvPr/>
          </p:nvSpPr>
          <p:spPr bwMode="auto">
            <a:xfrm>
              <a:off x="5016264" y="606142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22.3</a:t>
              </a:r>
            </a:p>
          </p:txBody>
        </p:sp>
        <p:sp>
          <p:nvSpPr>
            <p:cNvPr id="12" name="TextBox 11">
              <a:extLst>
                <a:ext uri="{FF2B5EF4-FFF2-40B4-BE49-F238E27FC236}">
                  <a16:creationId xmlns:a16="http://schemas.microsoft.com/office/drawing/2014/main" id="{7AE6152C-39B3-EA24-5269-F0F2E9B72262}"/>
                </a:ext>
              </a:extLst>
            </p:cNvPr>
            <p:cNvSpPr txBox="1"/>
            <p:nvPr/>
          </p:nvSpPr>
          <p:spPr bwMode="auto">
            <a:xfrm>
              <a:off x="3684674" y="607747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3" name="TextBox 12">
              <a:extLst>
                <a:ext uri="{FF2B5EF4-FFF2-40B4-BE49-F238E27FC236}">
                  <a16:creationId xmlns:a16="http://schemas.microsoft.com/office/drawing/2014/main" id="{03DFEA9A-4B7F-A165-93FA-E62FB38E8C15}"/>
                </a:ext>
              </a:extLst>
            </p:cNvPr>
            <p:cNvSpPr txBox="1"/>
            <p:nvPr/>
          </p:nvSpPr>
          <p:spPr bwMode="auto">
            <a:xfrm>
              <a:off x="2041660" y="6077478"/>
              <a:ext cx="652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.0449</a:t>
              </a:r>
            </a:p>
          </p:txBody>
        </p:sp>
      </p:grpSp>
      <p:cxnSp>
        <p:nvCxnSpPr>
          <p:cNvPr id="16" name="Straight Connector 15">
            <a:extLst>
              <a:ext uri="{FF2B5EF4-FFF2-40B4-BE49-F238E27FC236}">
                <a16:creationId xmlns:a16="http://schemas.microsoft.com/office/drawing/2014/main" id="{EE231A54-8089-B5E7-9BBC-13F7F2842F20}"/>
              </a:ext>
            </a:extLst>
          </p:cNvPr>
          <p:cNvCxnSpPr>
            <a:endCxn id="6" idx="2"/>
          </p:cNvCxnSpPr>
          <p:nvPr/>
        </p:nvCxnSpPr>
        <p:spPr bwMode="auto">
          <a:xfrm flipV="1">
            <a:off x="923257" y="6054125"/>
            <a:ext cx="4878193" cy="7302"/>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612934F-BAA7-FDF0-866E-29DD447F751B}"/>
              </a:ext>
            </a:extLst>
          </p:cNvPr>
          <p:cNvCxnSpPr/>
          <p:nvPr/>
        </p:nvCxnSpPr>
        <p:spPr bwMode="auto">
          <a:xfrm>
            <a:off x="3586502" y="2057400"/>
            <a:ext cx="0" cy="4004027"/>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DD71B432-13D3-341B-6C22-11EAC15ABF78}"/>
              </a:ext>
            </a:extLst>
          </p:cNvPr>
          <p:cNvGrpSpPr/>
          <p:nvPr/>
        </p:nvGrpSpPr>
        <p:grpSpPr>
          <a:xfrm>
            <a:off x="2125429" y="6068729"/>
            <a:ext cx="2922506" cy="72992"/>
            <a:chOff x="2368032" y="5882640"/>
            <a:chExt cx="2922506" cy="289560"/>
          </a:xfrm>
        </p:grpSpPr>
        <p:cxnSp>
          <p:nvCxnSpPr>
            <p:cNvPr id="20" name="Straight Connector 19">
              <a:extLst>
                <a:ext uri="{FF2B5EF4-FFF2-40B4-BE49-F238E27FC236}">
                  <a16:creationId xmlns:a16="http://schemas.microsoft.com/office/drawing/2014/main" id="{DD71C2AF-4E7B-AC00-C700-DDACF1CDF855}"/>
                </a:ext>
              </a:extLst>
            </p:cNvPr>
            <p:cNvCxnSpPr/>
            <p:nvPr/>
          </p:nvCxnSpPr>
          <p:spPr bwMode="auto">
            <a:xfrm>
              <a:off x="383276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51171CA-CE1B-3425-1954-7222BA03D78D}"/>
                </a:ext>
              </a:extLst>
            </p:cNvPr>
            <p:cNvCxnSpPr/>
            <p:nvPr/>
          </p:nvCxnSpPr>
          <p:spPr bwMode="auto">
            <a:xfrm>
              <a:off x="529053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1DD8C7D-5BB6-EB3D-6830-8A02E19577BA}"/>
                </a:ext>
              </a:extLst>
            </p:cNvPr>
            <p:cNvCxnSpPr/>
            <p:nvPr/>
          </p:nvCxnSpPr>
          <p:spPr bwMode="auto">
            <a:xfrm>
              <a:off x="2368032" y="5882640"/>
              <a:ext cx="0" cy="289560"/>
            </a:xfrm>
            <a:prstGeom prst="line">
              <a:avLst/>
            </a:prstGeom>
            <a:noFill/>
            <a:ln w="28575" cap="flat" cmpd="sng" algn="ctr">
              <a:solidFill>
                <a:schemeClr val="bg1"/>
              </a:solidFill>
              <a:prstDash val="solid"/>
              <a:round/>
              <a:headEnd type="none" w="med" len="med"/>
              <a:tailEnd type="none" w="med" len="med"/>
            </a:ln>
            <a:effectLst/>
          </p:spPr>
        </p:cxnSp>
      </p:grpSp>
      <p:cxnSp>
        <p:nvCxnSpPr>
          <p:cNvPr id="25" name="Straight Connector 24">
            <a:extLst>
              <a:ext uri="{FF2B5EF4-FFF2-40B4-BE49-F238E27FC236}">
                <a16:creationId xmlns:a16="http://schemas.microsoft.com/office/drawing/2014/main" id="{541566E6-EFEA-2454-3E97-7872235AC84E}"/>
              </a:ext>
            </a:extLst>
          </p:cNvPr>
          <p:cNvCxnSpPr/>
          <p:nvPr/>
        </p:nvCxnSpPr>
        <p:spPr bwMode="auto">
          <a:xfrm>
            <a:off x="3887437" y="1988820"/>
            <a:ext cx="0" cy="4088658"/>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6" name="Rectangle 25">
            <a:extLst>
              <a:ext uri="{FF2B5EF4-FFF2-40B4-BE49-F238E27FC236}">
                <a16:creationId xmlns:a16="http://schemas.microsoft.com/office/drawing/2014/main" id="{3FE41A88-8B47-2DA9-43E1-D1AAC70D595A}"/>
              </a:ext>
            </a:extLst>
          </p:cNvPr>
          <p:cNvSpPr/>
          <p:nvPr/>
        </p:nvSpPr>
        <p:spPr bwMode="auto">
          <a:xfrm>
            <a:off x="3721260" y="1988820"/>
            <a:ext cx="290512" cy="3693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0" name="Group 29">
            <a:extLst>
              <a:ext uri="{FF2B5EF4-FFF2-40B4-BE49-F238E27FC236}">
                <a16:creationId xmlns:a16="http://schemas.microsoft.com/office/drawing/2014/main" id="{49553A76-1286-F2E2-308E-CA495A505B8F}"/>
              </a:ext>
            </a:extLst>
          </p:cNvPr>
          <p:cNvGrpSpPr/>
          <p:nvPr/>
        </p:nvGrpSpPr>
        <p:grpSpPr>
          <a:xfrm>
            <a:off x="3667410" y="2159808"/>
            <a:ext cx="395287" cy="70956"/>
            <a:chOff x="3297603" y="2287196"/>
            <a:chExt cx="395287" cy="70956"/>
          </a:xfrm>
        </p:grpSpPr>
        <p:cxnSp>
          <p:nvCxnSpPr>
            <p:cNvPr id="28" name="Straight Connector 27">
              <a:extLst>
                <a:ext uri="{FF2B5EF4-FFF2-40B4-BE49-F238E27FC236}">
                  <a16:creationId xmlns:a16="http://schemas.microsoft.com/office/drawing/2014/main" id="{BA32C4F4-AA5B-CA4F-686A-A825F1AA6686}"/>
                </a:ext>
              </a:extLst>
            </p:cNvPr>
            <p:cNvCxnSpPr>
              <a:cxnSpLocks/>
            </p:cNvCxnSpPr>
            <p:nvPr/>
          </p:nvCxnSpPr>
          <p:spPr bwMode="auto">
            <a:xfrm>
              <a:off x="3297603" y="2322674"/>
              <a:ext cx="395287" cy="0"/>
            </a:xfrm>
            <a:prstGeom prst="line">
              <a:avLst/>
            </a:prstGeom>
            <a:noFill/>
            <a:ln w="28575" cap="flat" cmpd="sng" algn="ctr">
              <a:solidFill>
                <a:schemeClr val="bg1"/>
              </a:solidFill>
              <a:prstDash val="solid"/>
              <a:round/>
              <a:headEnd type="none" w="med" len="med"/>
              <a:tailEnd type="none" w="med" len="med"/>
            </a:ln>
            <a:effectLst/>
          </p:spPr>
        </p:cxnSp>
        <p:sp>
          <p:nvSpPr>
            <p:cNvPr id="29" name="Oval 28">
              <a:extLst>
                <a:ext uri="{FF2B5EF4-FFF2-40B4-BE49-F238E27FC236}">
                  <a16:creationId xmlns:a16="http://schemas.microsoft.com/office/drawing/2014/main" id="{D81DF300-665A-5BCF-4C4F-D227C9A50C2F}"/>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3" name="Rectangle 32">
            <a:extLst>
              <a:ext uri="{FF2B5EF4-FFF2-40B4-BE49-F238E27FC236}">
                <a16:creationId xmlns:a16="http://schemas.microsoft.com/office/drawing/2014/main" id="{8EB07A1A-8343-289C-9765-0CF04A6443BD}"/>
              </a:ext>
            </a:extLst>
          </p:cNvPr>
          <p:cNvSpPr/>
          <p:nvPr/>
        </p:nvSpPr>
        <p:spPr bwMode="auto">
          <a:xfrm>
            <a:off x="4249528" y="2379693"/>
            <a:ext cx="100461" cy="11656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4" name="Group 33">
            <a:extLst>
              <a:ext uri="{FF2B5EF4-FFF2-40B4-BE49-F238E27FC236}">
                <a16:creationId xmlns:a16="http://schemas.microsoft.com/office/drawing/2014/main" id="{0E5E6AC2-0815-CBAF-5B37-7128C632B017}"/>
              </a:ext>
            </a:extLst>
          </p:cNvPr>
          <p:cNvGrpSpPr/>
          <p:nvPr/>
        </p:nvGrpSpPr>
        <p:grpSpPr>
          <a:xfrm>
            <a:off x="3586502" y="2403003"/>
            <a:ext cx="1407675" cy="70956"/>
            <a:chOff x="2780393" y="2287196"/>
            <a:chExt cx="1407675" cy="70956"/>
          </a:xfrm>
        </p:grpSpPr>
        <p:cxnSp>
          <p:nvCxnSpPr>
            <p:cNvPr id="35" name="Straight Connector 34">
              <a:extLst>
                <a:ext uri="{FF2B5EF4-FFF2-40B4-BE49-F238E27FC236}">
                  <a16:creationId xmlns:a16="http://schemas.microsoft.com/office/drawing/2014/main" id="{3493C8EB-046D-15E4-5EAB-646D1B511FE6}"/>
                </a:ext>
              </a:extLst>
            </p:cNvPr>
            <p:cNvCxnSpPr>
              <a:cxnSpLocks/>
            </p:cNvCxnSpPr>
            <p:nvPr/>
          </p:nvCxnSpPr>
          <p:spPr bwMode="auto">
            <a:xfrm>
              <a:off x="2780393" y="2322674"/>
              <a:ext cx="1407675" cy="0"/>
            </a:xfrm>
            <a:prstGeom prst="line">
              <a:avLst/>
            </a:prstGeom>
            <a:noFill/>
            <a:ln w="28575" cap="flat" cmpd="sng" algn="ctr">
              <a:solidFill>
                <a:schemeClr val="bg1"/>
              </a:solidFill>
              <a:prstDash val="solid"/>
              <a:round/>
              <a:headEnd type="none" w="med" len="med"/>
              <a:tailEnd type="none" w="med" len="med"/>
            </a:ln>
            <a:effectLst/>
          </p:spPr>
        </p:cxnSp>
        <p:sp>
          <p:nvSpPr>
            <p:cNvPr id="36" name="Oval 35">
              <a:extLst>
                <a:ext uri="{FF2B5EF4-FFF2-40B4-BE49-F238E27FC236}">
                  <a16:creationId xmlns:a16="http://schemas.microsoft.com/office/drawing/2014/main" id="{91438288-FEBF-5A27-2201-6D1D76DEAC93}"/>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9" name="Rectangle 38">
            <a:extLst>
              <a:ext uri="{FF2B5EF4-FFF2-40B4-BE49-F238E27FC236}">
                <a16:creationId xmlns:a16="http://schemas.microsoft.com/office/drawing/2014/main" id="{1E1612AD-2A5D-9A6C-1F46-B646E5D5E4F9}"/>
              </a:ext>
            </a:extLst>
          </p:cNvPr>
          <p:cNvSpPr/>
          <p:nvPr/>
        </p:nvSpPr>
        <p:spPr bwMode="auto">
          <a:xfrm>
            <a:off x="3656882" y="2546367"/>
            <a:ext cx="226892" cy="26059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1A408D72-803A-8C26-0AEA-D069FBF9424E}"/>
              </a:ext>
            </a:extLst>
          </p:cNvPr>
          <p:cNvGrpSpPr/>
          <p:nvPr/>
        </p:nvGrpSpPr>
        <p:grpSpPr>
          <a:xfrm>
            <a:off x="3442071" y="2644733"/>
            <a:ext cx="508694" cy="70956"/>
            <a:chOff x="3184196" y="2287196"/>
            <a:chExt cx="508694" cy="70956"/>
          </a:xfrm>
        </p:grpSpPr>
        <p:cxnSp>
          <p:nvCxnSpPr>
            <p:cNvPr id="41" name="Straight Connector 40">
              <a:extLst>
                <a:ext uri="{FF2B5EF4-FFF2-40B4-BE49-F238E27FC236}">
                  <a16:creationId xmlns:a16="http://schemas.microsoft.com/office/drawing/2014/main" id="{C1514762-AC57-C2C3-7D72-CF7D9B6F07BB}"/>
                </a:ext>
              </a:extLst>
            </p:cNvPr>
            <p:cNvCxnSpPr>
              <a:cxnSpLocks/>
            </p:cNvCxnSpPr>
            <p:nvPr/>
          </p:nvCxnSpPr>
          <p:spPr bwMode="auto">
            <a:xfrm>
              <a:off x="3184196" y="2322674"/>
              <a:ext cx="508694" cy="0"/>
            </a:xfrm>
            <a:prstGeom prst="line">
              <a:avLst/>
            </a:prstGeom>
            <a:noFill/>
            <a:ln w="28575" cap="flat" cmpd="sng" algn="ctr">
              <a:solidFill>
                <a:schemeClr val="bg1"/>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8D09014B-4A43-4E3F-6130-7C15B3FE4150}"/>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1" name="Diamond 100">
            <a:extLst>
              <a:ext uri="{FF2B5EF4-FFF2-40B4-BE49-F238E27FC236}">
                <a16:creationId xmlns:a16="http://schemas.microsoft.com/office/drawing/2014/main" id="{37E3B35C-92AF-FC70-A11A-7C0FE6026225}"/>
              </a:ext>
            </a:extLst>
          </p:cNvPr>
          <p:cNvSpPr/>
          <p:nvPr/>
        </p:nvSpPr>
        <p:spPr bwMode="auto">
          <a:xfrm>
            <a:off x="3795613" y="5738955"/>
            <a:ext cx="176346" cy="237983"/>
          </a:xfrm>
          <a:prstGeom prst="diamond">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690DCF0E-555C-49A0-56BB-08E202CDAFDF}"/>
              </a:ext>
            </a:extLst>
          </p:cNvPr>
          <p:cNvSpPr/>
          <p:nvPr/>
        </p:nvSpPr>
        <p:spPr bwMode="auto">
          <a:xfrm>
            <a:off x="3770406" y="2799809"/>
            <a:ext cx="226892" cy="26059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54402420-C5D8-2E76-D153-5D7DCB678C34}"/>
              </a:ext>
            </a:extLst>
          </p:cNvPr>
          <p:cNvSpPr/>
          <p:nvPr/>
        </p:nvSpPr>
        <p:spPr bwMode="auto">
          <a:xfrm>
            <a:off x="4008068" y="3127464"/>
            <a:ext cx="79602" cy="9142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6E783D5B-4B00-5F87-52A0-7D54918C84F3}"/>
              </a:ext>
            </a:extLst>
          </p:cNvPr>
          <p:cNvSpPr/>
          <p:nvPr/>
        </p:nvSpPr>
        <p:spPr bwMode="auto">
          <a:xfrm>
            <a:off x="3759533" y="3370485"/>
            <a:ext cx="79602" cy="9142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839B5023-A12B-0CA2-9F68-56692ACCCF9B}"/>
              </a:ext>
            </a:extLst>
          </p:cNvPr>
          <p:cNvSpPr/>
          <p:nvPr/>
        </p:nvSpPr>
        <p:spPr bwMode="auto">
          <a:xfrm>
            <a:off x="3910963" y="3550989"/>
            <a:ext cx="176705" cy="20642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DE68F897-4F6C-AC01-512F-7811C8464EA9}"/>
              </a:ext>
            </a:extLst>
          </p:cNvPr>
          <p:cNvSpPr/>
          <p:nvPr/>
        </p:nvSpPr>
        <p:spPr bwMode="auto">
          <a:xfrm>
            <a:off x="4051521" y="3803895"/>
            <a:ext cx="163576" cy="19106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4467E76E-D3F7-5465-8102-E620C24F1292}"/>
              </a:ext>
            </a:extLst>
          </p:cNvPr>
          <p:cNvSpPr/>
          <p:nvPr/>
        </p:nvSpPr>
        <p:spPr bwMode="auto">
          <a:xfrm>
            <a:off x="3803956" y="4070838"/>
            <a:ext cx="126477" cy="14652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81D3996F-B853-4062-89F0-B0625AEE4827}"/>
              </a:ext>
            </a:extLst>
          </p:cNvPr>
          <p:cNvSpPr/>
          <p:nvPr/>
        </p:nvSpPr>
        <p:spPr bwMode="auto">
          <a:xfrm>
            <a:off x="3913003" y="4306769"/>
            <a:ext cx="151272" cy="1752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1C896A26-6C67-BEF6-0864-28D7080F89F6}"/>
              </a:ext>
            </a:extLst>
          </p:cNvPr>
          <p:cNvSpPr/>
          <p:nvPr/>
        </p:nvSpPr>
        <p:spPr bwMode="auto">
          <a:xfrm>
            <a:off x="4017119" y="4566287"/>
            <a:ext cx="126477" cy="14652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41624FCB-DBEA-46DE-2CC7-795A4530B68A}"/>
              </a:ext>
            </a:extLst>
          </p:cNvPr>
          <p:cNvSpPr/>
          <p:nvPr/>
        </p:nvSpPr>
        <p:spPr bwMode="auto">
          <a:xfrm>
            <a:off x="3509603" y="4719073"/>
            <a:ext cx="267344" cy="31489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07D8C153-6CDE-4F1B-3B36-6EC937D2D2BE}"/>
              </a:ext>
            </a:extLst>
          </p:cNvPr>
          <p:cNvSpPr/>
          <p:nvPr/>
        </p:nvSpPr>
        <p:spPr bwMode="auto">
          <a:xfrm>
            <a:off x="3735097" y="4989656"/>
            <a:ext cx="237113" cy="2776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0B6A9AE4-5123-91D3-3EF1-E56FBDC8AD17}"/>
              </a:ext>
            </a:extLst>
          </p:cNvPr>
          <p:cNvSpPr/>
          <p:nvPr/>
        </p:nvSpPr>
        <p:spPr bwMode="auto">
          <a:xfrm>
            <a:off x="3848308" y="5226805"/>
            <a:ext cx="237113" cy="27766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9DF6E2FD-5083-0078-EB37-803DB7ED333F}"/>
              </a:ext>
            </a:extLst>
          </p:cNvPr>
          <p:cNvSpPr/>
          <p:nvPr/>
        </p:nvSpPr>
        <p:spPr bwMode="auto">
          <a:xfrm>
            <a:off x="3883775" y="5508080"/>
            <a:ext cx="203894" cy="21443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4" name="Group 43">
            <a:extLst>
              <a:ext uri="{FF2B5EF4-FFF2-40B4-BE49-F238E27FC236}">
                <a16:creationId xmlns:a16="http://schemas.microsoft.com/office/drawing/2014/main" id="{1FA8290C-E410-C744-D75E-34A1A112219A}"/>
              </a:ext>
            </a:extLst>
          </p:cNvPr>
          <p:cNvGrpSpPr/>
          <p:nvPr/>
        </p:nvGrpSpPr>
        <p:grpSpPr>
          <a:xfrm>
            <a:off x="3634072" y="2893587"/>
            <a:ext cx="504825" cy="70956"/>
            <a:chOff x="3244286" y="2287196"/>
            <a:chExt cx="504825" cy="70956"/>
          </a:xfrm>
        </p:grpSpPr>
        <p:cxnSp>
          <p:nvCxnSpPr>
            <p:cNvPr id="45" name="Straight Connector 44">
              <a:extLst>
                <a:ext uri="{FF2B5EF4-FFF2-40B4-BE49-F238E27FC236}">
                  <a16:creationId xmlns:a16="http://schemas.microsoft.com/office/drawing/2014/main" id="{2C949B82-2621-D805-A448-F35FD2566987}"/>
                </a:ext>
              </a:extLst>
            </p:cNvPr>
            <p:cNvCxnSpPr>
              <a:cxnSpLocks/>
            </p:cNvCxnSpPr>
            <p:nvPr/>
          </p:nvCxnSpPr>
          <p:spPr bwMode="auto">
            <a:xfrm>
              <a:off x="3244286" y="2322674"/>
              <a:ext cx="504825" cy="0"/>
            </a:xfrm>
            <a:prstGeom prst="line">
              <a:avLst/>
            </a:prstGeom>
            <a:noFill/>
            <a:ln w="28575" cap="flat" cmpd="sng" algn="ctr">
              <a:solidFill>
                <a:schemeClr val="bg1"/>
              </a:solidFill>
              <a:prstDash val="solid"/>
              <a:round/>
              <a:headEnd type="none" w="med" len="med"/>
              <a:tailEnd type="none" w="med" len="med"/>
            </a:ln>
            <a:effectLst/>
          </p:spPr>
        </p:cxnSp>
        <p:sp>
          <p:nvSpPr>
            <p:cNvPr id="46" name="Oval 45">
              <a:extLst>
                <a:ext uri="{FF2B5EF4-FFF2-40B4-BE49-F238E27FC236}">
                  <a16:creationId xmlns:a16="http://schemas.microsoft.com/office/drawing/2014/main" id="{15A08C96-FB38-CD4A-4036-264C59A40AB3}"/>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49" name="Group 48">
            <a:extLst>
              <a:ext uri="{FF2B5EF4-FFF2-40B4-BE49-F238E27FC236}">
                <a16:creationId xmlns:a16="http://schemas.microsoft.com/office/drawing/2014/main" id="{6C35A90E-D0D9-C783-A392-AC829E6B5449}"/>
              </a:ext>
            </a:extLst>
          </p:cNvPr>
          <p:cNvGrpSpPr/>
          <p:nvPr/>
        </p:nvGrpSpPr>
        <p:grpSpPr>
          <a:xfrm>
            <a:off x="3095910" y="3139810"/>
            <a:ext cx="1952025" cy="70956"/>
            <a:chOff x="2537717" y="2287196"/>
            <a:chExt cx="1952025" cy="70956"/>
          </a:xfrm>
        </p:grpSpPr>
        <p:cxnSp>
          <p:nvCxnSpPr>
            <p:cNvPr id="50" name="Straight Connector 49">
              <a:extLst>
                <a:ext uri="{FF2B5EF4-FFF2-40B4-BE49-F238E27FC236}">
                  <a16:creationId xmlns:a16="http://schemas.microsoft.com/office/drawing/2014/main" id="{C888B06A-8308-F02F-BFDF-7F1670AC5554}"/>
                </a:ext>
              </a:extLst>
            </p:cNvPr>
            <p:cNvCxnSpPr>
              <a:cxnSpLocks/>
            </p:cNvCxnSpPr>
            <p:nvPr/>
          </p:nvCxnSpPr>
          <p:spPr bwMode="auto">
            <a:xfrm>
              <a:off x="2537717" y="2322674"/>
              <a:ext cx="1952025" cy="0"/>
            </a:xfrm>
            <a:prstGeom prst="line">
              <a:avLst/>
            </a:prstGeom>
            <a:noFill/>
            <a:ln w="28575" cap="flat" cmpd="sng" algn="ctr">
              <a:solidFill>
                <a:schemeClr val="bg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A1E2D5A6-3DA3-355F-9DEA-73244CA0DDBB}"/>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5C4557E1-7293-17E0-B22D-45D4E3F4FD15}"/>
              </a:ext>
            </a:extLst>
          </p:cNvPr>
          <p:cNvGrpSpPr/>
          <p:nvPr/>
        </p:nvGrpSpPr>
        <p:grpSpPr>
          <a:xfrm>
            <a:off x="2705385" y="3379408"/>
            <a:ext cx="2209800" cy="70956"/>
            <a:chOff x="2400774" y="2287196"/>
            <a:chExt cx="2209800" cy="70956"/>
          </a:xfrm>
        </p:grpSpPr>
        <p:cxnSp>
          <p:nvCxnSpPr>
            <p:cNvPr id="55" name="Straight Connector 54">
              <a:extLst>
                <a:ext uri="{FF2B5EF4-FFF2-40B4-BE49-F238E27FC236}">
                  <a16:creationId xmlns:a16="http://schemas.microsoft.com/office/drawing/2014/main" id="{674E7DBC-BF0F-4D75-AEB4-A27B94D0D026}"/>
                </a:ext>
              </a:extLst>
            </p:cNvPr>
            <p:cNvCxnSpPr>
              <a:cxnSpLocks/>
            </p:cNvCxnSpPr>
            <p:nvPr/>
          </p:nvCxnSpPr>
          <p:spPr bwMode="auto">
            <a:xfrm>
              <a:off x="2400774" y="2322674"/>
              <a:ext cx="2209800"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F6D2177D-C184-7C1A-D81A-EA8AE2665676}"/>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9" name="Group 58">
            <a:extLst>
              <a:ext uri="{FF2B5EF4-FFF2-40B4-BE49-F238E27FC236}">
                <a16:creationId xmlns:a16="http://schemas.microsoft.com/office/drawing/2014/main" id="{2066F929-2AAA-9CE6-08DB-A75647F9E89C}"/>
              </a:ext>
            </a:extLst>
          </p:cNvPr>
          <p:cNvGrpSpPr/>
          <p:nvPr/>
        </p:nvGrpSpPr>
        <p:grpSpPr>
          <a:xfrm>
            <a:off x="3667410" y="3625839"/>
            <a:ext cx="682579" cy="70956"/>
            <a:chOff x="3162230" y="2287196"/>
            <a:chExt cx="682579" cy="70956"/>
          </a:xfrm>
        </p:grpSpPr>
        <p:cxnSp>
          <p:nvCxnSpPr>
            <p:cNvPr id="60" name="Straight Connector 59">
              <a:extLst>
                <a:ext uri="{FF2B5EF4-FFF2-40B4-BE49-F238E27FC236}">
                  <a16:creationId xmlns:a16="http://schemas.microsoft.com/office/drawing/2014/main" id="{9DCC6025-BA8A-3547-9219-969326CD3F2C}"/>
                </a:ext>
              </a:extLst>
            </p:cNvPr>
            <p:cNvCxnSpPr>
              <a:cxnSpLocks/>
            </p:cNvCxnSpPr>
            <p:nvPr/>
          </p:nvCxnSpPr>
          <p:spPr bwMode="auto">
            <a:xfrm>
              <a:off x="3162230" y="2322674"/>
              <a:ext cx="682579" cy="0"/>
            </a:xfrm>
            <a:prstGeom prst="line">
              <a:avLst/>
            </a:prstGeom>
            <a:noFill/>
            <a:ln w="28575" cap="flat" cmpd="sng" algn="ctr">
              <a:solidFill>
                <a:schemeClr val="bg1"/>
              </a:solidFill>
              <a:prstDash val="solid"/>
              <a:round/>
              <a:headEnd type="none" w="med" len="med"/>
              <a:tailEnd type="none" w="med" len="med"/>
            </a:ln>
            <a:effectLst/>
          </p:spPr>
        </p:cxnSp>
        <p:sp>
          <p:nvSpPr>
            <p:cNvPr id="61" name="Oval 60">
              <a:extLst>
                <a:ext uri="{FF2B5EF4-FFF2-40B4-BE49-F238E27FC236}">
                  <a16:creationId xmlns:a16="http://schemas.microsoft.com/office/drawing/2014/main" id="{2D32ECA1-8D77-BF65-E1D9-B727A751B57E}"/>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4" name="Group 63">
            <a:extLst>
              <a:ext uri="{FF2B5EF4-FFF2-40B4-BE49-F238E27FC236}">
                <a16:creationId xmlns:a16="http://schemas.microsoft.com/office/drawing/2014/main" id="{677050FF-93BD-708C-44E3-6E3086DA52C8}"/>
              </a:ext>
            </a:extLst>
          </p:cNvPr>
          <p:cNvGrpSpPr/>
          <p:nvPr/>
        </p:nvGrpSpPr>
        <p:grpSpPr>
          <a:xfrm>
            <a:off x="3763133" y="3868453"/>
            <a:ext cx="771063" cy="70956"/>
            <a:chOff x="3121989" y="2287196"/>
            <a:chExt cx="771063" cy="70956"/>
          </a:xfrm>
        </p:grpSpPr>
        <p:cxnSp>
          <p:nvCxnSpPr>
            <p:cNvPr id="65" name="Straight Connector 64">
              <a:extLst>
                <a:ext uri="{FF2B5EF4-FFF2-40B4-BE49-F238E27FC236}">
                  <a16:creationId xmlns:a16="http://schemas.microsoft.com/office/drawing/2014/main" id="{0E581A1B-06C9-6375-E361-B2B62DF338E9}"/>
                </a:ext>
              </a:extLst>
            </p:cNvPr>
            <p:cNvCxnSpPr>
              <a:cxnSpLocks/>
            </p:cNvCxnSpPr>
            <p:nvPr/>
          </p:nvCxnSpPr>
          <p:spPr bwMode="auto">
            <a:xfrm>
              <a:off x="3121989" y="2322674"/>
              <a:ext cx="771063" cy="0"/>
            </a:xfrm>
            <a:prstGeom prst="line">
              <a:avLst/>
            </a:prstGeom>
            <a:noFill/>
            <a:ln w="28575" cap="flat" cmpd="sng" algn="ctr">
              <a:solidFill>
                <a:schemeClr val="bg1"/>
              </a:solidFill>
              <a:prstDash val="solid"/>
              <a:round/>
              <a:headEnd type="none" w="med" len="med"/>
              <a:tailEnd type="none" w="med" len="med"/>
            </a:ln>
            <a:effectLst/>
          </p:spPr>
        </p:cxnSp>
        <p:sp>
          <p:nvSpPr>
            <p:cNvPr id="66" name="Oval 65">
              <a:extLst>
                <a:ext uri="{FF2B5EF4-FFF2-40B4-BE49-F238E27FC236}">
                  <a16:creationId xmlns:a16="http://schemas.microsoft.com/office/drawing/2014/main" id="{33DD9FA9-F683-0362-11E9-183C4EF41D19}"/>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967E23B9-7B18-5E28-3AF2-69C873A382B7}"/>
              </a:ext>
            </a:extLst>
          </p:cNvPr>
          <p:cNvGrpSpPr/>
          <p:nvPr/>
        </p:nvGrpSpPr>
        <p:grpSpPr>
          <a:xfrm>
            <a:off x="3380118" y="4114946"/>
            <a:ext cx="969871" cy="70956"/>
            <a:chOff x="3162230" y="2287196"/>
            <a:chExt cx="969871" cy="70956"/>
          </a:xfrm>
        </p:grpSpPr>
        <p:cxnSp>
          <p:nvCxnSpPr>
            <p:cNvPr id="70" name="Straight Connector 69">
              <a:extLst>
                <a:ext uri="{FF2B5EF4-FFF2-40B4-BE49-F238E27FC236}">
                  <a16:creationId xmlns:a16="http://schemas.microsoft.com/office/drawing/2014/main" id="{F1FB9106-A9BE-3ED3-3B2C-B39D67BFECF1}"/>
                </a:ext>
              </a:extLst>
            </p:cNvPr>
            <p:cNvCxnSpPr>
              <a:cxnSpLocks/>
            </p:cNvCxnSpPr>
            <p:nvPr/>
          </p:nvCxnSpPr>
          <p:spPr bwMode="auto">
            <a:xfrm>
              <a:off x="3162230" y="2322674"/>
              <a:ext cx="969871" cy="0"/>
            </a:xfrm>
            <a:prstGeom prst="line">
              <a:avLst/>
            </a:prstGeom>
            <a:noFill/>
            <a:ln w="28575" cap="flat" cmpd="sng" algn="ctr">
              <a:solidFill>
                <a:schemeClr val="bg1"/>
              </a:solidFill>
              <a:prstDash val="solid"/>
              <a:round/>
              <a:headEnd type="none" w="med" len="med"/>
              <a:tailEnd type="none" w="med" len="med"/>
            </a:ln>
            <a:effectLst/>
          </p:spPr>
        </p:cxnSp>
        <p:sp>
          <p:nvSpPr>
            <p:cNvPr id="71" name="Oval 70">
              <a:extLst>
                <a:ext uri="{FF2B5EF4-FFF2-40B4-BE49-F238E27FC236}">
                  <a16:creationId xmlns:a16="http://schemas.microsoft.com/office/drawing/2014/main" id="{C38A82CB-C123-C22F-7E5D-4898EF577969}"/>
                </a:ext>
              </a:extLst>
            </p:cNvPr>
            <p:cNvSpPr/>
            <p:nvPr/>
          </p:nvSpPr>
          <p:spPr bwMode="auto">
            <a:xfrm>
              <a:off x="361413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3" name="Group 72">
            <a:extLst>
              <a:ext uri="{FF2B5EF4-FFF2-40B4-BE49-F238E27FC236}">
                <a16:creationId xmlns:a16="http://schemas.microsoft.com/office/drawing/2014/main" id="{B981686A-B389-0BC7-1805-CFD3EA6C207B}"/>
              </a:ext>
            </a:extLst>
          </p:cNvPr>
          <p:cNvGrpSpPr/>
          <p:nvPr/>
        </p:nvGrpSpPr>
        <p:grpSpPr>
          <a:xfrm>
            <a:off x="3607592" y="4352502"/>
            <a:ext cx="771063" cy="70956"/>
            <a:chOff x="3121989" y="2287196"/>
            <a:chExt cx="771063" cy="70956"/>
          </a:xfrm>
        </p:grpSpPr>
        <p:cxnSp>
          <p:nvCxnSpPr>
            <p:cNvPr id="74" name="Straight Connector 73">
              <a:extLst>
                <a:ext uri="{FF2B5EF4-FFF2-40B4-BE49-F238E27FC236}">
                  <a16:creationId xmlns:a16="http://schemas.microsoft.com/office/drawing/2014/main" id="{9EE2273C-0DC8-57D5-B323-4DC1964355A5}"/>
                </a:ext>
              </a:extLst>
            </p:cNvPr>
            <p:cNvCxnSpPr>
              <a:cxnSpLocks/>
            </p:cNvCxnSpPr>
            <p:nvPr/>
          </p:nvCxnSpPr>
          <p:spPr bwMode="auto">
            <a:xfrm>
              <a:off x="3121989" y="2322674"/>
              <a:ext cx="771063" cy="0"/>
            </a:xfrm>
            <a:prstGeom prst="line">
              <a:avLst/>
            </a:prstGeom>
            <a:noFill/>
            <a:ln w="28575" cap="flat" cmpd="sng" algn="ctr">
              <a:solidFill>
                <a:schemeClr val="bg1"/>
              </a:solidFill>
              <a:prstDash val="solid"/>
              <a:round/>
              <a:headEnd type="none" w="med" len="med"/>
              <a:tailEnd type="none" w="med" len="med"/>
            </a:ln>
            <a:effectLst/>
          </p:spPr>
        </p:cxnSp>
        <p:sp>
          <p:nvSpPr>
            <p:cNvPr id="75" name="Oval 74">
              <a:extLst>
                <a:ext uri="{FF2B5EF4-FFF2-40B4-BE49-F238E27FC236}">
                  <a16:creationId xmlns:a16="http://schemas.microsoft.com/office/drawing/2014/main" id="{9A3C2BB8-7763-E757-184A-E398912D070C}"/>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6" name="Group 75">
            <a:extLst>
              <a:ext uri="{FF2B5EF4-FFF2-40B4-BE49-F238E27FC236}">
                <a16:creationId xmlns:a16="http://schemas.microsoft.com/office/drawing/2014/main" id="{1734A5DF-DCC5-3A44-B204-932B92E316EE}"/>
              </a:ext>
            </a:extLst>
          </p:cNvPr>
          <p:cNvGrpSpPr/>
          <p:nvPr/>
        </p:nvGrpSpPr>
        <p:grpSpPr>
          <a:xfrm>
            <a:off x="3586502" y="4603991"/>
            <a:ext cx="985783" cy="70956"/>
            <a:chOff x="3006352" y="2287196"/>
            <a:chExt cx="985783" cy="70956"/>
          </a:xfrm>
        </p:grpSpPr>
        <p:cxnSp>
          <p:nvCxnSpPr>
            <p:cNvPr id="77" name="Straight Connector 76">
              <a:extLst>
                <a:ext uri="{FF2B5EF4-FFF2-40B4-BE49-F238E27FC236}">
                  <a16:creationId xmlns:a16="http://schemas.microsoft.com/office/drawing/2014/main" id="{64204814-8CD7-BBD8-0383-18AF1FB6E898}"/>
                </a:ext>
              </a:extLst>
            </p:cNvPr>
            <p:cNvCxnSpPr>
              <a:cxnSpLocks/>
            </p:cNvCxnSpPr>
            <p:nvPr/>
          </p:nvCxnSpPr>
          <p:spPr bwMode="auto">
            <a:xfrm>
              <a:off x="3006352" y="2322674"/>
              <a:ext cx="985783" cy="0"/>
            </a:xfrm>
            <a:prstGeom prst="line">
              <a:avLst/>
            </a:prstGeom>
            <a:noFill/>
            <a:ln w="28575" cap="flat" cmpd="sng" algn="ctr">
              <a:solidFill>
                <a:schemeClr val="bg1"/>
              </a:solidFill>
              <a:prstDash val="solid"/>
              <a:round/>
              <a:headEnd type="none" w="med" len="med"/>
              <a:tailEnd type="none" w="med" len="med"/>
            </a:ln>
            <a:effectLst/>
          </p:spPr>
        </p:cxnSp>
        <p:sp>
          <p:nvSpPr>
            <p:cNvPr id="78" name="Oval 77">
              <a:extLst>
                <a:ext uri="{FF2B5EF4-FFF2-40B4-BE49-F238E27FC236}">
                  <a16:creationId xmlns:a16="http://schemas.microsoft.com/office/drawing/2014/main" id="{4879ECC8-7D86-616D-9114-61BA82EC0802}"/>
                </a:ext>
              </a:extLst>
            </p:cNvPr>
            <p:cNvSpPr/>
            <p:nvPr/>
          </p:nvSpPr>
          <p:spPr bwMode="auto">
            <a:xfrm>
              <a:off x="3467853"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1" name="Group 80">
            <a:extLst>
              <a:ext uri="{FF2B5EF4-FFF2-40B4-BE49-F238E27FC236}">
                <a16:creationId xmlns:a16="http://schemas.microsoft.com/office/drawing/2014/main" id="{88A288F3-1EBB-BA32-BEE2-C36AD2314931}"/>
              </a:ext>
            </a:extLst>
          </p:cNvPr>
          <p:cNvGrpSpPr/>
          <p:nvPr/>
        </p:nvGrpSpPr>
        <p:grpSpPr>
          <a:xfrm>
            <a:off x="3305460" y="4849172"/>
            <a:ext cx="425473" cy="70956"/>
            <a:chOff x="3155573" y="2287196"/>
            <a:chExt cx="425473" cy="70956"/>
          </a:xfrm>
        </p:grpSpPr>
        <p:cxnSp>
          <p:nvCxnSpPr>
            <p:cNvPr id="82" name="Straight Connector 81">
              <a:extLst>
                <a:ext uri="{FF2B5EF4-FFF2-40B4-BE49-F238E27FC236}">
                  <a16:creationId xmlns:a16="http://schemas.microsoft.com/office/drawing/2014/main" id="{A8891C8B-CD63-4C5A-4239-BD87035A041B}"/>
                </a:ext>
              </a:extLst>
            </p:cNvPr>
            <p:cNvCxnSpPr>
              <a:cxnSpLocks/>
            </p:cNvCxnSpPr>
            <p:nvPr/>
          </p:nvCxnSpPr>
          <p:spPr bwMode="auto">
            <a:xfrm>
              <a:off x="3155573" y="2322674"/>
              <a:ext cx="425473" cy="0"/>
            </a:xfrm>
            <a:prstGeom prst="line">
              <a:avLst/>
            </a:prstGeom>
            <a:noFill/>
            <a:ln w="28575" cap="flat" cmpd="sng" algn="ctr">
              <a:solidFill>
                <a:schemeClr val="bg1"/>
              </a:solidFill>
              <a:prstDash val="solid"/>
              <a:round/>
              <a:headEnd type="none" w="med" len="med"/>
              <a:tailEnd type="none" w="med" len="med"/>
            </a:ln>
            <a:effectLst/>
          </p:spPr>
        </p:cxnSp>
        <p:sp>
          <p:nvSpPr>
            <p:cNvPr id="83" name="Oval 82">
              <a:extLst>
                <a:ext uri="{FF2B5EF4-FFF2-40B4-BE49-F238E27FC236}">
                  <a16:creationId xmlns:a16="http://schemas.microsoft.com/office/drawing/2014/main" id="{9A35E73F-771F-D65E-7EAA-0DE8F7BC3FA7}"/>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6" name="Group 85">
            <a:extLst>
              <a:ext uri="{FF2B5EF4-FFF2-40B4-BE49-F238E27FC236}">
                <a16:creationId xmlns:a16="http://schemas.microsoft.com/office/drawing/2014/main" id="{07B04628-014C-415F-A3A5-11F9A3FD9A0D}"/>
              </a:ext>
            </a:extLst>
          </p:cNvPr>
          <p:cNvGrpSpPr/>
          <p:nvPr/>
        </p:nvGrpSpPr>
        <p:grpSpPr>
          <a:xfrm>
            <a:off x="3634072" y="5094792"/>
            <a:ext cx="475556" cy="70956"/>
            <a:chOff x="3262493" y="2287196"/>
            <a:chExt cx="475556" cy="70956"/>
          </a:xfrm>
        </p:grpSpPr>
        <p:cxnSp>
          <p:nvCxnSpPr>
            <p:cNvPr id="87" name="Straight Connector 86">
              <a:extLst>
                <a:ext uri="{FF2B5EF4-FFF2-40B4-BE49-F238E27FC236}">
                  <a16:creationId xmlns:a16="http://schemas.microsoft.com/office/drawing/2014/main" id="{FE85CFAB-C66F-4F16-B29A-67CD47864E26}"/>
                </a:ext>
              </a:extLst>
            </p:cNvPr>
            <p:cNvCxnSpPr>
              <a:cxnSpLocks/>
            </p:cNvCxnSpPr>
            <p:nvPr/>
          </p:nvCxnSpPr>
          <p:spPr bwMode="auto">
            <a:xfrm>
              <a:off x="3262493" y="2322674"/>
              <a:ext cx="475556" cy="0"/>
            </a:xfrm>
            <a:prstGeom prst="line">
              <a:avLst/>
            </a:prstGeom>
            <a:noFill/>
            <a:ln w="28575" cap="flat" cmpd="sng" algn="ctr">
              <a:solidFill>
                <a:schemeClr val="bg1"/>
              </a:solidFill>
              <a:prstDash val="solid"/>
              <a:round/>
              <a:headEnd type="none" w="med" len="med"/>
              <a:tailEnd type="none" w="med" len="med"/>
            </a:ln>
            <a:effectLst/>
          </p:spPr>
        </p:cxnSp>
        <p:sp>
          <p:nvSpPr>
            <p:cNvPr id="88" name="Oval 87">
              <a:extLst>
                <a:ext uri="{FF2B5EF4-FFF2-40B4-BE49-F238E27FC236}">
                  <a16:creationId xmlns:a16="http://schemas.microsoft.com/office/drawing/2014/main" id="{3FE08E87-5E55-EF3F-2C11-7AE2BE27671C}"/>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1" name="Group 90">
            <a:extLst>
              <a:ext uri="{FF2B5EF4-FFF2-40B4-BE49-F238E27FC236}">
                <a16:creationId xmlns:a16="http://schemas.microsoft.com/office/drawing/2014/main" id="{79E07C0E-53D0-7476-69FD-C2955D392AEC}"/>
              </a:ext>
            </a:extLst>
          </p:cNvPr>
          <p:cNvGrpSpPr/>
          <p:nvPr/>
        </p:nvGrpSpPr>
        <p:grpSpPr>
          <a:xfrm>
            <a:off x="3719797" y="5338132"/>
            <a:ext cx="495300" cy="70956"/>
            <a:chOff x="3247047" y="2287196"/>
            <a:chExt cx="495300" cy="70956"/>
          </a:xfrm>
        </p:grpSpPr>
        <p:cxnSp>
          <p:nvCxnSpPr>
            <p:cNvPr id="92" name="Straight Connector 91">
              <a:extLst>
                <a:ext uri="{FF2B5EF4-FFF2-40B4-BE49-F238E27FC236}">
                  <a16:creationId xmlns:a16="http://schemas.microsoft.com/office/drawing/2014/main" id="{17408FAF-730D-0782-1084-B5DBB8701690}"/>
                </a:ext>
              </a:extLst>
            </p:cNvPr>
            <p:cNvCxnSpPr>
              <a:cxnSpLocks/>
            </p:cNvCxnSpPr>
            <p:nvPr/>
          </p:nvCxnSpPr>
          <p:spPr bwMode="auto">
            <a:xfrm>
              <a:off x="3247047" y="2322674"/>
              <a:ext cx="495300" cy="0"/>
            </a:xfrm>
            <a:prstGeom prst="line">
              <a:avLst/>
            </a:prstGeom>
            <a:noFill/>
            <a:ln w="28575" cap="flat" cmpd="sng" algn="ctr">
              <a:solidFill>
                <a:schemeClr val="bg1"/>
              </a:solidFill>
              <a:prstDash val="solid"/>
              <a:round/>
              <a:headEnd type="none" w="med" len="med"/>
              <a:tailEnd type="none" w="med" len="med"/>
            </a:ln>
            <a:effectLst/>
          </p:spPr>
        </p:cxnSp>
        <p:sp>
          <p:nvSpPr>
            <p:cNvPr id="93" name="Oval 92">
              <a:extLst>
                <a:ext uri="{FF2B5EF4-FFF2-40B4-BE49-F238E27FC236}">
                  <a16:creationId xmlns:a16="http://schemas.microsoft.com/office/drawing/2014/main" id="{7D01450E-0A0A-F739-12E5-C74B2E96174C}"/>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6" name="Group 95">
            <a:extLst>
              <a:ext uri="{FF2B5EF4-FFF2-40B4-BE49-F238E27FC236}">
                <a16:creationId xmlns:a16="http://schemas.microsoft.com/office/drawing/2014/main" id="{60B8C178-E165-EF27-F147-3BA383DF4E45}"/>
              </a:ext>
            </a:extLst>
          </p:cNvPr>
          <p:cNvGrpSpPr/>
          <p:nvPr/>
        </p:nvGrpSpPr>
        <p:grpSpPr>
          <a:xfrm>
            <a:off x="3705510" y="5581847"/>
            <a:ext cx="609600" cy="70956"/>
            <a:chOff x="3211847" y="2287196"/>
            <a:chExt cx="609600" cy="70956"/>
          </a:xfrm>
        </p:grpSpPr>
        <p:cxnSp>
          <p:nvCxnSpPr>
            <p:cNvPr id="97" name="Straight Connector 96">
              <a:extLst>
                <a:ext uri="{FF2B5EF4-FFF2-40B4-BE49-F238E27FC236}">
                  <a16:creationId xmlns:a16="http://schemas.microsoft.com/office/drawing/2014/main" id="{F1F3AB2A-806D-5CBC-F812-BF38A085F505}"/>
                </a:ext>
              </a:extLst>
            </p:cNvPr>
            <p:cNvCxnSpPr>
              <a:cxnSpLocks/>
            </p:cNvCxnSpPr>
            <p:nvPr/>
          </p:nvCxnSpPr>
          <p:spPr bwMode="auto">
            <a:xfrm>
              <a:off x="3211847" y="2322674"/>
              <a:ext cx="609600" cy="0"/>
            </a:xfrm>
            <a:prstGeom prst="line">
              <a:avLst/>
            </a:prstGeom>
            <a:noFill/>
            <a:ln w="28575" cap="flat" cmpd="sng" algn="ctr">
              <a:solidFill>
                <a:schemeClr val="bg1"/>
              </a:solidFill>
              <a:prstDash val="solid"/>
              <a:round/>
              <a:headEnd type="none" w="med" len="med"/>
              <a:tailEnd type="none" w="med" len="med"/>
            </a:ln>
            <a:effectLst/>
          </p:spPr>
        </p:cxnSp>
        <p:sp>
          <p:nvSpPr>
            <p:cNvPr id="98" name="Oval 97">
              <a:extLst>
                <a:ext uri="{FF2B5EF4-FFF2-40B4-BE49-F238E27FC236}">
                  <a16:creationId xmlns:a16="http://schemas.microsoft.com/office/drawing/2014/main" id="{0E34999A-C0A1-94AF-E3B8-F73DE41B1228}"/>
                </a:ext>
              </a:extLst>
            </p:cNvPr>
            <p:cNvSpPr/>
            <p:nvPr/>
          </p:nvSpPr>
          <p:spPr bwMode="auto">
            <a:xfrm>
              <a:off x="3458522" y="2287196"/>
              <a:ext cx="70956" cy="70956"/>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14" name="TextBox 113">
            <a:extLst>
              <a:ext uri="{FF2B5EF4-FFF2-40B4-BE49-F238E27FC236}">
                <a16:creationId xmlns:a16="http://schemas.microsoft.com/office/drawing/2014/main" id="{7C3EC468-D920-E6F9-9AA8-6268C8CE0C95}"/>
              </a:ext>
            </a:extLst>
          </p:cNvPr>
          <p:cNvSpPr txBox="1"/>
          <p:nvPr/>
        </p:nvSpPr>
        <p:spPr bwMode="auto">
          <a:xfrm>
            <a:off x="6825542" y="1823656"/>
            <a:ext cx="2386842" cy="227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Study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Guan GF (2015)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Liu T (2013)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Pak MG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Bignotti E (2010)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Muhlmann G (2008)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Overall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(I-squared = 30.0%,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.210)</a:t>
            </a:r>
          </a:p>
        </p:txBody>
      </p:sp>
      <p:sp>
        <p:nvSpPr>
          <p:cNvPr id="115" name="TextBox 114">
            <a:extLst>
              <a:ext uri="{FF2B5EF4-FFF2-40B4-BE49-F238E27FC236}">
                <a16:creationId xmlns:a16="http://schemas.microsoft.com/office/drawing/2014/main" id="{8CE46A09-C6A5-91CA-C01A-908DF0F53D80}"/>
              </a:ext>
            </a:extLst>
          </p:cNvPr>
          <p:cNvSpPr txBox="1"/>
          <p:nvPr/>
        </p:nvSpPr>
        <p:spPr bwMode="auto">
          <a:xfrm>
            <a:off x="10347887" y="1776031"/>
            <a:ext cx="167565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dirty="0">
                <a:solidFill>
                  <a:srgbClr val="000000"/>
                </a:solidFill>
                <a:latin typeface="Calibri" panose="020F0502020204030204" pitchFamily="34" charset="0"/>
              </a:rPr>
              <a:t>HR (95% CI)</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4.81 (1.10-21.07)</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1.95 (1.14-3.36)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1.58 (0.31-8.18)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2.82 (1.05-7.58)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0.99 (0.31-3.14)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6.30 (2.20-18.50)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2.34 (1.60-3.42)</a:t>
            </a:r>
          </a:p>
        </p:txBody>
      </p:sp>
      <p:grpSp>
        <p:nvGrpSpPr>
          <p:cNvPr id="119" name="Group 118">
            <a:extLst>
              <a:ext uri="{FF2B5EF4-FFF2-40B4-BE49-F238E27FC236}">
                <a16:creationId xmlns:a16="http://schemas.microsoft.com/office/drawing/2014/main" id="{F42619EF-4E86-EDBE-BF86-CE0AEFDFB5F5}"/>
              </a:ext>
            </a:extLst>
          </p:cNvPr>
          <p:cNvGrpSpPr/>
          <p:nvPr/>
        </p:nvGrpSpPr>
        <p:grpSpPr>
          <a:xfrm>
            <a:off x="7411944" y="4172103"/>
            <a:ext cx="3167087" cy="354605"/>
            <a:chOff x="2211634" y="6061427"/>
            <a:chExt cx="3167087" cy="354605"/>
          </a:xfrm>
        </p:grpSpPr>
        <p:sp>
          <p:nvSpPr>
            <p:cNvPr id="120" name="TextBox 119">
              <a:extLst>
                <a:ext uri="{FF2B5EF4-FFF2-40B4-BE49-F238E27FC236}">
                  <a16:creationId xmlns:a16="http://schemas.microsoft.com/office/drawing/2014/main" id="{562C8F4D-B5FC-201F-B606-7D2D39A94C66}"/>
                </a:ext>
              </a:extLst>
            </p:cNvPr>
            <p:cNvSpPr txBox="1"/>
            <p:nvPr/>
          </p:nvSpPr>
          <p:spPr bwMode="auto">
            <a:xfrm>
              <a:off x="4830173" y="606142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21.1</a:t>
              </a:r>
            </a:p>
          </p:txBody>
        </p:sp>
        <p:sp>
          <p:nvSpPr>
            <p:cNvPr id="121" name="TextBox 120">
              <a:extLst>
                <a:ext uri="{FF2B5EF4-FFF2-40B4-BE49-F238E27FC236}">
                  <a16:creationId xmlns:a16="http://schemas.microsoft.com/office/drawing/2014/main" id="{E0DE3836-C7E8-50EE-1EC0-8B23FCAA1AF8}"/>
                </a:ext>
              </a:extLst>
            </p:cNvPr>
            <p:cNvSpPr txBox="1"/>
            <p:nvPr/>
          </p:nvSpPr>
          <p:spPr bwMode="auto">
            <a:xfrm>
              <a:off x="3678324" y="607747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22" name="TextBox 121">
              <a:extLst>
                <a:ext uri="{FF2B5EF4-FFF2-40B4-BE49-F238E27FC236}">
                  <a16:creationId xmlns:a16="http://schemas.microsoft.com/office/drawing/2014/main" id="{06AB91C9-ECB9-19DB-B141-B23DB33925CD}"/>
                </a:ext>
              </a:extLst>
            </p:cNvPr>
            <p:cNvSpPr txBox="1"/>
            <p:nvPr/>
          </p:nvSpPr>
          <p:spPr bwMode="auto">
            <a:xfrm>
              <a:off x="2211634" y="6077478"/>
              <a:ext cx="652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.0475</a:t>
              </a:r>
            </a:p>
          </p:txBody>
        </p:sp>
      </p:grpSp>
      <p:cxnSp>
        <p:nvCxnSpPr>
          <p:cNvPr id="123" name="Straight Connector 122">
            <a:extLst>
              <a:ext uri="{FF2B5EF4-FFF2-40B4-BE49-F238E27FC236}">
                <a16:creationId xmlns:a16="http://schemas.microsoft.com/office/drawing/2014/main" id="{7C407991-F0F8-92BE-5FA4-BEDF893BC0FC}"/>
              </a:ext>
            </a:extLst>
          </p:cNvPr>
          <p:cNvCxnSpPr>
            <a:cxnSpLocks/>
          </p:cNvCxnSpPr>
          <p:nvPr/>
        </p:nvCxnSpPr>
        <p:spPr bwMode="auto">
          <a:xfrm>
            <a:off x="6994136" y="4177261"/>
            <a:ext cx="4538692"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4E42786-DFE1-791E-C647-5DCB89F5601E}"/>
              </a:ext>
            </a:extLst>
          </p:cNvPr>
          <p:cNvCxnSpPr>
            <a:cxnSpLocks/>
            <a:endCxn id="121" idx="0"/>
          </p:cNvCxnSpPr>
          <p:nvPr/>
        </p:nvCxnSpPr>
        <p:spPr bwMode="auto">
          <a:xfrm>
            <a:off x="9016428" y="2101850"/>
            <a:ext cx="6637" cy="2086304"/>
          </a:xfrm>
          <a:prstGeom prst="line">
            <a:avLst/>
          </a:prstGeom>
          <a:noFill/>
          <a:ln w="28575" cap="flat" cmpd="sng" algn="ctr">
            <a:solidFill>
              <a:schemeClr val="bg1"/>
            </a:solidFill>
            <a:prstDash val="solid"/>
            <a:round/>
            <a:headEnd type="none" w="med" len="med"/>
            <a:tailEnd type="none" w="med" len="med"/>
          </a:ln>
          <a:effectLst/>
        </p:spPr>
      </p:cxnSp>
      <p:grpSp>
        <p:nvGrpSpPr>
          <p:cNvPr id="125" name="Group 124">
            <a:extLst>
              <a:ext uri="{FF2B5EF4-FFF2-40B4-BE49-F238E27FC236}">
                <a16:creationId xmlns:a16="http://schemas.microsoft.com/office/drawing/2014/main" id="{BC932677-C6C2-C32A-DD1E-3F3323093507}"/>
              </a:ext>
            </a:extLst>
          </p:cNvPr>
          <p:cNvGrpSpPr/>
          <p:nvPr/>
        </p:nvGrpSpPr>
        <p:grpSpPr>
          <a:xfrm>
            <a:off x="7736998" y="4178300"/>
            <a:ext cx="2571750" cy="75285"/>
            <a:chOff x="2368032" y="5882640"/>
            <a:chExt cx="2922506" cy="289560"/>
          </a:xfrm>
        </p:grpSpPr>
        <p:cxnSp>
          <p:nvCxnSpPr>
            <p:cNvPr id="126" name="Straight Connector 125">
              <a:extLst>
                <a:ext uri="{FF2B5EF4-FFF2-40B4-BE49-F238E27FC236}">
                  <a16:creationId xmlns:a16="http://schemas.microsoft.com/office/drawing/2014/main" id="{2831E6FA-D7A3-2581-4A18-760A0A636A08}"/>
                </a:ext>
              </a:extLst>
            </p:cNvPr>
            <p:cNvCxnSpPr/>
            <p:nvPr/>
          </p:nvCxnSpPr>
          <p:spPr bwMode="auto">
            <a:xfrm>
              <a:off x="383276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FE78D33-79A4-6999-5073-BA7BA43C2A70}"/>
                </a:ext>
              </a:extLst>
            </p:cNvPr>
            <p:cNvCxnSpPr/>
            <p:nvPr/>
          </p:nvCxnSpPr>
          <p:spPr bwMode="auto">
            <a:xfrm>
              <a:off x="5290538" y="5882640"/>
              <a:ext cx="0" cy="28956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0BCA8AE4-8963-7E1D-9FE8-7A3A3FD2BAF0}"/>
                </a:ext>
              </a:extLst>
            </p:cNvPr>
            <p:cNvCxnSpPr/>
            <p:nvPr/>
          </p:nvCxnSpPr>
          <p:spPr bwMode="auto">
            <a:xfrm>
              <a:off x="2368032" y="5882640"/>
              <a:ext cx="0" cy="289560"/>
            </a:xfrm>
            <a:prstGeom prst="line">
              <a:avLst/>
            </a:prstGeom>
            <a:noFill/>
            <a:ln w="28575" cap="flat" cmpd="sng" algn="ctr">
              <a:solidFill>
                <a:schemeClr val="bg1"/>
              </a:solidFill>
              <a:prstDash val="solid"/>
              <a:round/>
              <a:headEnd type="none" w="med" len="med"/>
              <a:tailEnd type="none" w="med" len="med"/>
            </a:ln>
            <a:effectLst/>
          </p:spPr>
        </p:cxnSp>
      </p:grpSp>
      <p:cxnSp>
        <p:nvCxnSpPr>
          <p:cNvPr id="129" name="Straight Connector 128">
            <a:extLst>
              <a:ext uri="{FF2B5EF4-FFF2-40B4-BE49-F238E27FC236}">
                <a16:creationId xmlns:a16="http://schemas.microsoft.com/office/drawing/2014/main" id="{08DB7FB7-FC5D-9100-E3E7-5F4F796E99FC}"/>
              </a:ext>
            </a:extLst>
          </p:cNvPr>
          <p:cNvCxnSpPr>
            <a:cxnSpLocks/>
          </p:cNvCxnSpPr>
          <p:nvPr/>
        </p:nvCxnSpPr>
        <p:spPr bwMode="auto">
          <a:xfrm>
            <a:off x="9377496" y="2101850"/>
            <a:ext cx="0" cy="2070253"/>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136" name="Diamond 135">
            <a:extLst>
              <a:ext uri="{FF2B5EF4-FFF2-40B4-BE49-F238E27FC236}">
                <a16:creationId xmlns:a16="http://schemas.microsoft.com/office/drawing/2014/main" id="{490DFB75-686D-3E75-A4D5-4F9CC2E26022}"/>
              </a:ext>
            </a:extLst>
          </p:cNvPr>
          <p:cNvSpPr/>
          <p:nvPr/>
        </p:nvSpPr>
        <p:spPr bwMode="auto">
          <a:xfrm>
            <a:off x="9209925" y="3575050"/>
            <a:ext cx="340704" cy="217240"/>
          </a:xfrm>
          <a:prstGeom prst="diamond">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18C1C697-73A2-2E4A-C806-74FB7F33A33A}"/>
              </a:ext>
            </a:extLst>
          </p:cNvPr>
          <p:cNvSpPr/>
          <p:nvPr/>
        </p:nvSpPr>
        <p:spPr bwMode="auto">
          <a:xfrm>
            <a:off x="9239463" y="2397919"/>
            <a:ext cx="125993" cy="10715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46202F0E-BB92-6E23-0B5D-2B32C440B79F}"/>
              </a:ext>
            </a:extLst>
          </p:cNvPr>
          <p:cNvSpPr/>
          <p:nvPr/>
        </p:nvSpPr>
        <p:spPr bwMode="auto">
          <a:xfrm>
            <a:off x="9654134" y="2177186"/>
            <a:ext cx="49856"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6632D753-A97F-DB7D-5F82-807F4AC71BEE}"/>
              </a:ext>
            </a:extLst>
          </p:cNvPr>
          <p:cNvSpPr/>
          <p:nvPr/>
        </p:nvSpPr>
        <p:spPr bwMode="auto">
          <a:xfrm>
            <a:off x="9187518" y="2665829"/>
            <a:ext cx="49856"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D2E25FA6-B5D9-9DBA-EF0C-CC1F74932799}"/>
              </a:ext>
            </a:extLst>
          </p:cNvPr>
          <p:cNvSpPr/>
          <p:nvPr/>
        </p:nvSpPr>
        <p:spPr bwMode="auto">
          <a:xfrm>
            <a:off x="9424626" y="2913575"/>
            <a:ext cx="69418"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926F141F-1BD9-87DF-1E50-E6C2F904270E}"/>
              </a:ext>
            </a:extLst>
          </p:cNvPr>
          <p:cNvSpPr/>
          <p:nvPr/>
        </p:nvSpPr>
        <p:spPr bwMode="auto">
          <a:xfrm>
            <a:off x="8988356" y="3157849"/>
            <a:ext cx="65157"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3F095736-4199-23BE-8EC3-C4205872E53A}"/>
              </a:ext>
            </a:extLst>
          </p:cNvPr>
          <p:cNvSpPr/>
          <p:nvPr/>
        </p:nvSpPr>
        <p:spPr bwMode="auto">
          <a:xfrm>
            <a:off x="9759046" y="3400870"/>
            <a:ext cx="65157" cy="6104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37" name="Group 136">
            <a:extLst>
              <a:ext uri="{FF2B5EF4-FFF2-40B4-BE49-F238E27FC236}">
                <a16:creationId xmlns:a16="http://schemas.microsoft.com/office/drawing/2014/main" id="{666AF5F0-E5CF-8253-E31A-99800328F7BE}"/>
              </a:ext>
            </a:extLst>
          </p:cNvPr>
          <p:cNvGrpSpPr/>
          <p:nvPr/>
        </p:nvGrpSpPr>
        <p:grpSpPr>
          <a:xfrm>
            <a:off x="9061450" y="2185045"/>
            <a:ext cx="1266825" cy="45719"/>
            <a:chOff x="2871262" y="2298296"/>
            <a:chExt cx="1266825" cy="45719"/>
          </a:xfrm>
        </p:grpSpPr>
        <p:cxnSp>
          <p:nvCxnSpPr>
            <p:cNvPr id="138" name="Straight Connector 137">
              <a:extLst>
                <a:ext uri="{FF2B5EF4-FFF2-40B4-BE49-F238E27FC236}">
                  <a16:creationId xmlns:a16="http://schemas.microsoft.com/office/drawing/2014/main" id="{2A5D266C-D3F6-7A56-BD56-9954B6A03E35}"/>
                </a:ext>
              </a:extLst>
            </p:cNvPr>
            <p:cNvCxnSpPr>
              <a:cxnSpLocks/>
            </p:cNvCxnSpPr>
            <p:nvPr/>
          </p:nvCxnSpPr>
          <p:spPr bwMode="auto">
            <a:xfrm>
              <a:off x="2871262" y="2322674"/>
              <a:ext cx="1266825" cy="0"/>
            </a:xfrm>
            <a:prstGeom prst="line">
              <a:avLst/>
            </a:prstGeom>
            <a:noFill/>
            <a:ln w="28575" cap="flat" cmpd="sng" algn="ctr">
              <a:solidFill>
                <a:schemeClr val="bg1"/>
              </a:solidFill>
              <a:prstDash val="solid"/>
              <a:round/>
              <a:headEnd type="none" w="med" len="med"/>
              <a:tailEnd type="arrow" w="med" len="med"/>
            </a:ln>
            <a:effectLst/>
          </p:spPr>
        </p:cxnSp>
        <p:sp>
          <p:nvSpPr>
            <p:cNvPr id="139" name="Oval 138">
              <a:extLst>
                <a:ext uri="{FF2B5EF4-FFF2-40B4-BE49-F238E27FC236}">
                  <a16:creationId xmlns:a16="http://schemas.microsoft.com/office/drawing/2014/main" id="{32E02EB8-DF8A-1959-59B3-97A9AC765234}"/>
                </a:ext>
              </a:extLst>
            </p:cNvPr>
            <p:cNvSpPr/>
            <p:nvPr/>
          </p:nvSpPr>
          <p:spPr bwMode="auto">
            <a:xfrm>
              <a:off x="3468082" y="229829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2" name="Group 141">
            <a:extLst>
              <a:ext uri="{FF2B5EF4-FFF2-40B4-BE49-F238E27FC236}">
                <a16:creationId xmlns:a16="http://schemas.microsoft.com/office/drawing/2014/main" id="{7D0E5B4E-1381-6131-D82D-D129EFE586A5}"/>
              </a:ext>
            </a:extLst>
          </p:cNvPr>
          <p:cNvGrpSpPr/>
          <p:nvPr/>
        </p:nvGrpSpPr>
        <p:grpSpPr>
          <a:xfrm>
            <a:off x="9072563" y="2428288"/>
            <a:ext cx="464343" cy="45719"/>
            <a:chOff x="3262605" y="2297476"/>
            <a:chExt cx="464343" cy="45719"/>
          </a:xfrm>
        </p:grpSpPr>
        <p:cxnSp>
          <p:nvCxnSpPr>
            <p:cNvPr id="143" name="Straight Connector 142">
              <a:extLst>
                <a:ext uri="{FF2B5EF4-FFF2-40B4-BE49-F238E27FC236}">
                  <a16:creationId xmlns:a16="http://schemas.microsoft.com/office/drawing/2014/main" id="{D1D14E87-349E-FC1F-7C12-FB863B25BD20}"/>
                </a:ext>
              </a:extLst>
            </p:cNvPr>
            <p:cNvCxnSpPr>
              <a:cxnSpLocks/>
            </p:cNvCxnSpPr>
            <p:nvPr/>
          </p:nvCxnSpPr>
          <p:spPr bwMode="auto">
            <a:xfrm>
              <a:off x="3262605" y="2324257"/>
              <a:ext cx="464343" cy="0"/>
            </a:xfrm>
            <a:prstGeom prst="line">
              <a:avLst/>
            </a:prstGeom>
            <a:noFill/>
            <a:ln w="28575" cap="flat" cmpd="sng" algn="ctr">
              <a:solidFill>
                <a:schemeClr val="bg1"/>
              </a:solidFill>
              <a:prstDash val="solid"/>
              <a:round/>
              <a:headEnd type="none" w="med" len="med"/>
              <a:tailEnd type="none" w="med" len="med"/>
            </a:ln>
            <a:effectLst/>
          </p:spPr>
        </p:cxnSp>
        <p:sp>
          <p:nvSpPr>
            <p:cNvPr id="144" name="Oval 143">
              <a:extLst>
                <a:ext uri="{FF2B5EF4-FFF2-40B4-BE49-F238E27FC236}">
                  <a16:creationId xmlns:a16="http://schemas.microsoft.com/office/drawing/2014/main" id="{480B1DE7-8460-9DD4-C798-44532631293D}"/>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47" name="Group 146">
            <a:extLst>
              <a:ext uri="{FF2B5EF4-FFF2-40B4-BE49-F238E27FC236}">
                <a16:creationId xmlns:a16="http://schemas.microsoft.com/office/drawing/2014/main" id="{A544CAE9-21E2-A827-F436-D5688A3E5222}"/>
              </a:ext>
            </a:extLst>
          </p:cNvPr>
          <p:cNvGrpSpPr/>
          <p:nvPr/>
        </p:nvGrpSpPr>
        <p:grpSpPr>
          <a:xfrm>
            <a:off x="8527256" y="2673061"/>
            <a:ext cx="1378744" cy="45719"/>
            <a:chOff x="2812108" y="2297476"/>
            <a:chExt cx="1378744" cy="45719"/>
          </a:xfrm>
        </p:grpSpPr>
        <p:cxnSp>
          <p:nvCxnSpPr>
            <p:cNvPr id="148" name="Straight Connector 147">
              <a:extLst>
                <a:ext uri="{FF2B5EF4-FFF2-40B4-BE49-F238E27FC236}">
                  <a16:creationId xmlns:a16="http://schemas.microsoft.com/office/drawing/2014/main" id="{0D034A56-7A23-731A-ECC1-A408B428D17A}"/>
                </a:ext>
              </a:extLst>
            </p:cNvPr>
            <p:cNvCxnSpPr>
              <a:cxnSpLocks/>
            </p:cNvCxnSpPr>
            <p:nvPr/>
          </p:nvCxnSpPr>
          <p:spPr bwMode="auto">
            <a:xfrm>
              <a:off x="2812108" y="2324257"/>
              <a:ext cx="1378744" cy="0"/>
            </a:xfrm>
            <a:prstGeom prst="line">
              <a:avLst/>
            </a:prstGeom>
            <a:noFill/>
            <a:ln w="28575" cap="flat" cmpd="sng" algn="ctr">
              <a:solidFill>
                <a:schemeClr val="bg1"/>
              </a:solidFill>
              <a:prstDash val="solid"/>
              <a:round/>
              <a:headEnd type="none" w="med" len="med"/>
              <a:tailEnd type="none" w="med" len="med"/>
            </a:ln>
            <a:effectLst/>
          </p:spPr>
        </p:cxnSp>
        <p:sp>
          <p:nvSpPr>
            <p:cNvPr id="149" name="Oval 148">
              <a:extLst>
                <a:ext uri="{FF2B5EF4-FFF2-40B4-BE49-F238E27FC236}">
                  <a16:creationId xmlns:a16="http://schemas.microsoft.com/office/drawing/2014/main" id="{9342B968-F595-507C-1694-BF521CEE0085}"/>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2" name="Group 151">
            <a:extLst>
              <a:ext uri="{FF2B5EF4-FFF2-40B4-BE49-F238E27FC236}">
                <a16:creationId xmlns:a16="http://schemas.microsoft.com/office/drawing/2014/main" id="{FE4E2A2C-4159-A44D-DD91-37C8FC5330E6}"/>
              </a:ext>
            </a:extLst>
          </p:cNvPr>
          <p:cNvGrpSpPr/>
          <p:nvPr/>
        </p:nvGrpSpPr>
        <p:grpSpPr>
          <a:xfrm>
            <a:off x="9048750" y="2918824"/>
            <a:ext cx="823913" cy="45719"/>
            <a:chOff x="3090264" y="2297476"/>
            <a:chExt cx="823913" cy="45719"/>
          </a:xfrm>
        </p:grpSpPr>
        <p:cxnSp>
          <p:nvCxnSpPr>
            <p:cNvPr id="153" name="Straight Connector 152">
              <a:extLst>
                <a:ext uri="{FF2B5EF4-FFF2-40B4-BE49-F238E27FC236}">
                  <a16:creationId xmlns:a16="http://schemas.microsoft.com/office/drawing/2014/main" id="{5B4E762D-6F0A-F76E-BC96-70003E82D835}"/>
                </a:ext>
              </a:extLst>
            </p:cNvPr>
            <p:cNvCxnSpPr>
              <a:cxnSpLocks/>
            </p:cNvCxnSpPr>
            <p:nvPr/>
          </p:nvCxnSpPr>
          <p:spPr bwMode="auto">
            <a:xfrm>
              <a:off x="3090264" y="2324257"/>
              <a:ext cx="823913" cy="0"/>
            </a:xfrm>
            <a:prstGeom prst="line">
              <a:avLst/>
            </a:prstGeom>
            <a:noFill/>
            <a:ln w="28575" cap="flat" cmpd="sng" algn="ctr">
              <a:solidFill>
                <a:schemeClr val="bg1"/>
              </a:solidFill>
              <a:prstDash val="solid"/>
              <a:round/>
              <a:headEnd type="none" w="med" len="med"/>
              <a:tailEnd type="none" w="med" len="med"/>
            </a:ln>
            <a:effectLst/>
          </p:spPr>
        </p:cxnSp>
        <p:sp>
          <p:nvSpPr>
            <p:cNvPr id="154" name="Oval 153">
              <a:extLst>
                <a:ext uri="{FF2B5EF4-FFF2-40B4-BE49-F238E27FC236}">
                  <a16:creationId xmlns:a16="http://schemas.microsoft.com/office/drawing/2014/main" id="{728D6C33-AFD1-07E0-9D60-C49289DFEA07}"/>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58" name="Group 157">
            <a:extLst>
              <a:ext uri="{FF2B5EF4-FFF2-40B4-BE49-F238E27FC236}">
                <a16:creationId xmlns:a16="http://schemas.microsoft.com/office/drawing/2014/main" id="{6288EE55-B3BA-C1EE-0A47-AB5F360C4ABA}"/>
              </a:ext>
            </a:extLst>
          </p:cNvPr>
          <p:cNvGrpSpPr/>
          <p:nvPr/>
        </p:nvGrpSpPr>
        <p:grpSpPr>
          <a:xfrm>
            <a:off x="8527256" y="3161451"/>
            <a:ext cx="973932" cy="45719"/>
            <a:chOff x="3006412" y="2297476"/>
            <a:chExt cx="973932" cy="45719"/>
          </a:xfrm>
        </p:grpSpPr>
        <p:cxnSp>
          <p:nvCxnSpPr>
            <p:cNvPr id="159" name="Straight Connector 158">
              <a:extLst>
                <a:ext uri="{FF2B5EF4-FFF2-40B4-BE49-F238E27FC236}">
                  <a16:creationId xmlns:a16="http://schemas.microsoft.com/office/drawing/2014/main" id="{FF869CF9-8CC0-C008-30F7-1ACE5EC7F180}"/>
                </a:ext>
              </a:extLst>
            </p:cNvPr>
            <p:cNvCxnSpPr>
              <a:cxnSpLocks/>
            </p:cNvCxnSpPr>
            <p:nvPr/>
          </p:nvCxnSpPr>
          <p:spPr bwMode="auto">
            <a:xfrm>
              <a:off x="3006412" y="2324257"/>
              <a:ext cx="973932" cy="0"/>
            </a:xfrm>
            <a:prstGeom prst="line">
              <a:avLst/>
            </a:prstGeom>
            <a:noFill/>
            <a:ln w="28575" cap="flat" cmpd="sng" algn="ctr">
              <a:solidFill>
                <a:schemeClr val="bg1"/>
              </a:solidFill>
              <a:prstDash val="solid"/>
              <a:round/>
              <a:headEnd type="none" w="med" len="med"/>
              <a:tailEnd type="none" w="med" len="med"/>
            </a:ln>
            <a:effectLst/>
          </p:spPr>
        </p:cxnSp>
        <p:sp>
          <p:nvSpPr>
            <p:cNvPr id="160" name="Oval 159">
              <a:extLst>
                <a:ext uri="{FF2B5EF4-FFF2-40B4-BE49-F238E27FC236}">
                  <a16:creationId xmlns:a16="http://schemas.microsoft.com/office/drawing/2014/main" id="{EFD7EF2E-1621-0207-3987-5FFE347A032F}"/>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3" name="Group 162">
            <a:extLst>
              <a:ext uri="{FF2B5EF4-FFF2-40B4-BE49-F238E27FC236}">
                <a16:creationId xmlns:a16="http://schemas.microsoft.com/office/drawing/2014/main" id="{07F4A942-1303-C47D-DE1B-BC4B3E6660B3}"/>
              </a:ext>
            </a:extLst>
          </p:cNvPr>
          <p:cNvGrpSpPr/>
          <p:nvPr/>
        </p:nvGrpSpPr>
        <p:grpSpPr>
          <a:xfrm>
            <a:off x="9353550" y="3410535"/>
            <a:ext cx="897731" cy="45719"/>
            <a:chOff x="3057154" y="2297476"/>
            <a:chExt cx="897731" cy="45719"/>
          </a:xfrm>
        </p:grpSpPr>
        <p:cxnSp>
          <p:nvCxnSpPr>
            <p:cNvPr id="164" name="Straight Connector 163">
              <a:extLst>
                <a:ext uri="{FF2B5EF4-FFF2-40B4-BE49-F238E27FC236}">
                  <a16:creationId xmlns:a16="http://schemas.microsoft.com/office/drawing/2014/main" id="{18D44A10-3F02-A558-3081-929E85388C98}"/>
                </a:ext>
              </a:extLst>
            </p:cNvPr>
            <p:cNvCxnSpPr>
              <a:cxnSpLocks/>
            </p:cNvCxnSpPr>
            <p:nvPr/>
          </p:nvCxnSpPr>
          <p:spPr bwMode="auto">
            <a:xfrm>
              <a:off x="3057154" y="2324257"/>
              <a:ext cx="897731" cy="0"/>
            </a:xfrm>
            <a:prstGeom prst="line">
              <a:avLst/>
            </a:prstGeom>
            <a:noFill/>
            <a:ln w="28575" cap="flat" cmpd="sng" algn="ctr">
              <a:solidFill>
                <a:schemeClr val="bg1"/>
              </a:solidFill>
              <a:prstDash val="solid"/>
              <a:round/>
              <a:headEnd type="none" w="med" len="med"/>
              <a:tailEnd type="none" w="med" len="med"/>
            </a:ln>
            <a:effectLst/>
          </p:spPr>
        </p:cxnSp>
        <p:sp>
          <p:nvSpPr>
            <p:cNvPr id="165" name="Oval 164">
              <a:extLst>
                <a:ext uri="{FF2B5EF4-FFF2-40B4-BE49-F238E27FC236}">
                  <a16:creationId xmlns:a16="http://schemas.microsoft.com/office/drawing/2014/main" id="{E5834A65-8464-7228-6BFF-44D29393D715}"/>
                </a:ext>
              </a:extLst>
            </p:cNvPr>
            <p:cNvSpPr/>
            <p:nvPr/>
          </p:nvSpPr>
          <p:spPr bwMode="auto">
            <a:xfrm>
              <a:off x="3472370" y="2297476"/>
              <a:ext cx="45719" cy="45719"/>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00197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2CF556E-29A7-5376-EB80-0451CDB4489A}"/>
              </a:ext>
            </a:extLst>
          </p:cNvPr>
          <p:cNvCxnSpPr/>
          <p:nvPr/>
        </p:nvCxnSpPr>
        <p:spPr bwMode="auto">
          <a:xfrm>
            <a:off x="193072" y="4328510"/>
            <a:ext cx="211627"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dirty="0"/>
              <a:t>Datopotamab Deruxtecan: TROP-2‒Targeted ADC</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00765" y="6184988"/>
            <a:ext cx="4953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Okajima. Mol Cancer Ther. 2021;20:2329. Shastry. Breast. 2022;66:169. Bardia. SABCS 2022. Abstr P6-10-03. Yasuda. AACR 2023. Abstr 4893. </a:t>
            </a:r>
          </a:p>
        </p:txBody>
      </p:sp>
      <p:sp>
        <p:nvSpPr>
          <p:cNvPr id="20" name="TextBox 19">
            <a:extLst>
              <a:ext uri="{FF2B5EF4-FFF2-40B4-BE49-F238E27FC236}">
                <a16:creationId xmlns:a16="http://schemas.microsoft.com/office/drawing/2014/main" id="{890CD9A8-87EE-48B1-AF47-299011BB5472}"/>
              </a:ext>
            </a:extLst>
          </p:cNvPr>
          <p:cNvSpPr txBox="1"/>
          <p:nvPr/>
        </p:nvSpPr>
        <p:spPr bwMode="auto">
          <a:xfrm>
            <a:off x="1469686" y="1504300"/>
            <a:ext cx="18474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Datopotamab</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Humanized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anti‒TROP-2 mAb</a:t>
            </a:r>
          </a:p>
        </p:txBody>
      </p:sp>
      <p:sp>
        <p:nvSpPr>
          <p:cNvPr id="22" name="TextBox 21">
            <a:extLst>
              <a:ext uri="{FF2B5EF4-FFF2-40B4-BE49-F238E27FC236}">
                <a16:creationId xmlns:a16="http://schemas.microsoft.com/office/drawing/2014/main" id="{78AA6989-55CD-41D7-9F63-7DAA4ABC0C1F}"/>
              </a:ext>
            </a:extLst>
          </p:cNvPr>
          <p:cNvSpPr txBox="1"/>
          <p:nvPr/>
        </p:nvSpPr>
        <p:spPr bwMode="auto">
          <a:xfrm>
            <a:off x="1069457" y="5007551"/>
            <a:ext cx="272254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Conjugation Chemistry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 linker conjugated to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residues of mAb</a:t>
            </a:r>
          </a:p>
        </p:txBody>
      </p:sp>
      <p:grpSp>
        <p:nvGrpSpPr>
          <p:cNvPr id="73" name="Group 72">
            <a:extLst>
              <a:ext uri="{FF2B5EF4-FFF2-40B4-BE49-F238E27FC236}">
                <a16:creationId xmlns:a16="http://schemas.microsoft.com/office/drawing/2014/main" id="{61DDE27C-D0A6-415D-AD48-A5AE5D037353}"/>
              </a:ext>
            </a:extLst>
          </p:cNvPr>
          <p:cNvGrpSpPr/>
          <p:nvPr/>
        </p:nvGrpSpPr>
        <p:grpSpPr>
          <a:xfrm>
            <a:off x="1092725" y="2356620"/>
            <a:ext cx="2198950" cy="2550599"/>
            <a:chOff x="46092" y="1981231"/>
            <a:chExt cx="2198950" cy="2550599"/>
          </a:xfrm>
        </p:grpSpPr>
        <p:grpSp>
          <p:nvGrpSpPr>
            <p:cNvPr id="71" name="Group 70">
              <a:extLst>
                <a:ext uri="{FF2B5EF4-FFF2-40B4-BE49-F238E27FC236}">
                  <a16:creationId xmlns:a16="http://schemas.microsoft.com/office/drawing/2014/main" id="{7052AC82-825F-4DA4-BAA1-2498D8EAD2FF}"/>
                </a:ext>
              </a:extLst>
            </p:cNvPr>
            <p:cNvGrpSpPr/>
            <p:nvPr/>
          </p:nvGrpSpPr>
          <p:grpSpPr>
            <a:xfrm>
              <a:off x="46092" y="1981231"/>
              <a:ext cx="2198950" cy="2550599"/>
              <a:chOff x="323644" y="1743085"/>
              <a:chExt cx="2198950" cy="2550599"/>
            </a:xfrm>
          </p:grpSpPr>
          <p:sp>
            <p:nvSpPr>
              <p:cNvPr id="42" name="Freeform: Shape 41">
                <a:extLst>
                  <a:ext uri="{FF2B5EF4-FFF2-40B4-BE49-F238E27FC236}">
                    <a16:creationId xmlns:a16="http://schemas.microsoft.com/office/drawing/2014/main" id="{DB7C0D14-7A6E-4B47-BE97-B4D268C5B613}"/>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E40B342B-7438-47B9-9F07-C7E3A1711F2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0BB837AF-97B2-4EA3-B303-94778B7AEC78}"/>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4" name="Rectangle 13">
                <a:extLst>
                  <a:ext uri="{FF2B5EF4-FFF2-40B4-BE49-F238E27FC236}">
                    <a16:creationId xmlns:a16="http://schemas.microsoft.com/office/drawing/2014/main" id="{6AA405BD-CDA5-46B3-BB98-5FBACEC26530}"/>
                  </a:ext>
                </a:extLst>
              </p:cNvPr>
              <p:cNvSpPr/>
              <p:nvPr/>
            </p:nvSpPr>
            <p:spPr bwMode="auto">
              <a:xfrm>
                <a:off x="1393543"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235CFEB3-4242-4883-A1D4-5C61C7FE953F}"/>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1FAB6960-33BA-4897-9806-995F122AC4A8}"/>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6E9E3D42-778C-4E07-97D9-D1C8F7687197}"/>
                  </a:ext>
                </a:extLst>
              </p:cNvPr>
              <p:cNvSpPr/>
              <p:nvPr/>
            </p:nvSpPr>
            <p:spPr bwMode="auto">
              <a:xfrm>
                <a:off x="1393543"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951BFB91-FB24-49F8-8B65-939F63F87E79}"/>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B4BF058-511A-4CB4-8686-A7E219259834}"/>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A68E36B1-AB61-42B8-8CBE-C28AE94B14D5}"/>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A44873BF-D3A6-47C9-8420-27EB205C07A4}"/>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6F8894FD-B0BB-42B9-B693-0D2D1FC02642}"/>
                  </a:ext>
                </a:extLst>
              </p:cNvPr>
              <p:cNvGrpSpPr/>
              <p:nvPr/>
            </p:nvGrpSpPr>
            <p:grpSpPr>
              <a:xfrm rot="21332271">
                <a:off x="1749411" y="1743085"/>
                <a:ext cx="773183" cy="1200756"/>
                <a:chOff x="1779300" y="1754975"/>
                <a:chExt cx="773183" cy="1200756"/>
              </a:xfrm>
            </p:grpSpPr>
            <p:cxnSp>
              <p:nvCxnSpPr>
                <p:cNvPr id="10" name="Straight Connector 9">
                  <a:extLst>
                    <a:ext uri="{FF2B5EF4-FFF2-40B4-BE49-F238E27FC236}">
                      <a16:creationId xmlns:a16="http://schemas.microsoft.com/office/drawing/2014/main" id="{EE5D99B6-9AC1-4D6C-A8A4-885E3CD65C8E}"/>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DD8DA66-770D-401F-B65F-5A609EA57950}"/>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DEC69256-FBA5-4528-926E-7FB0F9C07D09}"/>
                    </a:ext>
                  </a:extLst>
                </p:cNvPr>
                <p:cNvGrpSpPr/>
                <p:nvPr/>
              </p:nvGrpSpPr>
              <p:grpSpPr>
                <a:xfrm rot="2587634">
                  <a:off x="2174965" y="1754975"/>
                  <a:ext cx="190126" cy="1036719"/>
                  <a:chOff x="757634" y="4319798"/>
                  <a:chExt cx="118872" cy="648186"/>
                </a:xfrm>
              </p:grpSpPr>
              <p:sp>
                <p:nvSpPr>
                  <p:cNvPr id="29" name="Rectangle 28">
                    <a:extLst>
                      <a:ext uri="{FF2B5EF4-FFF2-40B4-BE49-F238E27FC236}">
                        <a16:creationId xmlns:a16="http://schemas.microsoft.com/office/drawing/2014/main" id="{F918F2BA-75CF-4933-A5D0-0985B67C9B8B}"/>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9C1BD1B6-BCCE-49FA-BD01-7C6568015F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0C0D17D6-0526-44EF-83A0-1E9A546EB8A0}"/>
                    </a:ext>
                  </a:extLst>
                </p:cNvPr>
                <p:cNvGrpSpPr/>
                <p:nvPr/>
              </p:nvGrpSpPr>
              <p:grpSpPr>
                <a:xfrm rot="2587634">
                  <a:off x="2362357" y="1946135"/>
                  <a:ext cx="190126" cy="1009596"/>
                  <a:chOff x="757634" y="4319798"/>
                  <a:chExt cx="118872" cy="631228"/>
                </a:xfrm>
              </p:grpSpPr>
              <p:sp>
                <p:nvSpPr>
                  <p:cNvPr id="23" name="Rectangle 22">
                    <a:extLst>
                      <a:ext uri="{FF2B5EF4-FFF2-40B4-BE49-F238E27FC236}">
                        <a16:creationId xmlns:a16="http://schemas.microsoft.com/office/drawing/2014/main" id="{39A4556B-8FDF-4804-AAA2-655DE4A19012}"/>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D78FB03D-E862-4B10-BA6B-7A02F20EDECA}"/>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9" name="Rectangle 48">
                  <a:extLst>
                    <a:ext uri="{FF2B5EF4-FFF2-40B4-BE49-F238E27FC236}">
                      <a16:creationId xmlns:a16="http://schemas.microsoft.com/office/drawing/2014/main" id="{4A455C16-9279-4FAA-AEAC-ED0A01BD43D6}"/>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72997383-2143-4FA1-B27F-08E724EA74FC}"/>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928AA00E-1B91-4395-87EB-5E7FD2A4B3F6}"/>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8BC3679B-045A-44CA-91E0-61A02E1BAA2F}"/>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6" name="Group 55">
                <a:extLst>
                  <a:ext uri="{FF2B5EF4-FFF2-40B4-BE49-F238E27FC236}">
                    <a16:creationId xmlns:a16="http://schemas.microsoft.com/office/drawing/2014/main" id="{B7015338-9265-4365-AB80-FB0E99758E08}"/>
                  </a:ext>
                </a:extLst>
              </p:cNvPr>
              <p:cNvGrpSpPr/>
              <p:nvPr/>
            </p:nvGrpSpPr>
            <p:grpSpPr>
              <a:xfrm rot="414132">
                <a:off x="323644" y="2122374"/>
                <a:ext cx="1216322" cy="802491"/>
                <a:chOff x="380708" y="2212458"/>
                <a:chExt cx="1216322" cy="802491"/>
              </a:xfrm>
            </p:grpSpPr>
            <p:cxnSp>
              <p:nvCxnSpPr>
                <p:cNvPr id="13" name="Straight Connector 12">
                  <a:extLst>
                    <a:ext uri="{FF2B5EF4-FFF2-40B4-BE49-F238E27FC236}">
                      <a16:creationId xmlns:a16="http://schemas.microsoft.com/office/drawing/2014/main" id="{307AB3DD-66EC-4DDC-969E-F771B38668AF}"/>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6D4CC9-D7CC-4E6F-B962-C165B1DB4A45}"/>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8116247-F855-4CD7-BD6F-AFE8CE742042}"/>
                    </a:ext>
                  </a:extLst>
                </p:cNvPr>
                <p:cNvGrpSpPr/>
                <p:nvPr/>
              </p:nvGrpSpPr>
              <p:grpSpPr>
                <a:xfrm rot="18760257">
                  <a:off x="972263" y="1806455"/>
                  <a:ext cx="190128" cy="1002133"/>
                  <a:chOff x="757634" y="4319798"/>
                  <a:chExt cx="118873" cy="626562"/>
                </a:xfrm>
              </p:grpSpPr>
              <p:sp>
                <p:nvSpPr>
                  <p:cNvPr id="27" name="Rectangle 26">
                    <a:extLst>
                      <a:ext uri="{FF2B5EF4-FFF2-40B4-BE49-F238E27FC236}">
                        <a16:creationId xmlns:a16="http://schemas.microsoft.com/office/drawing/2014/main" id="{871BC7C4-7B8F-4144-BC37-F0F5F5E32B8D}"/>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57E804F5-302F-4E29-9674-614D58AAFC9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DFCAFA57-9D90-42FE-A54D-784770029FC5}"/>
                    </a:ext>
                  </a:extLst>
                </p:cNvPr>
                <p:cNvGrpSpPr/>
                <p:nvPr/>
              </p:nvGrpSpPr>
              <p:grpSpPr>
                <a:xfrm rot="18760257">
                  <a:off x="790441" y="2002660"/>
                  <a:ext cx="190127" cy="1009594"/>
                  <a:chOff x="757633" y="4319798"/>
                  <a:chExt cx="118873" cy="631227"/>
                </a:xfrm>
              </p:grpSpPr>
              <p:sp>
                <p:nvSpPr>
                  <p:cNvPr id="25" name="Rectangle 24">
                    <a:extLst>
                      <a:ext uri="{FF2B5EF4-FFF2-40B4-BE49-F238E27FC236}">
                        <a16:creationId xmlns:a16="http://schemas.microsoft.com/office/drawing/2014/main" id="{A9FD2EF7-B7BA-4A28-953E-C607AC74D095}"/>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28D495EE-10D9-458A-AF79-CB160ED27F93}"/>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 name="Rectangle 46">
                  <a:extLst>
                    <a:ext uri="{FF2B5EF4-FFF2-40B4-BE49-F238E27FC236}">
                      <a16:creationId xmlns:a16="http://schemas.microsoft.com/office/drawing/2014/main" id="{797F0248-FC69-4242-9C09-2964212D2168}"/>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FD8064E-F001-43D4-ACA6-4FA29AD6BBE2}"/>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03209EE0-8BDB-4810-9BCD-6872F8D0B6BC}"/>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42E9D20F-0954-4F1C-89DF-C31B0465D38A}"/>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72" name="Oval 71">
              <a:extLst>
                <a:ext uri="{FF2B5EF4-FFF2-40B4-BE49-F238E27FC236}">
                  <a16:creationId xmlns:a16="http://schemas.microsoft.com/office/drawing/2014/main" id="{C4F2E276-B687-4F7D-A1FF-3AF1E1ACDD76}"/>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75" name="Straight Arrow Connector 74">
            <a:extLst>
              <a:ext uri="{FF2B5EF4-FFF2-40B4-BE49-F238E27FC236}">
                <a16:creationId xmlns:a16="http://schemas.microsoft.com/office/drawing/2014/main" id="{27900AF5-54E4-46EB-A861-1DD1F33B0EB8}"/>
              </a:ext>
            </a:extLst>
          </p:cNvPr>
          <p:cNvCxnSpPr/>
          <p:nvPr/>
        </p:nvCxnSpPr>
        <p:spPr bwMode="auto">
          <a:xfrm>
            <a:off x="3290802" y="3455591"/>
            <a:ext cx="685800" cy="0"/>
          </a:xfrm>
          <a:prstGeom prst="straightConnector1">
            <a:avLst/>
          </a:prstGeom>
          <a:noFill/>
          <a:ln w="28575" cap="flat" cmpd="sng" algn="ctr">
            <a:solidFill>
              <a:schemeClr val="accent2"/>
            </a:solidFill>
            <a:prstDash val="solid"/>
            <a:round/>
            <a:headEnd type="none" w="med" len="med"/>
            <a:tailEnd type="triangle"/>
          </a:ln>
          <a:effectLst/>
        </p:spPr>
      </p:cxnSp>
      <p:grpSp>
        <p:nvGrpSpPr>
          <p:cNvPr id="78" name="Group 77">
            <a:extLst>
              <a:ext uri="{FF2B5EF4-FFF2-40B4-BE49-F238E27FC236}">
                <a16:creationId xmlns:a16="http://schemas.microsoft.com/office/drawing/2014/main" id="{117A7142-E2CA-4B85-AD6E-224B7A3E145A}"/>
              </a:ext>
            </a:extLst>
          </p:cNvPr>
          <p:cNvGrpSpPr/>
          <p:nvPr/>
        </p:nvGrpSpPr>
        <p:grpSpPr>
          <a:xfrm>
            <a:off x="304620" y="3871370"/>
            <a:ext cx="1865583" cy="646331"/>
            <a:chOff x="4498706" y="3517436"/>
            <a:chExt cx="1865583" cy="646331"/>
          </a:xfrm>
        </p:grpSpPr>
        <p:sp>
          <p:nvSpPr>
            <p:cNvPr id="21" name="TextBox 20">
              <a:extLst>
                <a:ext uri="{FF2B5EF4-FFF2-40B4-BE49-F238E27FC236}">
                  <a16:creationId xmlns:a16="http://schemas.microsoft.com/office/drawing/2014/main" id="{DED3DE02-92D8-46E8-8607-F06176358B4C}"/>
                </a:ext>
              </a:extLst>
            </p:cNvPr>
            <p:cNvSpPr txBox="1"/>
            <p:nvPr/>
          </p:nvSpPr>
          <p:spPr bwMode="auto">
            <a:xfrm>
              <a:off x="4616503"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Drug + linker</a:t>
              </a:r>
            </a:p>
          </p:txBody>
        </p:sp>
        <p:sp>
          <p:nvSpPr>
            <p:cNvPr id="76" name="Oval 75">
              <a:extLst>
                <a:ext uri="{FF2B5EF4-FFF2-40B4-BE49-F238E27FC236}">
                  <a16:creationId xmlns:a16="http://schemas.microsoft.com/office/drawing/2014/main" id="{8D15A788-DFB1-4F18-8AF5-342F1C35726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11686CFC-5117-4F7C-B03D-E8A3DFB18F39}"/>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40C001EB-A116-498C-B53D-E2B7664170B5}"/>
              </a:ext>
            </a:extLst>
          </p:cNvPr>
          <p:cNvGrpSpPr>
            <a:grpSpLocks noChangeAspect="1"/>
          </p:cNvGrpSpPr>
          <p:nvPr/>
        </p:nvGrpSpPr>
        <p:grpSpPr>
          <a:xfrm>
            <a:off x="3917839" y="2040796"/>
            <a:ext cx="5183615" cy="3109802"/>
            <a:chOff x="5600346" y="1556808"/>
            <a:chExt cx="5803906" cy="3481932"/>
          </a:xfrm>
        </p:grpSpPr>
        <p:grpSp>
          <p:nvGrpSpPr>
            <p:cNvPr id="88" name="Group 87">
              <a:extLst>
                <a:ext uri="{FF2B5EF4-FFF2-40B4-BE49-F238E27FC236}">
                  <a16:creationId xmlns:a16="http://schemas.microsoft.com/office/drawing/2014/main" id="{654EF2CF-9317-4407-A094-EA95BB05A058}"/>
                </a:ext>
              </a:extLst>
            </p:cNvPr>
            <p:cNvGrpSpPr/>
            <p:nvPr/>
          </p:nvGrpSpPr>
          <p:grpSpPr>
            <a:xfrm>
              <a:off x="5600346" y="2195087"/>
              <a:ext cx="5607895" cy="1855613"/>
              <a:chOff x="5600346" y="2195087"/>
              <a:chExt cx="5607895" cy="1855613"/>
            </a:xfrm>
          </p:grpSpPr>
          <p:grpSp>
            <p:nvGrpSpPr>
              <p:cNvPr id="32" name="Group 31">
                <a:extLst>
                  <a:ext uri="{FF2B5EF4-FFF2-40B4-BE49-F238E27FC236}">
                    <a16:creationId xmlns:a16="http://schemas.microsoft.com/office/drawing/2014/main" id="{CA4F1ED2-E4B6-4EF7-8309-C4C8BB7BB962}"/>
                  </a:ext>
                </a:extLst>
              </p:cNvPr>
              <p:cNvGrpSpPr/>
              <p:nvPr/>
            </p:nvGrpSpPr>
            <p:grpSpPr>
              <a:xfrm>
                <a:off x="8965164" y="2197756"/>
                <a:ext cx="186621" cy="351144"/>
                <a:chOff x="8078545" y="2625259"/>
                <a:chExt cx="186621" cy="351144"/>
              </a:xfrm>
            </p:grpSpPr>
            <p:grpSp>
              <p:nvGrpSpPr>
                <p:cNvPr id="221" name="Group 220">
                  <a:extLst>
                    <a:ext uri="{FF2B5EF4-FFF2-40B4-BE49-F238E27FC236}">
                      <a16:creationId xmlns:a16="http://schemas.microsoft.com/office/drawing/2014/main" id="{941D1717-8B40-4947-80CA-06D7985D534A}"/>
                    </a:ext>
                  </a:extLst>
                </p:cNvPr>
                <p:cNvGrpSpPr/>
                <p:nvPr/>
              </p:nvGrpSpPr>
              <p:grpSpPr>
                <a:xfrm rot="2699459">
                  <a:off x="8107859" y="2866652"/>
                  <a:ext cx="106661" cy="109751"/>
                  <a:chOff x="8756909" y="5467904"/>
                  <a:chExt cx="139675" cy="140019"/>
                </a:xfrm>
              </p:grpSpPr>
              <p:cxnSp>
                <p:nvCxnSpPr>
                  <p:cNvPr id="222" name="Straight Connector 221">
                    <a:extLst>
                      <a:ext uri="{FF2B5EF4-FFF2-40B4-BE49-F238E27FC236}">
                        <a16:creationId xmlns:a16="http://schemas.microsoft.com/office/drawing/2014/main" id="{8122403D-CE07-4E47-937B-C515A3025335}"/>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B4A5C8DC-CFCE-43C4-9F1F-67613792356E}"/>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24" name="TextBox 223">
                  <a:extLst>
                    <a:ext uri="{FF2B5EF4-FFF2-40B4-BE49-F238E27FC236}">
                      <a16:creationId xmlns:a16="http://schemas.microsoft.com/office/drawing/2014/main" id="{1F3432C1-908A-4413-97FD-BEA2368D0102}"/>
                    </a:ext>
                  </a:extLst>
                </p:cNvPr>
                <p:cNvSpPr txBox="1"/>
                <p:nvPr/>
              </p:nvSpPr>
              <p:spPr bwMode="auto">
                <a:xfrm>
                  <a:off x="8078545" y="262525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84" name="Group 383">
                <a:extLst>
                  <a:ext uri="{FF2B5EF4-FFF2-40B4-BE49-F238E27FC236}">
                    <a16:creationId xmlns:a16="http://schemas.microsoft.com/office/drawing/2014/main" id="{F3FEB1F7-293D-4350-A601-E7B054C34955}"/>
                  </a:ext>
                </a:extLst>
              </p:cNvPr>
              <p:cNvGrpSpPr/>
              <p:nvPr/>
            </p:nvGrpSpPr>
            <p:grpSpPr>
              <a:xfrm>
                <a:off x="7922862" y="2196983"/>
                <a:ext cx="186621" cy="346708"/>
                <a:chOff x="8071055" y="2629695"/>
                <a:chExt cx="186621" cy="346708"/>
              </a:xfrm>
            </p:grpSpPr>
            <p:grpSp>
              <p:nvGrpSpPr>
                <p:cNvPr id="385" name="Group 384">
                  <a:extLst>
                    <a:ext uri="{FF2B5EF4-FFF2-40B4-BE49-F238E27FC236}">
                      <a16:creationId xmlns:a16="http://schemas.microsoft.com/office/drawing/2014/main" id="{01208D86-1E94-4A49-A43F-427BBF6DF624}"/>
                    </a:ext>
                  </a:extLst>
                </p:cNvPr>
                <p:cNvGrpSpPr/>
                <p:nvPr/>
              </p:nvGrpSpPr>
              <p:grpSpPr>
                <a:xfrm rot="2699459">
                  <a:off x="8107859" y="2866652"/>
                  <a:ext cx="106661" cy="109751"/>
                  <a:chOff x="8756909" y="5467904"/>
                  <a:chExt cx="139675" cy="140019"/>
                </a:xfrm>
              </p:grpSpPr>
              <p:cxnSp>
                <p:nvCxnSpPr>
                  <p:cNvPr id="387" name="Straight Connector 386">
                    <a:extLst>
                      <a:ext uri="{FF2B5EF4-FFF2-40B4-BE49-F238E27FC236}">
                        <a16:creationId xmlns:a16="http://schemas.microsoft.com/office/drawing/2014/main" id="{898E484A-081F-4B05-92E4-339F562BA11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DEC3A8DB-9CA6-4498-A9EC-DD768827BFE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86" name="TextBox 385">
                  <a:extLst>
                    <a:ext uri="{FF2B5EF4-FFF2-40B4-BE49-F238E27FC236}">
                      <a16:creationId xmlns:a16="http://schemas.microsoft.com/office/drawing/2014/main" id="{AD24ADF7-3230-4322-96F5-03490D396B23}"/>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87" name="Group 86">
                <a:extLst>
                  <a:ext uri="{FF2B5EF4-FFF2-40B4-BE49-F238E27FC236}">
                    <a16:creationId xmlns:a16="http://schemas.microsoft.com/office/drawing/2014/main" id="{9541DD2E-CFA7-4197-B549-6931269C4629}"/>
                  </a:ext>
                </a:extLst>
              </p:cNvPr>
              <p:cNvGrpSpPr/>
              <p:nvPr/>
            </p:nvGrpSpPr>
            <p:grpSpPr>
              <a:xfrm>
                <a:off x="5600346" y="2195087"/>
                <a:ext cx="5607895" cy="1855613"/>
                <a:chOff x="5134709" y="3464565"/>
                <a:chExt cx="5607895" cy="1855613"/>
              </a:xfrm>
            </p:grpSpPr>
            <p:grpSp>
              <p:nvGrpSpPr>
                <p:cNvPr id="9" name="Group 8">
                  <a:extLst>
                    <a:ext uri="{FF2B5EF4-FFF2-40B4-BE49-F238E27FC236}">
                      <a16:creationId xmlns:a16="http://schemas.microsoft.com/office/drawing/2014/main" id="{62046AFD-8423-41CF-94E3-2F7EB219A2E4}"/>
                    </a:ext>
                  </a:extLst>
                </p:cNvPr>
                <p:cNvGrpSpPr/>
                <p:nvPr/>
              </p:nvGrpSpPr>
              <p:grpSpPr>
                <a:xfrm>
                  <a:off x="6271817" y="3902721"/>
                  <a:ext cx="186621" cy="357179"/>
                  <a:chOff x="6225336" y="3960073"/>
                  <a:chExt cx="186621" cy="357179"/>
                </a:xfrm>
              </p:grpSpPr>
              <p:grpSp>
                <p:nvGrpSpPr>
                  <p:cNvPr id="189" name="Group 188">
                    <a:extLst>
                      <a:ext uri="{FF2B5EF4-FFF2-40B4-BE49-F238E27FC236}">
                        <a16:creationId xmlns:a16="http://schemas.microsoft.com/office/drawing/2014/main" id="{5C87E66B-C067-4126-829F-064B092351CC}"/>
                      </a:ext>
                    </a:extLst>
                  </p:cNvPr>
                  <p:cNvGrpSpPr/>
                  <p:nvPr/>
                </p:nvGrpSpPr>
                <p:grpSpPr>
                  <a:xfrm rot="2699459">
                    <a:off x="6265920" y="3960073"/>
                    <a:ext cx="106661" cy="109751"/>
                    <a:chOff x="8756909" y="5467904"/>
                    <a:chExt cx="139675" cy="140019"/>
                  </a:xfrm>
                </p:grpSpPr>
                <p:cxnSp>
                  <p:nvCxnSpPr>
                    <p:cNvPr id="190" name="Straight Connector 189">
                      <a:extLst>
                        <a:ext uri="{FF2B5EF4-FFF2-40B4-BE49-F238E27FC236}">
                          <a16:creationId xmlns:a16="http://schemas.microsoft.com/office/drawing/2014/main" id="{89405D08-BA8E-44E5-B6E6-9FC7881DAFF6}"/>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97412AD-3E08-435A-9EAD-49E13B9FDBF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2C17C706-CCC0-485B-8221-334A0AE316FC}"/>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85B3B5D0-B25B-4F02-A799-608387CFF6A0}"/>
                    </a:ext>
                  </a:extLst>
                </p:cNvPr>
                <p:cNvGrpSpPr/>
                <p:nvPr/>
              </p:nvGrpSpPr>
              <p:grpSpPr>
                <a:xfrm>
                  <a:off x="6676426" y="3467234"/>
                  <a:ext cx="186621" cy="344855"/>
                  <a:chOff x="6883028" y="3487410"/>
                  <a:chExt cx="186621" cy="344855"/>
                </a:xfrm>
              </p:grpSpPr>
              <p:grpSp>
                <p:nvGrpSpPr>
                  <p:cNvPr id="193" name="Group 192">
                    <a:extLst>
                      <a:ext uri="{FF2B5EF4-FFF2-40B4-BE49-F238E27FC236}">
                        <a16:creationId xmlns:a16="http://schemas.microsoft.com/office/drawing/2014/main" id="{FB2F8782-84E5-4A1E-938B-6BB46FE4A476}"/>
                      </a:ext>
                    </a:extLst>
                  </p:cNvPr>
                  <p:cNvGrpSpPr/>
                  <p:nvPr/>
                </p:nvGrpSpPr>
                <p:grpSpPr>
                  <a:xfrm rot="2699459">
                    <a:off x="6917348" y="3722514"/>
                    <a:ext cx="106661" cy="109751"/>
                    <a:chOff x="8756909" y="5467904"/>
                    <a:chExt cx="139675" cy="140019"/>
                  </a:xfrm>
                </p:grpSpPr>
                <p:cxnSp>
                  <p:nvCxnSpPr>
                    <p:cNvPr id="194" name="Straight Connector 193">
                      <a:extLst>
                        <a:ext uri="{FF2B5EF4-FFF2-40B4-BE49-F238E27FC236}">
                          <a16:creationId xmlns:a16="http://schemas.microsoft.com/office/drawing/2014/main" id="{5D572FD4-BFA4-4F3D-914D-7B320CBB07EA}"/>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4128C94-4EB8-4157-BA3C-A6284F481F56}"/>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96" name="TextBox 195">
                    <a:extLst>
                      <a:ext uri="{FF2B5EF4-FFF2-40B4-BE49-F238E27FC236}">
                        <a16:creationId xmlns:a16="http://schemas.microsoft.com/office/drawing/2014/main" id="{B271A56D-1D8D-4E26-A818-A76120647578}"/>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6" name="Group 35">
                  <a:extLst>
                    <a:ext uri="{FF2B5EF4-FFF2-40B4-BE49-F238E27FC236}">
                      <a16:creationId xmlns:a16="http://schemas.microsoft.com/office/drawing/2014/main" id="{981A6AA9-AC80-4DC1-AF54-96862973A31C}"/>
                    </a:ext>
                  </a:extLst>
                </p:cNvPr>
                <p:cNvGrpSpPr/>
                <p:nvPr/>
              </p:nvGrpSpPr>
              <p:grpSpPr>
                <a:xfrm>
                  <a:off x="5549845" y="3785173"/>
                  <a:ext cx="790997" cy="153096"/>
                  <a:chOff x="5585800" y="3419312"/>
                  <a:chExt cx="790997" cy="153096"/>
                </a:xfrm>
              </p:grpSpPr>
              <p:sp>
                <p:nvSpPr>
                  <p:cNvPr id="163" name="Freeform: Shape 162">
                    <a:extLst>
                      <a:ext uri="{FF2B5EF4-FFF2-40B4-BE49-F238E27FC236}">
                        <a16:creationId xmlns:a16="http://schemas.microsoft.com/office/drawing/2014/main" id="{C0BBEA9C-E9E7-483E-A269-BFD864481F26}"/>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5" name="Group 164">
                    <a:extLst>
                      <a:ext uri="{FF2B5EF4-FFF2-40B4-BE49-F238E27FC236}">
                        <a16:creationId xmlns:a16="http://schemas.microsoft.com/office/drawing/2014/main" id="{31A37FFB-4F88-491E-98C9-CC4DCDC1D207}"/>
                      </a:ext>
                    </a:extLst>
                  </p:cNvPr>
                  <p:cNvGrpSpPr/>
                  <p:nvPr/>
                </p:nvGrpSpPr>
                <p:grpSpPr>
                  <a:xfrm rot="21445207">
                    <a:off x="5717965" y="3419312"/>
                    <a:ext cx="394429" cy="149672"/>
                    <a:chOff x="6487934" y="2548605"/>
                    <a:chExt cx="326374" cy="100719"/>
                  </a:xfrm>
                </p:grpSpPr>
                <p:sp>
                  <p:nvSpPr>
                    <p:cNvPr id="166" name="Freeform: Shape 165">
                      <a:extLst>
                        <a:ext uri="{FF2B5EF4-FFF2-40B4-BE49-F238E27FC236}">
                          <a16:creationId xmlns:a16="http://schemas.microsoft.com/office/drawing/2014/main" id="{16DE2F68-AF04-47C5-A4A3-8DE8831EC71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Shape 166">
                      <a:extLst>
                        <a:ext uri="{FF2B5EF4-FFF2-40B4-BE49-F238E27FC236}">
                          <a16:creationId xmlns:a16="http://schemas.microsoft.com/office/drawing/2014/main" id="{66E39BF6-3B1D-4E89-8C19-96956365CFCB}"/>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AFF77F36-FA26-4300-907C-7D3A1F34BE51}"/>
                      </a:ext>
                    </a:extLst>
                  </p:cNvPr>
                  <p:cNvGrpSpPr/>
                  <p:nvPr/>
                </p:nvGrpSpPr>
                <p:grpSpPr>
                  <a:xfrm rot="21445207">
                    <a:off x="5982368" y="3422736"/>
                    <a:ext cx="394429" cy="149672"/>
                    <a:chOff x="6487934" y="2548605"/>
                    <a:chExt cx="326374" cy="100719"/>
                  </a:xfrm>
                </p:grpSpPr>
                <p:sp>
                  <p:nvSpPr>
                    <p:cNvPr id="169" name="Freeform: Shape 168">
                      <a:extLst>
                        <a:ext uri="{FF2B5EF4-FFF2-40B4-BE49-F238E27FC236}">
                          <a16:creationId xmlns:a16="http://schemas.microsoft.com/office/drawing/2014/main" id="{B9E3A216-339B-4628-B359-5AA61DA88E5F}"/>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Shape 169">
                      <a:extLst>
                        <a:ext uri="{FF2B5EF4-FFF2-40B4-BE49-F238E27FC236}">
                          <a16:creationId xmlns:a16="http://schemas.microsoft.com/office/drawing/2014/main" id="{D8C24EDA-38CF-43E8-B7D0-408AA29E5CFD}"/>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90" name="Group 89">
                  <a:extLst>
                    <a:ext uri="{FF2B5EF4-FFF2-40B4-BE49-F238E27FC236}">
                      <a16:creationId xmlns:a16="http://schemas.microsoft.com/office/drawing/2014/main" id="{BC0A926A-E4CA-4C55-AD16-3B2B60E92203}"/>
                    </a:ext>
                  </a:extLst>
                </p:cNvPr>
                <p:cNvGrpSpPr/>
                <p:nvPr/>
              </p:nvGrpSpPr>
              <p:grpSpPr>
                <a:xfrm rot="67231">
                  <a:off x="5536224" y="4141316"/>
                  <a:ext cx="106661" cy="109751"/>
                  <a:chOff x="8756909" y="5467904"/>
                  <a:chExt cx="139675" cy="140019"/>
                </a:xfrm>
              </p:grpSpPr>
              <p:cxnSp>
                <p:nvCxnSpPr>
                  <p:cNvPr id="91" name="Straight Connector 90">
                    <a:extLst>
                      <a:ext uri="{FF2B5EF4-FFF2-40B4-BE49-F238E27FC236}">
                        <a16:creationId xmlns:a16="http://schemas.microsoft.com/office/drawing/2014/main" id="{A89373EA-5326-40F8-BF05-D9E878C304F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A8702C5-53E8-4167-A055-B4A163154AE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31" name="Pentagon 130">
                  <a:extLst>
                    <a:ext uri="{FF2B5EF4-FFF2-40B4-BE49-F238E27FC236}">
                      <a16:creationId xmlns:a16="http://schemas.microsoft.com/office/drawing/2014/main" id="{1CF2A439-9F46-4720-A594-00BE65B86DAC}"/>
                    </a:ext>
                  </a:extLst>
                </p:cNvPr>
                <p:cNvSpPr/>
                <p:nvPr/>
              </p:nvSpPr>
              <p:spPr bwMode="auto">
                <a:xfrm rot="15817700">
                  <a:off x="5149687" y="3859708"/>
                  <a:ext cx="402336" cy="402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2" name="Straight Connector 131">
                  <a:extLst>
                    <a:ext uri="{FF2B5EF4-FFF2-40B4-BE49-F238E27FC236}">
                      <a16:creationId xmlns:a16="http://schemas.microsoft.com/office/drawing/2014/main" id="{D9E8EBD4-FE20-4F02-A73C-211B971E2E12}"/>
                    </a:ext>
                  </a:extLst>
                </p:cNvPr>
                <p:cNvCxnSpPr>
                  <a:cxnSpLocks/>
                </p:cNvCxnSpPr>
                <p:nvPr/>
              </p:nvCxnSpPr>
              <p:spPr bwMode="auto">
                <a:xfrm flipV="1">
                  <a:off x="5219309" y="4262553"/>
                  <a:ext cx="98952" cy="124851"/>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DBBDC851-3A7C-4384-83B4-EFE419356B57}"/>
                    </a:ext>
                  </a:extLst>
                </p:cNvPr>
                <p:cNvSpPr txBox="1"/>
                <p:nvPr/>
              </p:nvSpPr>
              <p:spPr bwMode="auto">
                <a:xfrm>
                  <a:off x="5382674" y="3749007"/>
                  <a:ext cx="303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endParaRPr kumimoji="0" lang="en-US" sz="1400" b="0" i="1"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endParaRPr>
                </a:p>
              </p:txBody>
            </p:sp>
            <p:sp>
              <p:nvSpPr>
                <p:cNvPr id="158" name="TextBox 157">
                  <a:extLst>
                    <a:ext uri="{FF2B5EF4-FFF2-40B4-BE49-F238E27FC236}">
                      <a16:creationId xmlns:a16="http://schemas.microsoft.com/office/drawing/2014/main" id="{6768D70A-3E81-435C-9A99-9D7474DBFB6E}"/>
                    </a:ext>
                  </a:extLst>
                </p:cNvPr>
                <p:cNvSpPr txBox="1"/>
                <p:nvPr/>
              </p:nvSpPr>
              <p:spPr bwMode="auto">
                <a:xfrm rot="18967772">
                  <a:off x="5585186" y="4135756"/>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9A13794D-8174-4184-917B-769C2591FDE0}"/>
                    </a:ext>
                  </a:extLst>
                </p:cNvPr>
                <p:cNvGrpSpPr/>
                <p:nvPr/>
              </p:nvGrpSpPr>
              <p:grpSpPr>
                <a:xfrm>
                  <a:off x="5134709" y="3531017"/>
                  <a:ext cx="186621" cy="334022"/>
                  <a:chOff x="5194017" y="3517409"/>
                  <a:chExt cx="186621" cy="334022"/>
                </a:xfrm>
              </p:grpSpPr>
              <p:grpSp>
                <p:nvGrpSpPr>
                  <p:cNvPr id="159" name="Group 158">
                    <a:extLst>
                      <a:ext uri="{FF2B5EF4-FFF2-40B4-BE49-F238E27FC236}">
                        <a16:creationId xmlns:a16="http://schemas.microsoft.com/office/drawing/2014/main" id="{09AFCD16-FCB3-4996-9EC4-830C3CB12550}"/>
                      </a:ext>
                    </a:extLst>
                  </p:cNvPr>
                  <p:cNvGrpSpPr/>
                  <p:nvPr/>
                </p:nvGrpSpPr>
                <p:grpSpPr>
                  <a:xfrm rot="1759145">
                    <a:off x="5272944" y="3741680"/>
                    <a:ext cx="106661" cy="109751"/>
                    <a:chOff x="8756909" y="5467904"/>
                    <a:chExt cx="139675" cy="140019"/>
                  </a:xfrm>
                </p:grpSpPr>
                <p:cxnSp>
                  <p:nvCxnSpPr>
                    <p:cNvPr id="160" name="Straight Connector 159">
                      <a:extLst>
                        <a:ext uri="{FF2B5EF4-FFF2-40B4-BE49-F238E27FC236}">
                          <a16:creationId xmlns:a16="http://schemas.microsoft.com/office/drawing/2014/main" id="{ACF13D90-7853-4734-A5B4-DF1DA55B22E1}"/>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05D7872-F7A8-4C74-ABCF-43133745E17C}"/>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62" name="TextBox 161">
                    <a:extLst>
                      <a:ext uri="{FF2B5EF4-FFF2-40B4-BE49-F238E27FC236}">
                        <a16:creationId xmlns:a16="http://schemas.microsoft.com/office/drawing/2014/main" id="{B7127962-2BF0-4E28-B7FE-8DDD68B692BE}"/>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79" name="TextBox 278">
                  <a:extLst>
                    <a:ext uri="{FF2B5EF4-FFF2-40B4-BE49-F238E27FC236}">
                      <a16:creationId xmlns:a16="http://schemas.microsoft.com/office/drawing/2014/main" id="{FC589F1B-3E4F-4C3B-876B-911F0352016C}"/>
                    </a:ext>
                  </a:extLst>
                </p:cNvPr>
                <p:cNvSpPr txBox="1"/>
                <p:nvPr/>
              </p:nvSpPr>
              <p:spPr bwMode="auto">
                <a:xfrm>
                  <a:off x="5286937" y="4272047"/>
                  <a:ext cx="26049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cxnSp>
              <p:nvCxnSpPr>
                <p:cNvPr id="287" name="Straight Connector 286">
                  <a:extLst>
                    <a:ext uri="{FF2B5EF4-FFF2-40B4-BE49-F238E27FC236}">
                      <a16:creationId xmlns:a16="http://schemas.microsoft.com/office/drawing/2014/main" id="{D8ADCF43-F37A-48C7-8F92-6736DF8E8302}"/>
                    </a:ext>
                  </a:extLst>
                </p:cNvPr>
                <p:cNvCxnSpPr>
                  <a:cxnSpLocks/>
                </p:cNvCxnSpPr>
                <p:nvPr/>
              </p:nvCxnSpPr>
              <p:spPr bwMode="auto">
                <a:xfrm rot="18967772" flipH="1" flipV="1">
                  <a:off x="5346880" y="4250346"/>
                  <a:ext cx="1310" cy="82845"/>
                </a:xfrm>
                <a:prstGeom prst="line">
                  <a:avLst/>
                </a:prstGeom>
                <a:noFill/>
                <a:ln w="28575" cap="flat" cmpd="sng" algn="ctr">
                  <a:solidFill>
                    <a:schemeClr val="bg1"/>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C27E74EE-99D3-48CD-BDEA-9DAA27DC19B7}"/>
                    </a:ext>
                  </a:extLst>
                </p:cNvPr>
                <p:cNvGrpSpPr/>
                <p:nvPr/>
              </p:nvGrpSpPr>
              <p:grpSpPr>
                <a:xfrm>
                  <a:off x="7058688" y="3888265"/>
                  <a:ext cx="186621" cy="353164"/>
                  <a:chOff x="7148298" y="3900828"/>
                  <a:chExt cx="186621" cy="353164"/>
                </a:xfrm>
              </p:grpSpPr>
              <p:grpSp>
                <p:nvGrpSpPr>
                  <p:cNvPr id="249" name="Group 248">
                    <a:extLst>
                      <a:ext uri="{FF2B5EF4-FFF2-40B4-BE49-F238E27FC236}">
                        <a16:creationId xmlns:a16="http://schemas.microsoft.com/office/drawing/2014/main" id="{1B01E473-4B62-4BFB-B34A-AE383FFA82E8}"/>
                      </a:ext>
                    </a:extLst>
                  </p:cNvPr>
                  <p:cNvGrpSpPr/>
                  <p:nvPr/>
                </p:nvGrpSpPr>
                <p:grpSpPr>
                  <a:xfrm rot="2699459">
                    <a:off x="7188925" y="3900828"/>
                    <a:ext cx="106661" cy="109751"/>
                    <a:chOff x="8756909" y="5467904"/>
                    <a:chExt cx="139675" cy="140019"/>
                  </a:xfrm>
                </p:grpSpPr>
                <p:cxnSp>
                  <p:nvCxnSpPr>
                    <p:cNvPr id="250" name="Straight Connector 249">
                      <a:extLst>
                        <a:ext uri="{FF2B5EF4-FFF2-40B4-BE49-F238E27FC236}">
                          <a16:creationId xmlns:a16="http://schemas.microsoft.com/office/drawing/2014/main" id="{E28FC278-8818-467A-B6C0-C7415D34327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B7F2F8B-74BF-49FE-9E39-E77C97F8989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262" name="TextBox 261">
                    <a:extLst>
                      <a:ext uri="{FF2B5EF4-FFF2-40B4-BE49-F238E27FC236}">
                        <a16:creationId xmlns:a16="http://schemas.microsoft.com/office/drawing/2014/main" id="{7DFD8191-AD81-4EC1-8460-F63A3168F943}"/>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B2A5D5A6-99F7-4D14-B91A-FA853B8E7F89}"/>
                    </a:ext>
                  </a:extLst>
                </p:cNvPr>
                <p:cNvGrpSpPr/>
                <p:nvPr/>
              </p:nvGrpSpPr>
              <p:grpSpPr>
                <a:xfrm>
                  <a:off x="7852741" y="3891218"/>
                  <a:ext cx="186621" cy="353164"/>
                  <a:chOff x="6225293" y="3960073"/>
                  <a:chExt cx="186621" cy="353164"/>
                </a:xfrm>
              </p:grpSpPr>
              <p:grpSp>
                <p:nvGrpSpPr>
                  <p:cNvPr id="297" name="Group 296">
                    <a:extLst>
                      <a:ext uri="{FF2B5EF4-FFF2-40B4-BE49-F238E27FC236}">
                        <a16:creationId xmlns:a16="http://schemas.microsoft.com/office/drawing/2014/main" id="{8899F782-52DA-4084-BF78-44D0F8DED7EA}"/>
                      </a:ext>
                    </a:extLst>
                  </p:cNvPr>
                  <p:cNvGrpSpPr/>
                  <p:nvPr/>
                </p:nvGrpSpPr>
                <p:grpSpPr>
                  <a:xfrm rot="2699459">
                    <a:off x="6265920" y="3960073"/>
                    <a:ext cx="106661" cy="109751"/>
                    <a:chOff x="8756909" y="5467904"/>
                    <a:chExt cx="139675" cy="140019"/>
                  </a:xfrm>
                </p:grpSpPr>
                <p:cxnSp>
                  <p:nvCxnSpPr>
                    <p:cNvPr id="339" name="Straight Connector 338">
                      <a:extLst>
                        <a:ext uri="{FF2B5EF4-FFF2-40B4-BE49-F238E27FC236}">
                          <a16:creationId xmlns:a16="http://schemas.microsoft.com/office/drawing/2014/main" id="{48BE4704-859C-40FF-B179-BCBFB861CDE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548C0B7-6131-436F-BD8C-0F0571B2FEF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38" name="TextBox 337">
                    <a:extLst>
                      <a:ext uri="{FF2B5EF4-FFF2-40B4-BE49-F238E27FC236}">
                        <a16:creationId xmlns:a16="http://schemas.microsoft.com/office/drawing/2014/main" id="{316ADD3E-D72F-4278-B02D-A1BD81E899C6}"/>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69" name="TextBox 268">
                  <a:extLst>
                    <a:ext uri="{FF2B5EF4-FFF2-40B4-BE49-F238E27FC236}">
                      <a16:creationId xmlns:a16="http://schemas.microsoft.com/office/drawing/2014/main" id="{5343E906-A7C0-4063-86F2-9999F3226E9E}"/>
                    </a:ext>
                  </a:extLst>
                </p:cNvPr>
                <p:cNvSpPr txBox="1"/>
                <p:nvPr/>
              </p:nvSpPr>
              <p:spPr bwMode="auto">
                <a:xfrm>
                  <a:off x="7128190" y="352727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p:txBody>
            </p:sp>
            <p:cxnSp>
              <p:nvCxnSpPr>
                <p:cNvPr id="369" name="Straight Connector 368">
                  <a:extLst>
                    <a:ext uri="{FF2B5EF4-FFF2-40B4-BE49-F238E27FC236}">
                      <a16:creationId xmlns:a16="http://schemas.microsoft.com/office/drawing/2014/main" id="{DFE5AA51-F584-4A74-847C-E55CAB084471}"/>
                    </a:ext>
                  </a:extLst>
                </p:cNvPr>
                <p:cNvCxnSpPr>
                  <a:cxnSpLocks/>
                </p:cNvCxnSpPr>
                <p:nvPr/>
              </p:nvCxnSpPr>
              <p:spPr bwMode="auto">
                <a:xfrm flipH="1" flipV="1">
                  <a:off x="7323638" y="3842580"/>
                  <a:ext cx="95535" cy="53284"/>
                </a:xfrm>
                <a:prstGeom prst="line">
                  <a:avLst/>
                </a:prstGeom>
                <a:noFill/>
                <a:ln w="28575" cap="flat" cmpd="sng" algn="ctr">
                  <a:solidFill>
                    <a:schemeClr val="bg1"/>
                  </a:solidFill>
                  <a:prstDash val="solid"/>
                  <a:round/>
                  <a:headEnd type="none" w="med" len="med"/>
                  <a:tailEnd type="none" w="med" len="med"/>
                </a:ln>
                <a:effectLst/>
              </p:spPr>
            </p:cxnSp>
            <p:sp>
              <p:nvSpPr>
                <p:cNvPr id="62" name="Isosceles Triangle 61">
                  <a:extLst>
                    <a:ext uri="{FF2B5EF4-FFF2-40B4-BE49-F238E27FC236}">
                      <a16:creationId xmlns:a16="http://schemas.microsoft.com/office/drawing/2014/main" id="{1F62A773-1BE9-4DA7-9307-0A4EEA43B825}"/>
                    </a:ext>
                  </a:extLst>
                </p:cNvPr>
                <p:cNvSpPr/>
                <p:nvPr/>
              </p:nvSpPr>
              <p:spPr bwMode="auto">
                <a:xfrm rot="2331764">
                  <a:off x="7336283" y="3886976"/>
                  <a:ext cx="73152" cy="109728"/>
                </a:xfrm>
                <a:prstGeom prst="triangle">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99" name="Group 398">
                  <a:extLst>
                    <a:ext uri="{FF2B5EF4-FFF2-40B4-BE49-F238E27FC236}">
                      <a16:creationId xmlns:a16="http://schemas.microsoft.com/office/drawing/2014/main" id="{B037BC1A-9CA9-4B2D-89CC-5FAD288C785C}"/>
                    </a:ext>
                  </a:extLst>
                </p:cNvPr>
                <p:cNvGrpSpPr/>
                <p:nvPr/>
              </p:nvGrpSpPr>
              <p:grpSpPr>
                <a:xfrm>
                  <a:off x="7417992" y="3765292"/>
                  <a:ext cx="790997" cy="153096"/>
                  <a:chOff x="5585800" y="3419312"/>
                  <a:chExt cx="790997" cy="153096"/>
                </a:xfrm>
              </p:grpSpPr>
              <p:sp>
                <p:nvSpPr>
                  <p:cNvPr id="400" name="Freeform: Shape 399">
                    <a:extLst>
                      <a:ext uri="{FF2B5EF4-FFF2-40B4-BE49-F238E27FC236}">
                        <a16:creationId xmlns:a16="http://schemas.microsoft.com/office/drawing/2014/main" id="{5A95401B-86F3-4911-8B94-AA549C3D3896}"/>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1" name="Group 400">
                    <a:extLst>
                      <a:ext uri="{FF2B5EF4-FFF2-40B4-BE49-F238E27FC236}">
                        <a16:creationId xmlns:a16="http://schemas.microsoft.com/office/drawing/2014/main" id="{C77A8FC0-97BE-420B-92CC-5A84DB7901DD}"/>
                      </a:ext>
                    </a:extLst>
                  </p:cNvPr>
                  <p:cNvGrpSpPr/>
                  <p:nvPr/>
                </p:nvGrpSpPr>
                <p:grpSpPr>
                  <a:xfrm rot="21445207">
                    <a:off x="5717965" y="3419312"/>
                    <a:ext cx="394429" cy="149672"/>
                    <a:chOff x="6487934" y="2548605"/>
                    <a:chExt cx="326374" cy="100719"/>
                  </a:xfrm>
                </p:grpSpPr>
                <p:sp>
                  <p:nvSpPr>
                    <p:cNvPr id="405" name="Freeform: Shape 404">
                      <a:extLst>
                        <a:ext uri="{FF2B5EF4-FFF2-40B4-BE49-F238E27FC236}">
                          <a16:creationId xmlns:a16="http://schemas.microsoft.com/office/drawing/2014/main" id="{7D9F5E99-FC89-47B9-92D9-FB934A31199E}"/>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Shape 405">
                      <a:extLst>
                        <a:ext uri="{FF2B5EF4-FFF2-40B4-BE49-F238E27FC236}">
                          <a16:creationId xmlns:a16="http://schemas.microsoft.com/office/drawing/2014/main" id="{EECEC00F-C6E3-46EF-8362-17A98492AED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02" name="Group 401">
                    <a:extLst>
                      <a:ext uri="{FF2B5EF4-FFF2-40B4-BE49-F238E27FC236}">
                        <a16:creationId xmlns:a16="http://schemas.microsoft.com/office/drawing/2014/main" id="{1E7EE1F3-158E-4558-A0CE-C912F9F784DC}"/>
                      </a:ext>
                    </a:extLst>
                  </p:cNvPr>
                  <p:cNvGrpSpPr/>
                  <p:nvPr/>
                </p:nvGrpSpPr>
                <p:grpSpPr>
                  <a:xfrm rot="21445207">
                    <a:off x="5982368" y="3422736"/>
                    <a:ext cx="394429" cy="149672"/>
                    <a:chOff x="6487934" y="2548605"/>
                    <a:chExt cx="326374" cy="100719"/>
                  </a:xfrm>
                </p:grpSpPr>
                <p:sp>
                  <p:nvSpPr>
                    <p:cNvPr id="403" name="Freeform: Shape 402">
                      <a:extLst>
                        <a:ext uri="{FF2B5EF4-FFF2-40B4-BE49-F238E27FC236}">
                          <a16:creationId xmlns:a16="http://schemas.microsoft.com/office/drawing/2014/main" id="{C1C6C386-1344-4FD8-9E58-E102B13A4981}"/>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Freeform: Shape 403">
                      <a:extLst>
                        <a:ext uri="{FF2B5EF4-FFF2-40B4-BE49-F238E27FC236}">
                          <a16:creationId xmlns:a16="http://schemas.microsoft.com/office/drawing/2014/main" id="{20CA35E7-359C-4480-94F8-9043FF08D83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26" name="TextBox 225">
                  <a:extLst>
                    <a:ext uri="{FF2B5EF4-FFF2-40B4-BE49-F238E27FC236}">
                      <a16:creationId xmlns:a16="http://schemas.microsoft.com/office/drawing/2014/main" id="{0C6E1155-98A3-41C9-90D3-6615FD75D65E}"/>
                    </a:ext>
                  </a:extLst>
                </p:cNvPr>
                <p:cNvSpPr txBox="1"/>
                <p:nvPr/>
              </p:nvSpPr>
              <p:spPr bwMode="auto">
                <a:xfrm>
                  <a:off x="7554319" y="3781822"/>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nvGrpSpPr>
                <p:cNvPr id="407" name="Group 406">
                  <a:extLst>
                    <a:ext uri="{FF2B5EF4-FFF2-40B4-BE49-F238E27FC236}">
                      <a16:creationId xmlns:a16="http://schemas.microsoft.com/office/drawing/2014/main" id="{8C0AB54A-E697-49CB-8AA1-D950BE591339}"/>
                    </a:ext>
                  </a:extLst>
                </p:cNvPr>
                <p:cNvGrpSpPr/>
                <p:nvPr/>
              </p:nvGrpSpPr>
              <p:grpSpPr>
                <a:xfrm>
                  <a:off x="6371593" y="3775709"/>
                  <a:ext cx="790997" cy="153096"/>
                  <a:chOff x="5585800" y="3419312"/>
                  <a:chExt cx="790997" cy="153096"/>
                </a:xfrm>
              </p:grpSpPr>
              <p:sp>
                <p:nvSpPr>
                  <p:cNvPr id="408" name="Freeform: Shape 407">
                    <a:extLst>
                      <a:ext uri="{FF2B5EF4-FFF2-40B4-BE49-F238E27FC236}">
                        <a16:creationId xmlns:a16="http://schemas.microsoft.com/office/drawing/2014/main" id="{03D63B57-C5BA-44E3-BD16-5BCEB5A5AB78}"/>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9" name="Group 408">
                    <a:extLst>
                      <a:ext uri="{FF2B5EF4-FFF2-40B4-BE49-F238E27FC236}">
                        <a16:creationId xmlns:a16="http://schemas.microsoft.com/office/drawing/2014/main" id="{30A65519-348E-4842-80F5-F242A75B7822}"/>
                      </a:ext>
                    </a:extLst>
                  </p:cNvPr>
                  <p:cNvGrpSpPr/>
                  <p:nvPr/>
                </p:nvGrpSpPr>
                <p:grpSpPr>
                  <a:xfrm rot="21445207">
                    <a:off x="5717965" y="3419312"/>
                    <a:ext cx="394429" cy="149672"/>
                    <a:chOff x="6487934" y="2548605"/>
                    <a:chExt cx="326374" cy="100719"/>
                  </a:xfrm>
                </p:grpSpPr>
                <p:sp>
                  <p:nvSpPr>
                    <p:cNvPr id="413" name="Freeform: Shape 412">
                      <a:extLst>
                        <a:ext uri="{FF2B5EF4-FFF2-40B4-BE49-F238E27FC236}">
                          <a16:creationId xmlns:a16="http://schemas.microsoft.com/office/drawing/2014/main" id="{06EAE8FC-3DA9-4954-BB3A-A23482FE845A}"/>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4" name="Freeform: Shape 413">
                      <a:extLst>
                        <a:ext uri="{FF2B5EF4-FFF2-40B4-BE49-F238E27FC236}">
                          <a16:creationId xmlns:a16="http://schemas.microsoft.com/office/drawing/2014/main" id="{76EA6E8D-1427-42AF-B802-35B4118FA62A}"/>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0" name="Group 409">
                    <a:extLst>
                      <a:ext uri="{FF2B5EF4-FFF2-40B4-BE49-F238E27FC236}">
                        <a16:creationId xmlns:a16="http://schemas.microsoft.com/office/drawing/2014/main" id="{A23CF077-A59B-4319-BB77-949FDF39C589}"/>
                      </a:ext>
                    </a:extLst>
                  </p:cNvPr>
                  <p:cNvGrpSpPr/>
                  <p:nvPr/>
                </p:nvGrpSpPr>
                <p:grpSpPr>
                  <a:xfrm rot="21445207">
                    <a:off x="5982368" y="3422736"/>
                    <a:ext cx="394429" cy="149672"/>
                    <a:chOff x="6487934" y="2548605"/>
                    <a:chExt cx="326374" cy="100719"/>
                  </a:xfrm>
                </p:grpSpPr>
                <p:sp>
                  <p:nvSpPr>
                    <p:cNvPr id="411" name="Freeform: Shape 410">
                      <a:extLst>
                        <a:ext uri="{FF2B5EF4-FFF2-40B4-BE49-F238E27FC236}">
                          <a16:creationId xmlns:a16="http://schemas.microsoft.com/office/drawing/2014/main" id="{B121383C-46E9-41F4-8EAD-56ECDEAAC341}"/>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Freeform: Shape 411">
                      <a:extLst>
                        <a:ext uri="{FF2B5EF4-FFF2-40B4-BE49-F238E27FC236}">
                          <a16:creationId xmlns:a16="http://schemas.microsoft.com/office/drawing/2014/main" id="{5D55A14F-8982-48E4-A08F-0571F2B0A0E3}"/>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415" name="Straight Connector 414">
                  <a:extLst>
                    <a:ext uri="{FF2B5EF4-FFF2-40B4-BE49-F238E27FC236}">
                      <a16:creationId xmlns:a16="http://schemas.microsoft.com/office/drawing/2014/main" id="{767A16E9-DAA0-433F-BA84-CD2946CD585C}"/>
                    </a:ext>
                  </a:extLst>
                </p:cNvPr>
                <p:cNvCxnSpPr>
                  <a:cxnSpLocks/>
                </p:cNvCxnSpPr>
                <p:nvPr/>
              </p:nvCxnSpPr>
              <p:spPr bwMode="auto">
                <a:xfrm flipH="1">
                  <a:off x="7153377" y="3859268"/>
                  <a:ext cx="64578" cy="37279"/>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C5B38385-EF6D-4596-84F2-F3520104C1AC}"/>
                    </a:ext>
                  </a:extLst>
                </p:cNvPr>
                <p:cNvSpPr txBox="1"/>
                <p:nvPr/>
              </p:nvSpPr>
              <p:spPr bwMode="auto">
                <a:xfrm>
                  <a:off x="6764647" y="380128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96" name="TextBox 95">
                  <a:extLst>
                    <a:ext uri="{FF2B5EF4-FFF2-40B4-BE49-F238E27FC236}">
                      <a16:creationId xmlns:a16="http://schemas.microsoft.com/office/drawing/2014/main" id="{B05BAF04-3669-45B8-A943-6EEE0CBC17C4}"/>
                    </a:ext>
                  </a:extLst>
                </p:cNvPr>
                <p:cNvSpPr txBox="1"/>
                <p:nvPr/>
              </p:nvSpPr>
              <p:spPr bwMode="auto">
                <a:xfrm>
                  <a:off x="6380054" y="3497547"/>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HN</a:t>
                  </a:r>
                </a:p>
              </p:txBody>
            </p:sp>
            <p:sp>
              <p:nvSpPr>
                <p:cNvPr id="416" name="TextBox 415">
                  <a:extLst>
                    <a:ext uri="{FF2B5EF4-FFF2-40B4-BE49-F238E27FC236}">
                      <a16:creationId xmlns:a16="http://schemas.microsoft.com/office/drawing/2014/main" id="{DCEF0DD4-BC6C-4F7A-98F4-B51B0C66646B}"/>
                    </a:ext>
                  </a:extLst>
                </p:cNvPr>
                <p:cNvSpPr txBox="1"/>
                <p:nvPr/>
              </p:nvSpPr>
              <p:spPr bwMode="auto">
                <a:xfrm>
                  <a:off x="7973332" y="346456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N</a:t>
                  </a:r>
                </a:p>
              </p:txBody>
            </p:sp>
            <p:grpSp>
              <p:nvGrpSpPr>
                <p:cNvPr id="417" name="Group 416">
                  <a:extLst>
                    <a:ext uri="{FF2B5EF4-FFF2-40B4-BE49-F238E27FC236}">
                      <a16:creationId xmlns:a16="http://schemas.microsoft.com/office/drawing/2014/main" id="{33B57B06-F2F2-4188-9F14-48F4F371CFE3}"/>
                    </a:ext>
                  </a:extLst>
                </p:cNvPr>
                <p:cNvGrpSpPr/>
                <p:nvPr/>
              </p:nvGrpSpPr>
              <p:grpSpPr>
                <a:xfrm>
                  <a:off x="8195280" y="3763843"/>
                  <a:ext cx="526594" cy="149672"/>
                  <a:chOff x="5585800" y="3419312"/>
                  <a:chExt cx="526594" cy="149672"/>
                </a:xfrm>
              </p:grpSpPr>
              <p:sp>
                <p:nvSpPr>
                  <p:cNvPr id="418" name="Freeform: Shape 417">
                    <a:extLst>
                      <a:ext uri="{FF2B5EF4-FFF2-40B4-BE49-F238E27FC236}">
                        <a16:creationId xmlns:a16="http://schemas.microsoft.com/office/drawing/2014/main" id="{25F40539-6D60-41DC-88B0-766752229878}"/>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19" name="Group 418">
                    <a:extLst>
                      <a:ext uri="{FF2B5EF4-FFF2-40B4-BE49-F238E27FC236}">
                        <a16:creationId xmlns:a16="http://schemas.microsoft.com/office/drawing/2014/main" id="{68C42CA0-C048-451B-8ADC-25C22AC75661}"/>
                      </a:ext>
                    </a:extLst>
                  </p:cNvPr>
                  <p:cNvGrpSpPr/>
                  <p:nvPr/>
                </p:nvGrpSpPr>
                <p:grpSpPr>
                  <a:xfrm rot="21445207">
                    <a:off x="5717965" y="3419312"/>
                    <a:ext cx="394429" cy="149672"/>
                    <a:chOff x="6487934" y="2548605"/>
                    <a:chExt cx="326374" cy="100719"/>
                  </a:xfrm>
                </p:grpSpPr>
                <p:sp>
                  <p:nvSpPr>
                    <p:cNvPr id="423" name="Freeform: Shape 422">
                      <a:extLst>
                        <a:ext uri="{FF2B5EF4-FFF2-40B4-BE49-F238E27FC236}">
                          <a16:creationId xmlns:a16="http://schemas.microsoft.com/office/drawing/2014/main" id="{7ACCFB7A-C5D4-4FA0-B901-81D3C8798D4A}"/>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Shape 423">
                      <a:extLst>
                        <a:ext uri="{FF2B5EF4-FFF2-40B4-BE49-F238E27FC236}">
                          <a16:creationId xmlns:a16="http://schemas.microsoft.com/office/drawing/2014/main" id="{CA26E34A-1B7C-4530-9205-E04EB4312D9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06" name="TextBox 305">
                  <a:extLst>
                    <a:ext uri="{FF2B5EF4-FFF2-40B4-BE49-F238E27FC236}">
                      <a16:creationId xmlns:a16="http://schemas.microsoft.com/office/drawing/2014/main" id="{D2288B4B-F539-4F56-8564-D29B6D781661}"/>
                    </a:ext>
                  </a:extLst>
                </p:cNvPr>
                <p:cNvSpPr txBox="1"/>
                <p:nvPr/>
              </p:nvSpPr>
              <p:spPr bwMode="auto">
                <a:xfrm>
                  <a:off x="8238820" y="3627267"/>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6822C94C-8C27-4C8F-ABEC-E6B8F2D64329}"/>
                    </a:ext>
                  </a:extLst>
                </p:cNvPr>
                <p:cNvGrpSpPr/>
                <p:nvPr/>
              </p:nvGrpSpPr>
              <p:grpSpPr>
                <a:xfrm>
                  <a:off x="8218211" y="3749531"/>
                  <a:ext cx="2524393" cy="1570647"/>
                  <a:chOff x="8505416" y="3737649"/>
                  <a:chExt cx="2524393" cy="1570647"/>
                </a:xfrm>
              </p:grpSpPr>
              <p:grpSp>
                <p:nvGrpSpPr>
                  <p:cNvPr id="280" name="Group 279">
                    <a:extLst>
                      <a:ext uri="{FF2B5EF4-FFF2-40B4-BE49-F238E27FC236}">
                        <a16:creationId xmlns:a16="http://schemas.microsoft.com/office/drawing/2014/main" id="{F80C8828-1BD9-4065-BE36-6038D4B8A929}"/>
                      </a:ext>
                    </a:extLst>
                  </p:cNvPr>
                  <p:cNvGrpSpPr/>
                  <p:nvPr/>
                </p:nvGrpSpPr>
                <p:grpSpPr>
                  <a:xfrm rot="2017757">
                    <a:off x="8754625" y="4551569"/>
                    <a:ext cx="449097" cy="387153"/>
                    <a:chOff x="9212109" y="3059891"/>
                    <a:chExt cx="384170" cy="331181"/>
                  </a:xfrm>
                </p:grpSpPr>
                <p:sp>
                  <p:nvSpPr>
                    <p:cNvPr id="281" name="Hexagon 280">
                      <a:extLst>
                        <a:ext uri="{FF2B5EF4-FFF2-40B4-BE49-F238E27FC236}">
                          <a16:creationId xmlns:a16="http://schemas.microsoft.com/office/drawing/2014/main" id="{3EACF7B6-2769-4F92-9B71-EB1102B2CE13}"/>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2" name="Straight Connector 281">
                      <a:extLst>
                        <a:ext uri="{FF2B5EF4-FFF2-40B4-BE49-F238E27FC236}">
                          <a16:creationId xmlns:a16="http://schemas.microsoft.com/office/drawing/2014/main" id="{4C1A2348-984F-4CE7-9C23-92D272BD81F9}"/>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F731154-D15A-4C49-B049-D9DE993FAB0D}"/>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22F28CD0-7856-49F7-80A3-F19622F281BE}"/>
                      </a:ext>
                    </a:extLst>
                  </p:cNvPr>
                  <p:cNvGrpSpPr/>
                  <p:nvPr/>
                </p:nvGrpSpPr>
                <p:grpSpPr>
                  <a:xfrm rot="4323450">
                    <a:off x="9765813" y="4207251"/>
                    <a:ext cx="449097" cy="387153"/>
                    <a:chOff x="9212109" y="3059891"/>
                    <a:chExt cx="384170" cy="331181"/>
                  </a:xfrm>
                </p:grpSpPr>
                <p:sp>
                  <p:nvSpPr>
                    <p:cNvPr id="286" name="Hexagon 285">
                      <a:extLst>
                        <a:ext uri="{FF2B5EF4-FFF2-40B4-BE49-F238E27FC236}">
                          <a16:creationId xmlns:a16="http://schemas.microsoft.com/office/drawing/2014/main" id="{DFF6CBA5-60BA-4E9E-AEB3-A3FA2C68410D}"/>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8" name="Straight Connector 287">
                      <a:extLst>
                        <a:ext uri="{FF2B5EF4-FFF2-40B4-BE49-F238E27FC236}">
                          <a16:creationId xmlns:a16="http://schemas.microsoft.com/office/drawing/2014/main" id="{86447E36-A1BA-4716-8BF9-31529F70DE68}"/>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56AC9AC-0844-4250-B77A-012035A091C5}"/>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48A530C8-09BD-4915-B836-BDC50F3C390C}"/>
                      </a:ext>
                    </a:extLst>
                  </p:cNvPr>
                  <p:cNvGrpSpPr/>
                  <p:nvPr/>
                </p:nvGrpSpPr>
                <p:grpSpPr>
                  <a:xfrm rot="2017757">
                    <a:off x="9100764" y="4351962"/>
                    <a:ext cx="449097" cy="387153"/>
                    <a:chOff x="9212109" y="3059891"/>
                    <a:chExt cx="384170" cy="331181"/>
                  </a:xfrm>
                </p:grpSpPr>
                <p:sp>
                  <p:nvSpPr>
                    <p:cNvPr id="291" name="Hexagon 290">
                      <a:extLst>
                        <a:ext uri="{FF2B5EF4-FFF2-40B4-BE49-F238E27FC236}">
                          <a16:creationId xmlns:a16="http://schemas.microsoft.com/office/drawing/2014/main" id="{09E256F3-37AC-4197-B4BE-8AAB04FAAF39}"/>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2" name="Straight Connector 291">
                      <a:extLst>
                        <a:ext uri="{FF2B5EF4-FFF2-40B4-BE49-F238E27FC236}">
                          <a16:creationId xmlns:a16="http://schemas.microsoft.com/office/drawing/2014/main" id="{7A773F61-42A4-452A-9BB7-811505A106C0}"/>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D11D61F-7E75-4A18-B6F5-B3B752548193}"/>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2D90AAA-CC01-4B8E-9BDE-888538A2F214}"/>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96" name="Hexagon 295">
                    <a:extLst>
                      <a:ext uri="{FF2B5EF4-FFF2-40B4-BE49-F238E27FC236}">
                        <a16:creationId xmlns:a16="http://schemas.microsoft.com/office/drawing/2014/main" id="{0447407E-AC87-4DCF-83B9-F16C49F1C84C}"/>
                      </a:ext>
                    </a:extLst>
                  </p:cNvPr>
                  <p:cNvSpPr/>
                  <p:nvPr/>
                </p:nvSpPr>
                <p:spPr bwMode="auto">
                  <a:xfrm rot="21510624">
                    <a:off x="8746632" y="4155719"/>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Hexagon 298">
                    <a:extLst>
                      <a:ext uri="{FF2B5EF4-FFF2-40B4-BE49-F238E27FC236}">
                        <a16:creationId xmlns:a16="http://schemas.microsoft.com/office/drawing/2014/main" id="{CD6D8403-D784-4AEF-A243-21A97ADF33D9}"/>
                      </a:ext>
                    </a:extLst>
                  </p:cNvPr>
                  <p:cNvSpPr/>
                  <p:nvPr/>
                </p:nvSpPr>
                <p:spPr bwMode="auto">
                  <a:xfrm rot="20407881">
                    <a:off x="10166383" y="4251613"/>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Pentagon 299">
                    <a:extLst>
                      <a:ext uri="{FF2B5EF4-FFF2-40B4-BE49-F238E27FC236}">
                        <a16:creationId xmlns:a16="http://schemas.microsoft.com/office/drawing/2014/main" id="{8073BD33-3C54-44EE-8940-CFD6A5182794}"/>
                      </a:ext>
                    </a:extLst>
                  </p:cNvPr>
                  <p:cNvSpPr/>
                  <p:nvPr/>
                </p:nvSpPr>
                <p:spPr bwMode="auto">
                  <a:xfrm rot="20905781">
                    <a:off x="9443460" y="4166857"/>
                    <a:ext cx="366900" cy="349429"/>
                  </a:xfrm>
                  <a:prstGeom prst="pent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07" name="Group 306">
                    <a:extLst>
                      <a:ext uri="{FF2B5EF4-FFF2-40B4-BE49-F238E27FC236}">
                        <a16:creationId xmlns:a16="http://schemas.microsoft.com/office/drawing/2014/main" id="{AE47D767-6911-4D9D-8B1C-1F7B80B9D36B}"/>
                      </a:ext>
                    </a:extLst>
                  </p:cNvPr>
                  <p:cNvGrpSpPr/>
                  <p:nvPr/>
                </p:nvGrpSpPr>
                <p:grpSpPr>
                  <a:xfrm rot="2920111">
                    <a:off x="9961752" y="4067939"/>
                    <a:ext cx="106661" cy="109751"/>
                    <a:chOff x="8756909" y="5467904"/>
                    <a:chExt cx="139675" cy="140019"/>
                  </a:xfrm>
                </p:grpSpPr>
                <p:cxnSp>
                  <p:nvCxnSpPr>
                    <p:cNvPr id="308" name="Straight Connector 307">
                      <a:extLst>
                        <a:ext uri="{FF2B5EF4-FFF2-40B4-BE49-F238E27FC236}">
                          <a16:creationId xmlns:a16="http://schemas.microsoft.com/office/drawing/2014/main" id="{7D870D83-7F6D-4EA9-B710-2F87273DA767}"/>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FF71DF54-C290-4511-A020-82C662C4D651}"/>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310" name="TextBox 309">
                    <a:extLst>
                      <a:ext uri="{FF2B5EF4-FFF2-40B4-BE49-F238E27FC236}">
                        <a16:creationId xmlns:a16="http://schemas.microsoft.com/office/drawing/2014/main" id="{E2929C1E-04DF-4C12-A19E-78DAE536F5FA}"/>
                      </a:ext>
                    </a:extLst>
                  </p:cNvPr>
                  <p:cNvSpPr txBox="1"/>
                  <p:nvPr/>
                </p:nvSpPr>
                <p:spPr bwMode="auto">
                  <a:xfrm>
                    <a:off x="9927833" y="3812124"/>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11" name="Group 310">
                    <a:extLst>
                      <a:ext uri="{FF2B5EF4-FFF2-40B4-BE49-F238E27FC236}">
                        <a16:creationId xmlns:a16="http://schemas.microsoft.com/office/drawing/2014/main" id="{EE26F1F2-FBD2-4886-8EAE-3E70CDA016DF}"/>
                      </a:ext>
                    </a:extLst>
                  </p:cNvPr>
                  <p:cNvGrpSpPr/>
                  <p:nvPr/>
                </p:nvGrpSpPr>
                <p:grpSpPr>
                  <a:xfrm rot="10358596">
                    <a:off x="10568998" y="4554037"/>
                    <a:ext cx="106661" cy="109751"/>
                    <a:chOff x="8756909" y="5467904"/>
                    <a:chExt cx="139675" cy="140019"/>
                  </a:xfrm>
                </p:grpSpPr>
                <p:cxnSp>
                  <p:nvCxnSpPr>
                    <p:cNvPr id="312" name="Straight Connector 311">
                      <a:extLst>
                        <a:ext uri="{FF2B5EF4-FFF2-40B4-BE49-F238E27FC236}">
                          <a16:creationId xmlns:a16="http://schemas.microsoft.com/office/drawing/2014/main" id="{6C345719-FA84-4580-AC76-85D8B2330593}"/>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0BB21D7-9778-407C-9AFB-00B0DCE41CBF}"/>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314" name="TextBox 313">
                    <a:extLst>
                      <a:ext uri="{FF2B5EF4-FFF2-40B4-BE49-F238E27FC236}">
                        <a16:creationId xmlns:a16="http://schemas.microsoft.com/office/drawing/2014/main" id="{F7CF31BC-0A2B-4FEF-9217-5DEF3FBCC0B8}"/>
                      </a:ext>
                    </a:extLst>
                  </p:cNvPr>
                  <p:cNvSpPr txBox="1"/>
                  <p:nvPr/>
                </p:nvSpPr>
                <p:spPr bwMode="auto">
                  <a:xfrm>
                    <a:off x="10651391" y="45413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15" name="Group 314">
                    <a:extLst>
                      <a:ext uri="{FF2B5EF4-FFF2-40B4-BE49-F238E27FC236}">
                        <a16:creationId xmlns:a16="http://schemas.microsoft.com/office/drawing/2014/main" id="{7675DC77-CB20-40FB-9AD9-0932EAD01544}"/>
                      </a:ext>
                    </a:extLst>
                  </p:cNvPr>
                  <p:cNvGrpSpPr/>
                  <p:nvPr/>
                </p:nvGrpSpPr>
                <p:grpSpPr>
                  <a:xfrm rot="341302">
                    <a:off x="10435812" y="4198682"/>
                    <a:ext cx="306494" cy="307777"/>
                    <a:chOff x="10508832" y="2223989"/>
                    <a:chExt cx="384426" cy="378557"/>
                  </a:xfrm>
                </p:grpSpPr>
                <p:sp>
                  <p:nvSpPr>
                    <p:cNvPr id="316" name="Rectangle 315">
                      <a:extLst>
                        <a:ext uri="{FF2B5EF4-FFF2-40B4-BE49-F238E27FC236}">
                          <a16:creationId xmlns:a16="http://schemas.microsoft.com/office/drawing/2014/main" id="{2B139F06-0B16-4217-970C-5CB261E43893}"/>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TextBox 316">
                      <a:extLst>
                        <a:ext uri="{FF2B5EF4-FFF2-40B4-BE49-F238E27FC236}">
                          <a16:creationId xmlns:a16="http://schemas.microsoft.com/office/drawing/2014/main" id="{EFE4FD91-69FA-47C9-8080-ED693CE918F8}"/>
                        </a:ext>
                      </a:extLst>
                    </p:cNvPr>
                    <p:cNvSpPr txBox="1"/>
                    <p:nvPr/>
                  </p:nvSpPr>
                  <p:spPr bwMode="auto">
                    <a:xfrm rot="20890603">
                      <a:off x="10508832" y="2223989"/>
                      <a:ext cx="384426"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18" name="Group 317">
                    <a:extLst>
                      <a:ext uri="{FF2B5EF4-FFF2-40B4-BE49-F238E27FC236}">
                        <a16:creationId xmlns:a16="http://schemas.microsoft.com/office/drawing/2014/main" id="{D5118EFD-57AC-47AA-B70B-236463478FF8}"/>
                      </a:ext>
                    </a:extLst>
                  </p:cNvPr>
                  <p:cNvGrpSpPr/>
                  <p:nvPr/>
                </p:nvGrpSpPr>
                <p:grpSpPr>
                  <a:xfrm rot="341302">
                    <a:off x="9305580" y="4615149"/>
                    <a:ext cx="284052" cy="276999"/>
                    <a:chOff x="10516029" y="2254384"/>
                    <a:chExt cx="356277" cy="340701"/>
                  </a:xfrm>
                </p:grpSpPr>
                <p:sp>
                  <p:nvSpPr>
                    <p:cNvPr id="319" name="Rectangle 318">
                      <a:extLst>
                        <a:ext uri="{FF2B5EF4-FFF2-40B4-BE49-F238E27FC236}">
                          <a16:creationId xmlns:a16="http://schemas.microsoft.com/office/drawing/2014/main" id="{CE8A8F04-EB23-4CE4-A907-C2D5ECD623E3}"/>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TextBox 319">
                      <a:extLst>
                        <a:ext uri="{FF2B5EF4-FFF2-40B4-BE49-F238E27FC236}">
                          <a16:creationId xmlns:a16="http://schemas.microsoft.com/office/drawing/2014/main" id="{225E7F5D-FB53-4829-8673-E63B62072AC6}"/>
                        </a:ext>
                      </a:extLst>
                    </p:cNvPr>
                    <p:cNvSpPr txBox="1"/>
                    <p:nvPr/>
                  </p:nvSpPr>
                  <p:spPr bwMode="auto">
                    <a:xfrm rot="21258698">
                      <a:off x="10516029" y="2254384"/>
                      <a:ext cx="356277" cy="34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21" name="Group 320">
                    <a:extLst>
                      <a:ext uri="{FF2B5EF4-FFF2-40B4-BE49-F238E27FC236}">
                        <a16:creationId xmlns:a16="http://schemas.microsoft.com/office/drawing/2014/main" id="{7BB808C1-6199-4149-8423-2E3F23E6547A}"/>
                      </a:ext>
                    </a:extLst>
                  </p:cNvPr>
                  <p:cNvGrpSpPr/>
                  <p:nvPr/>
                </p:nvGrpSpPr>
                <p:grpSpPr>
                  <a:xfrm rot="341302">
                    <a:off x="9654297" y="4134067"/>
                    <a:ext cx="284052" cy="276999"/>
                    <a:chOff x="10531883" y="2250472"/>
                    <a:chExt cx="356277" cy="340701"/>
                  </a:xfrm>
                </p:grpSpPr>
                <p:sp>
                  <p:nvSpPr>
                    <p:cNvPr id="322" name="Rectangle 321">
                      <a:extLst>
                        <a:ext uri="{FF2B5EF4-FFF2-40B4-BE49-F238E27FC236}">
                          <a16:creationId xmlns:a16="http://schemas.microsoft.com/office/drawing/2014/main" id="{A9E98EB1-B5E5-4BEA-959F-BC09AD69024E}"/>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TextBox 322">
                      <a:extLst>
                        <a:ext uri="{FF2B5EF4-FFF2-40B4-BE49-F238E27FC236}">
                          <a16:creationId xmlns:a16="http://schemas.microsoft.com/office/drawing/2014/main" id="{60B5CCE8-9AA5-4701-8398-5D1ED708B328}"/>
                        </a:ext>
                      </a:extLst>
                    </p:cNvPr>
                    <p:cNvSpPr txBox="1"/>
                    <p:nvPr/>
                  </p:nvSpPr>
                  <p:spPr bwMode="auto">
                    <a:xfrm rot="21258698">
                      <a:off x="10531883" y="2250472"/>
                      <a:ext cx="356277" cy="34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sp>
                <p:nvSpPr>
                  <p:cNvPr id="326" name="TextBox 325">
                    <a:extLst>
                      <a:ext uri="{FF2B5EF4-FFF2-40B4-BE49-F238E27FC236}">
                        <a16:creationId xmlns:a16="http://schemas.microsoft.com/office/drawing/2014/main" id="{BF6F250E-443A-477F-8162-FB6FEAA9AD6F}"/>
                      </a:ext>
                    </a:extLst>
                  </p:cNvPr>
                  <p:cNvSpPr txBox="1"/>
                  <p:nvPr/>
                </p:nvSpPr>
                <p:spPr bwMode="auto">
                  <a:xfrm>
                    <a:off x="8865485" y="3737649"/>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NH</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327" name="TextBox 326">
                    <a:extLst>
                      <a:ext uri="{FF2B5EF4-FFF2-40B4-BE49-F238E27FC236}">
                        <a16:creationId xmlns:a16="http://schemas.microsoft.com/office/drawing/2014/main" id="{11BCA0D6-3A53-42C9-BFDB-C17DAB39F569}"/>
                      </a:ext>
                    </a:extLst>
                  </p:cNvPr>
                  <p:cNvSpPr txBox="1"/>
                  <p:nvPr/>
                </p:nvSpPr>
                <p:spPr bwMode="auto">
                  <a:xfrm rot="1296630">
                    <a:off x="9995926" y="4712172"/>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OH</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28" name="Group 327">
                    <a:extLst>
                      <a:ext uri="{FF2B5EF4-FFF2-40B4-BE49-F238E27FC236}">
                        <a16:creationId xmlns:a16="http://schemas.microsoft.com/office/drawing/2014/main" id="{A3D2775B-CF2E-4A84-A120-02DC85425CD5}"/>
                      </a:ext>
                    </a:extLst>
                  </p:cNvPr>
                  <p:cNvGrpSpPr/>
                  <p:nvPr/>
                </p:nvGrpSpPr>
                <p:grpSpPr>
                  <a:xfrm rot="7475152">
                    <a:off x="9045099" y="4011314"/>
                    <a:ext cx="101413" cy="88504"/>
                    <a:chOff x="9281967" y="2682437"/>
                    <a:chExt cx="111459" cy="94187"/>
                  </a:xfrm>
                </p:grpSpPr>
                <p:cxnSp>
                  <p:nvCxnSpPr>
                    <p:cNvPr id="329" name="Straight Connector 328">
                      <a:extLst>
                        <a:ext uri="{FF2B5EF4-FFF2-40B4-BE49-F238E27FC236}">
                          <a16:creationId xmlns:a16="http://schemas.microsoft.com/office/drawing/2014/main" id="{BE62179B-380B-4BFB-9686-37AD836AF70C}"/>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DCF21E0-08F7-4F33-955A-0EB2FA7B9D8C}"/>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DD8A6B6-5924-4B1A-B766-AEB1A7AB9F15}"/>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35EBF5E8-E391-40E4-91CA-4CFFCBE90BB4}"/>
                      </a:ext>
                    </a:extLst>
                  </p:cNvPr>
                  <p:cNvGrpSpPr/>
                  <p:nvPr/>
                </p:nvGrpSpPr>
                <p:grpSpPr>
                  <a:xfrm rot="15196134">
                    <a:off x="10369115" y="4704207"/>
                    <a:ext cx="147098" cy="124403"/>
                    <a:chOff x="9790608" y="5519790"/>
                    <a:chExt cx="147098" cy="124403"/>
                  </a:xfrm>
                </p:grpSpPr>
                <p:grpSp>
                  <p:nvGrpSpPr>
                    <p:cNvPr id="332" name="Group 331">
                      <a:extLst>
                        <a:ext uri="{FF2B5EF4-FFF2-40B4-BE49-F238E27FC236}">
                          <a16:creationId xmlns:a16="http://schemas.microsoft.com/office/drawing/2014/main" id="{992130E6-B859-4271-92DC-EC53E8235447}"/>
                        </a:ext>
                      </a:extLst>
                    </p:cNvPr>
                    <p:cNvGrpSpPr/>
                    <p:nvPr/>
                  </p:nvGrpSpPr>
                  <p:grpSpPr>
                    <a:xfrm>
                      <a:off x="9836293" y="5519790"/>
                      <a:ext cx="101413" cy="88504"/>
                      <a:chOff x="9281967" y="2682437"/>
                      <a:chExt cx="111459" cy="94187"/>
                    </a:xfrm>
                  </p:grpSpPr>
                  <p:cxnSp>
                    <p:nvCxnSpPr>
                      <p:cNvPr id="333" name="Straight Connector 332">
                        <a:extLst>
                          <a:ext uri="{FF2B5EF4-FFF2-40B4-BE49-F238E27FC236}">
                            <a16:creationId xmlns:a16="http://schemas.microsoft.com/office/drawing/2014/main" id="{8093682B-1A0F-4DFF-9A95-239E90BA4C0B}"/>
                          </a:ext>
                        </a:extLst>
                      </p:cNvPr>
                      <p:cNvCxnSpPr>
                        <a:cxnSpLocks/>
                      </p:cNvCxnSpPr>
                      <p:nvPr/>
                    </p:nvCxnSpPr>
                    <p:spPr bwMode="auto">
                      <a:xfrm>
                        <a:off x="9281967" y="2709067"/>
                        <a:ext cx="43609" cy="6755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CE7A279-6064-4C01-BF6F-66308CA938D3}"/>
                          </a:ext>
                        </a:extLst>
                      </p:cNvPr>
                      <p:cNvCxnSpPr>
                        <a:cxnSpLocks/>
                      </p:cNvCxnSpPr>
                      <p:nvPr/>
                    </p:nvCxnSpPr>
                    <p:spPr bwMode="auto">
                      <a:xfrm>
                        <a:off x="9327448" y="2691182"/>
                        <a:ext cx="35255" cy="57492"/>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0C6A85A0-D09D-4170-969B-2AD52DB5E201}"/>
                          </a:ext>
                        </a:extLst>
                      </p:cNvPr>
                      <p:cNvCxnSpPr>
                        <a:cxnSpLocks/>
                      </p:cNvCxnSpPr>
                      <p:nvPr/>
                    </p:nvCxnSpPr>
                    <p:spPr bwMode="auto">
                      <a:xfrm>
                        <a:off x="9372050" y="2682437"/>
                        <a:ext cx="21376" cy="3381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36" name="Straight Connector 335">
                      <a:extLst>
                        <a:ext uri="{FF2B5EF4-FFF2-40B4-BE49-F238E27FC236}">
                          <a16:creationId xmlns:a16="http://schemas.microsoft.com/office/drawing/2014/main" id="{4E42B3CF-C76C-44D3-BB8E-6C5982E71D5F}"/>
                        </a:ext>
                      </a:extLst>
                    </p:cNvPr>
                    <p:cNvCxnSpPr>
                      <a:cxnSpLocks/>
                    </p:cNvCxnSpPr>
                    <p:nvPr/>
                  </p:nvCxnSpPr>
                  <p:spPr bwMode="auto">
                    <a:xfrm>
                      <a:off x="9790608" y="5553357"/>
                      <a:ext cx="55055" cy="9083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42" name="Straight Connector 341">
                    <a:extLst>
                      <a:ext uri="{FF2B5EF4-FFF2-40B4-BE49-F238E27FC236}">
                        <a16:creationId xmlns:a16="http://schemas.microsoft.com/office/drawing/2014/main" id="{997655BC-4D39-4B19-BFD5-913B6D83A932}"/>
                      </a:ext>
                    </a:extLst>
                  </p:cNvPr>
                  <p:cNvCxnSpPr>
                    <a:cxnSpLocks/>
                  </p:cNvCxnSpPr>
                  <p:nvPr/>
                </p:nvCxnSpPr>
                <p:spPr bwMode="auto">
                  <a:xfrm>
                    <a:off x="10475156" y="4834185"/>
                    <a:ext cx="188363" cy="31411"/>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8DB6DC4-54E1-44F7-8448-317EEE30C4C5}"/>
                      </a:ext>
                    </a:extLst>
                  </p:cNvPr>
                  <p:cNvCxnSpPr>
                    <a:cxnSpLocks/>
                  </p:cNvCxnSpPr>
                  <p:nvPr/>
                </p:nvCxnSpPr>
                <p:spPr bwMode="auto">
                  <a:xfrm rot="19779407">
                    <a:off x="8505416" y="4692495"/>
                    <a:ext cx="230095" cy="127506"/>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6C517A7-77AE-422E-90EA-53D64B8B8B0D}"/>
                      </a:ext>
                    </a:extLst>
                  </p:cNvPr>
                  <p:cNvCxnSpPr>
                    <a:cxnSpLocks/>
                  </p:cNvCxnSpPr>
                  <p:nvPr/>
                </p:nvCxnSpPr>
                <p:spPr bwMode="auto">
                  <a:xfrm rot="19779407" flipV="1">
                    <a:off x="8760195" y="4967729"/>
                    <a:ext cx="127970" cy="70913"/>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283" name="TextBox 282">
                    <a:extLst>
                      <a:ext uri="{FF2B5EF4-FFF2-40B4-BE49-F238E27FC236}">
                        <a16:creationId xmlns:a16="http://schemas.microsoft.com/office/drawing/2014/main" id="{083A1C19-EC5D-49FA-B908-D65D781C1D6A}"/>
                      </a:ext>
                    </a:extLst>
                  </p:cNvPr>
                  <p:cNvSpPr txBox="1"/>
                  <p:nvPr/>
                </p:nvSpPr>
                <p:spPr bwMode="auto">
                  <a:xfrm>
                    <a:off x="8656357" y="50005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F</a:t>
                    </a:r>
                    <a:endParaRPr kumimoji="0" lang="en-US" sz="1400" b="0" i="1"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11" name="Isosceles Triangle 10">
                    <a:extLst>
                      <a:ext uri="{FF2B5EF4-FFF2-40B4-BE49-F238E27FC236}">
                        <a16:creationId xmlns:a16="http://schemas.microsoft.com/office/drawing/2014/main" id="{F906453B-43EA-4C17-BEB8-74F2A5B9E38E}"/>
                      </a:ext>
                    </a:extLst>
                  </p:cNvPr>
                  <p:cNvSpPr/>
                  <p:nvPr/>
                </p:nvSpPr>
                <p:spPr bwMode="auto">
                  <a:xfrm rot="1043656">
                    <a:off x="10285305" y="4695911"/>
                    <a:ext cx="47087" cy="99380"/>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5" name="Isosceles Triangle 424">
                    <a:extLst>
                      <a:ext uri="{FF2B5EF4-FFF2-40B4-BE49-F238E27FC236}">
                        <a16:creationId xmlns:a16="http://schemas.microsoft.com/office/drawing/2014/main" id="{6C2CFB4D-9DA6-4106-A077-93C9A586D3D4}"/>
                      </a:ext>
                    </a:extLst>
                  </p:cNvPr>
                  <p:cNvSpPr/>
                  <p:nvPr/>
                </p:nvSpPr>
                <p:spPr bwMode="auto">
                  <a:xfrm rot="14889835">
                    <a:off x="9144406" y="4070679"/>
                    <a:ext cx="73152" cy="109728"/>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F13FBFC2-0B0F-4A84-A98B-D391A5FAA8DD}"/>
                      </a:ext>
                    </a:extLst>
                  </p:cNvPr>
                  <p:cNvSpPr txBox="1"/>
                  <p:nvPr/>
                </p:nvSpPr>
                <p:spPr bwMode="auto">
                  <a:xfrm>
                    <a:off x="9165923" y="3925582"/>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p>
                </p:txBody>
              </p:sp>
              <p:sp>
                <p:nvSpPr>
                  <p:cNvPr id="68" name="TextBox 67">
                    <a:extLst>
                      <a:ext uri="{FF2B5EF4-FFF2-40B4-BE49-F238E27FC236}">
                        <a16:creationId xmlns:a16="http://schemas.microsoft.com/office/drawing/2014/main" id="{F8459013-F703-4BB0-8504-E3649F0B1B32}"/>
                      </a:ext>
                    </a:extLst>
                  </p:cNvPr>
                  <p:cNvSpPr txBox="1"/>
                  <p:nvPr/>
                </p:nvSpPr>
                <p:spPr bwMode="auto">
                  <a:xfrm>
                    <a:off x="10575839" y="4701548"/>
                    <a:ext cx="453970"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sp>
              <p:nvSpPr>
                <p:cNvPr id="427" name="TextBox 426">
                  <a:extLst>
                    <a:ext uri="{FF2B5EF4-FFF2-40B4-BE49-F238E27FC236}">
                      <a16:creationId xmlns:a16="http://schemas.microsoft.com/office/drawing/2014/main" id="{83C9C231-7C09-4FF4-9B50-7F81099014BF}"/>
                    </a:ext>
                  </a:extLst>
                </p:cNvPr>
                <p:cNvSpPr txBox="1"/>
                <p:nvPr/>
              </p:nvSpPr>
              <p:spPr bwMode="auto">
                <a:xfrm>
                  <a:off x="7784286" y="4645966"/>
                  <a:ext cx="536792" cy="34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dirty="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nvGrpSpPr>
                <p:cNvPr id="79" name="Group 78">
                  <a:extLst>
                    <a:ext uri="{FF2B5EF4-FFF2-40B4-BE49-F238E27FC236}">
                      <a16:creationId xmlns:a16="http://schemas.microsoft.com/office/drawing/2014/main" id="{06E8779B-7A83-4AC6-905E-EDD686FC6C7A}"/>
                    </a:ext>
                  </a:extLst>
                </p:cNvPr>
                <p:cNvGrpSpPr/>
                <p:nvPr/>
              </p:nvGrpSpPr>
              <p:grpSpPr>
                <a:xfrm>
                  <a:off x="7057383" y="4241429"/>
                  <a:ext cx="449097" cy="397532"/>
                  <a:chOff x="5641947" y="5660883"/>
                  <a:chExt cx="449097" cy="397532"/>
                </a:xfrm>
              </p:grpSpPr>
              <p:sp>
                <p:nvSpPr>
                  <p:cNvPr id="428" name="Hexagon 427">
                    <a:extLst>
                      <a:ext uri="{FF2B5EF4-FFF2-40B4-BE49-F238E27FC236}">
                        <a16:creationId xmlns:a16="http://schemas.microsoft.com/office/drawing/2014/main" id="{50D61B6F-B6B3-4702-A0A1-F395A05925E6}"/>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1" name="Straight Connector 430">
                    <a:extLst>
                      <a:ext uri="{FF2B5EF4-FFF2-40B4-BE49-F238E27FC236}">
                        <a16:creationId xmlns:a16="http://schemas.microsoft.com/office/drawing/2014/main" id="{271F8973-9849-4029-8C25-D9A39E1AB3F0}"/>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16766E0-E84E-4682-A900-058B1F20C07F}"/>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5CBE7991-14CC-4632-A417-F5BD39AF31EA}"/>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434" name="Straight Connector 433">
                  <a:extLst>
                    <a:ext uri="{FF2B5EF4-FFF2-40B4-BE49-F238E27FC236}">
                      <a16:creationId xmlns:a16="http://schemas.microsoft.com/office/drawing/2014/main" id="{EFB88DAA-3D59-4BAE-AFA5-17DCA2FA30D3}"/>
                    </a:ext>
                  </a:extLst>
                </p:cNvPr>
                <p:cNvCxnSpPr>
                  <a:cxnSpLocks/>
                  <a:stCxn id="428" idx="5"/>
                </p:cNvCxnSpPr>
                <p:nvPr/>
              </p:nvCxnSpPr>
              <p:spPr bwMode="auto">
                <a:xfrm flipV="1">
                  <a:off x="7404617" y="4054215"/>
                  <a:ext cx="79523" cy="183958"/>
                </a:xfrm>
                <a:prstGeom prst="line">
                  <a:avLst/>
                </a:prstGeom>
                <a:noFill/>
                <a:ln w="28575" cap="flat" cmpd="sng" algn="ctr">
                  <a:solidFill>
                    <a:schemeClr val="bg1"/>
                  </a:solidFill>
                  <a:prstDash val="solid"/>
                  <a:round/>
                  <a:headEnd type="none" w="med" len="med"/>
                  <a:tailEnd type="none" w="med" len="med"/>
                </a:ln>
                <a:effectLst/>
              </p:spPr>
            </p:cxnSp>
            <p:grpSp>
              <p:nvGrpSpPr>
                <p:cNvPr id="83" name="Group 82">
                  <a:extLst>
                    <a:ext uri="{FF2B5EF4-FFF2-40B4-BE49-F238E27FC236}">
                      <a16:creationId xmlns:a16="http://schemas.microsoft.com/office/drawing/2014/main" id="{0EAD9BE0-7B65-44CD-80CB-4175685E3C80}"/>
                    </a:ext>
                  </a:extLst>
                </p:cNvPr>
                <p:cNvGrpSpPr/>
                <p:nvPr/>
              </p:nvGrpSpPr>
              <p:grpSpPr>
                <a:xfrm rot="9261250">
                  <a:off x="7421145" y="3944916"/>
                  <a:ext cx="63481" cy="111917"/>
                  <a:chOff x="7733858" y="4275202"/>
                  <a:chExt cx="63481" cy="111917"/>
                </a:xfrm>
              </p:grpSpPr>
              <p:cxnSp>
                <p:nvCxnSpPr>
                  <p:cNvPr id="435" name="Straight Connector 434">
                    <a:extLst>
                      <a:ext uri="{FF2B5EF4-FFF2-40B4-BE49-F238E27FC236}">
                        <a16:creationId xmlns:a16="http://schemas.microsoft.com/office/drawing/2014/main" id="{A39A6616-FF58-4B91-9871-6356CF6715D0}"/>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825B25C-540B-451A-BAF5-B453DA5547AC}"/>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DD6302CE-67ED-4E0F-8803-A82669777A3E}"/>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43" name="TextBox 442">
              <a:extLst>
                <a:ext uri="{FF2B5EF4-FFF2-40B4-BE49-F238E27FC236}">
                  <a16:creationId xmlns:a16="http://schemas.microsoft.com/office/drawing/2014/main" id="{741065D9-AA65-4D78-821B-B1A5D129CE47}"/>
                </a:ext>
              </a:extLst>
            </p:cNvPr>
            <p:cNvSpPr txBox="1"/>
            <p:nvPr/>
          </p:nvSpPr>
          <p:spPr bwMode="auto">
            <a:xfrm>
              <a:off x="5739568" y="1556808"/>
              <a:ext cx="2340523" cy="723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Tetrapeptide-Based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Cleavable Linker</a:t>
              </a:r>
            </a:p>
          </p:txBody>
        </p:sp>
        <p:sp>
          <p:nvSpPr>
            <p:cNvPr id="444" name="TextBox 443">
              <a:extLst>
                <a:ext uri="{FF2B5EF4-FFF2-40B4-BE49-F238E27FC236}">
                  <a16:creationId xmlns:a16="http://schemas.microsoft.com/office/drawing/2014/main" id="{95922708-C60C-4473-AC36-BB2380B48923}"/>
                </a:ext>
              </a:extLst>
            </p:cNvPr>
            <p:cNvSpPr txBox="1"/>
            <p:nvPr/>
          </p:nvSpPr>
          <p:spPr bwMode="auto">
            <a:xfrm>
              <a:off x="8478328" y="4004921"/>
              <a:ext cx="2925924" cy="103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Topoisomerase I Inhibitor</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Payload (DXd)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Exatecan derivative</a:t>
              </a:r>
            </a:p>
          </p:txBody>
        </p:sp>
        <p:cxnSp>
          <p:nvCxnSpPr>
            <p:cNvPr id="37" name="Straight Connector 36">
              <a:extLst>
                <a:ext uri="{FF2B5EF4-FFF2-40B4-BE49-F238E27FC236}">
                  <a16:creationId xmlns:a16="http://schemas.microsoft.com/office/drawing/2014/main" id="{BB171AFE-2C22-42AF-8119-100DA7B3DD57}"/>
                </a:ext>
              </a:extLst>
            </p:cNvPr>
            <p:cNvCxnSpPr>
              <a:cxnSpLocks/>
            </p:cNvCxnSpPr>
            <p:nvPr/>
          </p:nvCxnSpPr>
          <p:spPr bwMode="auto">
            <a:xfrm>
              <a:off x="8551590" y="2532679"/>
              <a:ext cx="120987" cy="87087"/>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06" name="Content Placeholder 1">
            <a:extLst>
              <a:ext uri="{FF2B5EF4-FFF2-40B4-BE49-F238E27FC236}">
                <a16:creationId xmlns:a16="http://schemas.microsoft.com/office/drawing/2014/main" id="{F7FAD312-B2B6-46C7-9336-B2325B8643C6}"/>
              </a:ext>
            </a:extLst>
          </p:cNvPr>
          <p:cNvSpPr txBox="1">
            <a:spLocks/>
          </p:cNvSpPr>
          <p:nvPr/>
        </p:nvSpPr>
        <p:spPr bwMode="auto">
          <a:xfrm>
            <a:off x="9031306" y="1880792"/>
            <a:ext cx="2981687" cy="4185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High-potency, membrane-permeable payload with short systemic half-life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Optimized DAR: ~4:1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Stable linker‒payload</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Tumor-selectable cleavable linker</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Bystander killing effect</a:t>
            </a:r>
          </a:p>
        </p:txBody>
      </p:sp>
      <p:sp>
        <p:nvSpPr>
          <p:cNvPr id="7" name="TextBox 6">
            <a:extLst>
              <a:ext uri="{FF2B5EF4-FFF2-40B4-BE49-F238E27FC236}">
                <a16:creationId xmlns:a16="http://schemas.microsoft.com/office/drawing/2014/main" id="{BD9D4F4B-03D4-A8CD-D3A8-C3D4587B7696}"/>
              </a:ext>
            </a:extLst>
          </p:cNvPr>
          <p:cNvSpPr txBox="1"/>
          <p:nvPr/>
        </p:nvSpPr>
        <p:spPr bwMode="auto">
          <a:xfrm>
            <a:off x="5762806" y="3042625"/>
            <a:ext cx="232657"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t>
            </a:r>
          </a:p>
        </p:txBody>
      </p:sp>
    </p:spTree>
    <p:extLst>
      <p:ext uri="{BB962C8B-B14F-4D97-AF65-F5344CB8AC3E}">
        <p14:creationId xmlns:p14="http://schemas.microsoft.com/office/powerpoint/2010/main" val="3049273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TROPION-PanTumor01 NSCLC Cohort: </a:t>
            </a:r>
            <a:br>
              <a:rPr lang="en-US" dirty="0"/>
            </a:br>
            <a:r>
              <a:rPr lang="en-US" dirty="0"/>
              <a:t>Datopotamab Deruxtecan</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200" dirty="0"/>
              <a:t>Multicenter, multicohort, open-label, dose-escalation/dose-expansion phase I trial</a:t>
            </a:r>
          </a:p>
          <a:p>
            <a:endParaRPr lang="en-US" sz="2200" dirty="0"/>
          </a:p>
          <a:p>
            <a:endParaRPr lang="en-US" sz="2200" dirty="0"/>
          </a:p>
          <a:p>
            <a:endParaRPr lang="en-US" sz="2200" dirty="0"/>
          </a:p>
          <a:p>
            <a:endParaRPr lang="en-US" sz="2200" dirty="0"/>
          </a:p>
          <a:p>
            <a:endParaRPr lang="en-US" sz="2200" dirty="0"/>
          </a:p>
          <a:p>
            <a:r>
              <a:rPr lang="en-US" sz="2200" b="1" dirty="0"/>
              <a:t>Primary endpoint</a:t>
            </a:r>
            <a:r>
              <a:rPr lang="en-US" sz="2200" dirty="0"/>
              <a:t>: MTD, safety, tolerability</a:t>
            </a:r>
          </a:p>
          <a:p>
            <a:r>
              <a:rPr lang="en-US" sz="2200" b="1" dirty="0"/>
              <a:t>Key secondary endpoints</a:t>
            </a:r>
            <a:r>
              <a:rPr lang="en-US" sz="2200" dirty="0"/>
              <a:t>: efficacy, pharmacokinetics, antidrug antibodies</a:t>
            </a:r>
          </a:p>
        </p:txBody>
      </p:sp>
      <p:sp>
        <p:nvSpPr>
          <p:cNvPr id="8" name="Text Box 45">
            <a:extLst>
              <a:ext uri="{FF2B5EF4-FFF2-40B4-BE49-F238E27FC236}">
                <a16:creationId xmlns:a16="http://schemas.microsoft.com/office/drawing/2014/main" id="{A99F939D-CB8C-954A-A93C-BDC14DC1DCF6}"/>
              </a:ext>
            </a:extLst>
          </p:cNvPr>
          <p:cNvSpPr txBox="1">
            <a:spLocks noChangeArrowheads="1"/>
          </p:cNvSpPr>
          <p:nvPr/>
        </p:nvSpPr>
        <p:spPr bwMode="auto">
          <a:xfrm>
            <a:off x="709796" y="2170405"/>
            <a:ext cx="264396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advanced/metastatic NSCLC, MRD by RECIST v1.1, and ECOG PS </a:t>
            </a:r>
            <a:r>
              <a:rPr lang="en-US" altLang="en-US" sz="1600" b="0" dirty="0">
                <a:solidFill>
                  <a:srgbClr val="000000"/>
                </a:solidFill>
                <a:latin typeface="Calibri" panose="020F0502020204030204" pitchFamily="34" charset="0"/>
              </a:rPr>
              <a:t>&lt;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stable, treated brain mets permitted; pretreatment biopsy required</a:t>
            </a:r>
            <a:r>
              <a:rPr lang="en-US" altLang="en-US" sz="1600" b="0" dirty="0">
                <a:solidFill>
                  <a:srgbClr val="000000"/>
                </a:solidFill>
                <a:latin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no TROP-2 expression minimum</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180)</a:t>
            </a:r>
          </a:p>
        </p:txBody>
      </p:sp>
      <p:sp>
        <p:nvSpPr>
          <p:cNvPr id="13" name="Line 52">
            <a:extLst>
              <a:ext uri="{FF2B5EF4-FFF2-40B4-BE49-F238E27FC236}">
                <a16:creationId xmlns:a16="http://schemas.microsoft.com/office/drawing/2014/main" id="{CA09D777-3BF0-EB41-8F2D-0FE5D982225D}"/>
              </a:ext>
            </a:extLst>
          </p:cNvPr>
          <p:cNvSpPr>
            <a:spLocks noChangeShapeType="1"/>
          </p:cNvSpPr>
          <p:nvPr/>
        </p:nvSpPr>
        <p:spPr bwMode="auto">
          <a:xfrm>
            <a:off x="7167612" y="3225092"/>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2">
            <a:extLst>
              <a:ext uri="{FF2B5EF4-FFF2-40B4-BE49-F238E27FC236}">
                <a16:creationId xmlns:a16="http://schemas.microsoft.com/office/drawing/2014/main" id="{24BE2CD5-60DB-864E-89EE-AAC07632FF82}"/>
              </a:ext>
            </a:extLst>
          </p:cNvPr>
          <p:cNvSpPr>
            <a:spLocks noChangeShapeType="1"/>
          </p:cNvSpPr>
          <p:nvPr/>
        </p:nvSpPr>
        <p:spPr bwMode="auto">
          <a:xfrm>
            <a:off x="3392103" y="3231424"/>
            <a:ext cx="49269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Rectangle 49">
            <a:extLst>
              <a:ext uri="{FF2B5EF4-FFF2-40B4-BE49-F238E27FC236}">
                <a16:creationId xmlns:a16="http://schemas.microsoft.com/office/drawing/2014/main" id="{17F68D4B-B700-F743-915E-BB5E632EBC56}"/>
              </a:ext>
            </a:extLst>
          </p:cNvPr>
          <p:cNvSpPr>
            <a:spLocks noChangeArrowheads="1"/>
          </p:cNvSpPr>
          <p:nvPr/>
        </p:nvSpPr>
        <p:spPr bwMode="auto">
          <a:xfrm>
            <a:off x="3997290" y="2859450"/>
            <a:ext cx="3027538" cy="7356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0.27-10 mg/kg Q3W</a:t>
            </a:r>
          </a:p>
        </p:txBody>
      </p:sp>
      <p:sp>
        <p:nvSpPr>
          <p:cNvPr id="18" name="TextBox 17">
            <a:extLst>
              <a:ext uri="{FF2B5EF4-FFF2-40B4-BE49-F238E27FC236}">
                <a16:creationId xmlns:a16="http://schemas.microsoft.com/office/drawing/2014/main" id="{0D7C596A-2B7D-3641-B89E-4151DDC34552}"/>
              </a:ext>
            </a:extLst>
          </p:cNvPr>
          <p:cNvSpPr txBox="1"/>
          <p:nvPr/>
        </p:nvSpPr>
        <p:spPr bwMode="auto">
          <a:xfrm>
            <a:off x="4140074" y="2536418"/>
            <a:ext cx="30275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Escalation</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2" name="Rectangle 49">
            <a:extLst>
              <a:ext uri="{FF2B5EF4-FFF2-40B4-BE49-F238E27FC236}">
                <a16:creationId xmlns:a16="http://schemas.microsoft.com/office/drawing/2014/main" id="{5A8443E3-B054-2A4B-A53F-23754F02302B}"/>
              </a:ext>
            </a:extLst>
          </p:cNvPr>
          <p:cNvSpPr>
            <a:spLocks noChangeArrowheads="1"/>
          </p:cNvSpPr>
          <p:nvPr/>
        </p:nvSpPr>
        <p:spPr bwMode="auto">
          <a:xfrm>
            <a:off x="7865863" y="2219115"/>
            <a:ext cx="2761131" cy="627137"/>
          </a:xfrm>
          <a:prstGeom prst="rect">
            <a:avLst/>
          </a:prstGeom>
          <a:solidFill>
            <a:schemeClr val="accent2">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IV 4 mg/kg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p>
        </p:txBody>
      </p:sp>
      <p:sp>
        <p:nvSpPr>
          <p:cNvPr id="23" name="TextBox 22">
            <a:extLst>
              <a:ext uri="{FF2B5EF4-FFF2-40B4-BE49-F238E27FC236}">
                <a16:creationId xmlns:a16="http://schemas.microsoft.com/office/drawing/2014/main" id="{F279E564-5CC3-5C4C-AE47-FF7474B17307}"/>
              </a:ext>
            </a:extLst>
          </p:cNvPr>
          <p:cNvSpPr txBox="1"/>
          <p:nvPr/>
        </p:nvSpPr>
        <p:spPr bwMode="auto">
          <a:xfrm>
            <a:off x="8207112" y="1880057"/>
            <a:ext cx="20786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6" name="Rectangle 49">
            <a:extLst>
              <a:ext uri="{FF2B5EF4-FFF2-40B4-BE49-F238E27FC236}">
                <a16:creationId xmlns:a16="http://schemas.microsoft.com/office/drawing/2014/main" id="{C63AB13E-9C7A-AC45-812C-50E103928C81}"/>
              </a:ext>
            </a:extLst>
          </p:cNvPr>
          <p:cNvSpPr>
            <a:spLocks noChangeArrowheads="1"/>
          </p:cNvSpPr>
          <p:nvPr/>
        </p:nvSpPr>
        <p:spPr bwMode="auto">
          <a:xfrm>
            <a:off x="7880038" y="2916632"/>
            <a:ext cx="2761131" cy="62713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mg/kg IV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50)</a:t>
            </a:r>
          </a:p>
        </p:txBody>
      </p:sp>
      <p:sp>
        <p:nvSpPr>
          <p:cNvPr id="27" name="Rectangle 49">
            <a:extLst>
              <a:ext uri="{FF2B5EF4-FFF2-40B4-BE49-F238E27FC236}">
                <a16:creationId xmlns:a16="http://schemas.microsoft.com/office/drawing/2014/main" id="{4A72EE3C-6823-A146-B274-39A04B79BF85}"/>
              </a:ext>
            </a:extLst>
          </p:cNvPr>
          <p:cNvSpPr>
            <a:spLocks noChangeArrowheads="1"/>
          </p:cNvSpPr>
          <p:nvPr/>
        </p:nvSpPr>
        <p:spPr bwMode="auto">
          <a:xfrm>
            <a:off x="7880038" y="3614149"/>
            <a:ext cx="2761131" cy="627137"/>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Dato-DXd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8 mg/kg IV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ea typeface="+mn-ea"/>
                <a:cs typeface="Arial" panose="020B0604020202020204" pitchFamily="34" charset="0"/>
              </a:rPr>
              <a:t>(n = 80)</a:t>
            </a:r>
          </a:p>
        </p:txBody>
      </p:sp>
      <p:sp>
        <p:nvSpPr>
          <p:cNvPr id="25" name="Rectangle 46">
            <a:extLst>
              <a:ext uri="{FF2B5EF4-FFF2-40B4-BE49-F238E27FC236}">
                <a16:creationId xmlns:a16="http://schemas.microsoft.com/office/drawing/2014/main" id="{7172377B-B6C4-45A8-B64F-18B7D8811C2C}"/>
              </a:ext>
            </a:extLst>
          </p:cNvPr>
          <p:cNvSpPr>
            <a:spLocks noChangeArrowheads="1"/>
          </p:cNvSpPr>
          <p:nvPr/>
        </p:nvSpPr>
        <p:spPr bwMode="auto">
          <a:xfrm>
            <a:off x="3997290" y="3588277"/>
            <a:ext cx="3041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*Aged ≥18 yr in United States and ≥20 yr in Japan.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patients from dose-escalation and dose-expansion phases of trial.</a:t>
            </a:r>
          </a:p>
        </p:txBody>
      </p:sp>
      <p:sp>
        <p:nvSpPr>
          <p:cNvPr id="5" name="Text Box 15">
            <a:extLst>
              <a:ext uri="{FF2B5EF4-FFF2-40B4-BE49-F238E27FC236}">
                <a16:creationId xmlns:a16="http://schemas.microsoft.com/office/drawing/2014/main" id="{549EE966-2466-3215-45DE-966746AB2304}"/>
              </a:ext>
            </a:extLst>
          </p:cNvPr>
          <p:cNvSpPr txBox="1">
            <a:spLocks noChangeArrowheads="1"/>
          </p:cNvSpPr>
          <p:nvPr/>
        </p:nvSpPr>
        <p:spPr bwMode="auto">
          <a:xfrm>
            <a:off x="412527" y="63756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NCT03401385. Shimizu</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JCO. 2023;41:4678.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9484FAF7-2FCF-FDDA-FEF5-ABFDA23D30DE}"/>
              </a:ext>
            </a:extLst>
          </p:cNvPr>
          <p:cNvSpPr/>
          <p:nvPr/>
        </p:nvSpPr>
        <p:spPr bwMode="auto">
          <a:xfrm>
            <a:off x="1982316" y="5739420"/>
            <a:ext cx="8227368" cy="459503"/>
          </a:xfrm>
          <a:prstGeom prst="rect">
            <a:avLst/>
          </a:prstGeom>
          <a:solidFill>
            <a:schemeClr val="accent6"/>
          </a:solidFill>
          <a:ln w="0">
            <a:noFill/>
            <a:miter lim="800000"/>
            <a:headEnd/>
            <a:tailEnd/>
          </a:ln>
        </p:spPr>
        <p:txBody>
          <a:bodyPr rtlCol="0" anchor="ctr"/>
          <a:lstStyle/>
          <a:p>
            <a:pPr algn="ctr"/>
            <a:r>
              <a:rPr lang="en-US" sz="1800" dirty="0">
                <a:latin typeface="+mn-lt"/>
              </a:rPr>
              <a:t>MTD: 8 mg/kg Q3W (but 6 mg/kg Q3W recommended for future development) </a:t>
            </a:r>
          </a:p>
        </p:txBody>
      </p:sp>
    </p:spTree>
    <p:extLst>
      <p:ext uri="{BB962C8B-B14F-4D97-AF65-F5344CB8AC3E}">
        <p14:creationId xmlns:p14="http://schemas.microsoft.com/office/powerpoint/2010/main" val="2251863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TROPION-PanTumor01—Updated NSCLC Cohort: Antitumor Activity</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05327" y="63828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Shimizu</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JCO. 2023;41:4678.</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3" name="Group 32">
            <a:extLst>
              <a:ext uri="{FF2B5EF4-FFF2-40B4-BE49-F238E27FC236}">
                <a16:creationId xmlns:a16="http://schemas.microsoft.com/office/drawing/2014/main" id="{861070DB-5A01-6640-92E4-C899093B5F4B}"/>
              </a:ext>
            </a:extLst>
          </p:cNvPr>
          <p:cNvGraphicFramePr>
            <a:graphicFrameLocks noGrp="1"/>
          </p:cNvGraphicFramePr>
          <p:nvPr>
            <p:extLst>
              <p:ext uri="{D42A27DB-BD31-4B8C-83A1-F6EECF244321}">
                <p14:modId xmlns:p14="http://schemas.microsoft.com/office/powerpoint/2010/main" val="628201824"/>
              </p:ext>
            </p:extLst>
          </p:nvPr>
        </p:nvGraphicFramePr>
        <p:xfrm>
          <a:off x="719138" y="1604963"/>
          <a:ext cx="10787063" cy="4206400"/>
        </p:xfrm>
        <a:graphic>
          <a:graphicData uri="http://schemas.openxmlformats.org/drawingml/2006/table">
            <a:tbl>
              <a:tblPr/>
              <a:tblGrid>
                <a:gridCol w="4645322">
                  <a:extLst>
                    <a:ext uri="{9D8B030D-6E8A-4147-A177-3AD203B41FA5}">
                      <a16:colId xmlns:a16="http://schemas.microsoft.com/office/drawing/2014/main" val="20000"/>
                    </a:ext>
                  </a:extLst>
                </a:gridCol>
                <a:gridCol w="2047247">
                  <a:extLst>
                    <a:ext uri="{9D8B030D-6E8A-4147-A177-3AD203B41FA5}">
                      <a16:colId xmlns:a16="http://schemas.microsoft.com/office/drawing/2014/main" val="2449082757"/>
                    </a:ext>
                  </a:extLst>
                </a:gridCol>
                <a:gridCol w="2047247">
                  <a:extLst>
                    <a:ext uri="{9D8B030D-6E8A-4147-A177-3AD203B41FA5}">
                      <a16:colId xmlns:a16="http://schemas.microsoft.com/office/drawing/2014/main" val="1428027124"/>
                    </a:ext>
                  </a:extLst>
                </a:gridCol>
                <a:gridCol w="2047247">
                  <a:extLst>
                    <a:ext uri="{9D8B030D-6E8A-4147-A177-3AD203B41FA5}">
                      <a16:colId xmlns:a16="http://schemas.microsoft.com/office/drawing/2014/main" val="20001"/>
                    </a:ext>
                  </a:extLst>
                </a:gridCol>
              </a:tblGrid>
              <a:tr h="18186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Best Overall 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Datopotamab Deruxtecan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2897142852"/>
                  </a:ext>
                </a:extLst>
              </a:tr>
              <a:tr h="18186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20000"/>
                        <a:lumOff val="80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6 mg/kg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 mg/kg (n =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10000"/>
                  </a:ext>
                </a:extLst>
              </a:tr>
              <a:tr h="4546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(23.8)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(22.5)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18186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(52.0)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(52.5)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81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CR/PD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81862">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7114858"/>
                  </a:ext>
                </a:extLst>
              </a:tr>
              <a:tr h="181862">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0103570"/>
                  </a:ext>
                </a:extLst>
              </a:tr>
              <a:tr h="181862">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 (2.8-NE)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(5.6-26.5)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 (5.8-NE)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98191008"/>
                  </a:ext>
                </a:extLst>
              </a:tr>
              <a:tr h="181862">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(2.9-6.9)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 (2.7-8.8)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(4.1-7.1)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43415023"/>
                  </a:ext>
                </a:extLst>
              </a:tr>
              <a:tr h="181862">
                <a:tc>
                  <a:txBody>
                    <a:bodyPr/>
                    <a:lstStyle/>
                    <a:p>
                      <a:pPr marL="1270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 (9.4-NE)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11.4 (7.1-20.6)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10.5 (8.0-12.0)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19262598"/>
                  </a:ext>
                </a:extLst>
              </a:tr>
            </a:tbl>
          </a:graphicData>
        </a:graphic>
      </p:graphicFrame>
    </p:spTree>
    <p:extLst>
      <p:ext uri="{BB962C8B-B14F-4D97-AF65-F5344CB8AC3E}">
        <p14:creationId xmlns:p14="http://schemas.microsoft.com/office/powerpoint/2010/main" val="961620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TROPION-PanTumor01: NSCLC With Actionable Genomic Alterations—Antitumor Activity</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4851" y="63673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Garon. ESMO 2021. Abstr LBA49.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00" name="Group 99">
            <a:extLst>
              <a:ext uri="{FF2B5EF4-FFF2-40B4-BE49-F238E27FC236}">
                <a16:creationId xmlns:a16="http://schemas.microsoft.com/office/drawing/2014/main" id="{5682DFBF-A5C5-D243-8C33-E065715279FD}"/>
              </a:ext>
            </a:extLst>
          </p:cNvPr>
          <p:cNvGrpSpPr/>
          <p:nvPr/>
        </p:nvGrpSpPr>
        <p:grpSpPr>
          <a:xfrm>
            <a:off x="627958" y="1361336"/>
            <a:ext cx="10878241" cy="2785378"/>
            <a:chOff x="627958" y="1537798"/>
            <a:chExt cx="10878241" cy="2785378"/>
          </a:xfrm>
        </p:grpSpPr>
        <p:sp>
          <p:nvSpPr>
            <p:cNvPr id="11" name="TextBox 10">
              <a:extLst>
                <a:ext uri="{FF2B5EF4-FFF2-40B4-BE49-F238E27FC236}">
                  <a16:creationId xmlns:a16="http://schemas.microsoft.com/office/drawing/2014/main" id="{9D7CB47B-5E6A-D447-9625-BB7FC511EF6A}"/>
                </a:ext>
              </a:extLst>
            </p:cNvPr>
            <p:cNvSpPr txBox="1"/>
            <p:nvPr/>
          </p:nvSpPr>
          <p:spPr bwMode="auto">
            <a:xfrm rot="16200000">
              <a:off x="-101280" y="2529044"/>
              <a:ext cx="21048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in SOD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From Baseline (%)</a:t>
              </a:r>
            </a:p>
          </p:txBody>
        </p:sp>
        <p:sp>
          <p:nvSpPr>
            <p:cNvPr id="24" name="TextBox 23">
              <a:extLst>
                <a:ext uri="{FF2B5EF4-FFF2-40B4-BE49-F238E27FC236}">
                  <a16:creationId xmlns:a16="http://schemas.microsoft.com/office/drawing/2014/main" id="{A986A314-5F66-2C4D-BFF5-93D680B644E2}"/>
                </a:ext>
              </a:extLst>
            </p:cNvPr>
            <p:cNvSpPr txBox="1"/>
            <p:nvPr/>
          </p:nvSpPr>
          <p:spPr bwMode="auto">
            <a:xfrm>
              <a:off x="1028655" y="1537798"/>
              <a:ext cx="559769" cy="278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a:p>
              <a:pPr marL="0" marR="0" lvl="0" indent="0" algn="r" defTabSz="914400" rtl="0" eaLnBrk="0" fontAlgn="base" latinLnBrk="0" hangingPunct="0">
                <a:lnSpc>
                  <a:spcPct val="100000"/>
                </a:lnSpc>
                <a:spcBef>
                  <a:spcPts val="0"/>
                </a:spcBef>
                <a:spcAft>
                  <a:spcPts val="20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6" name="TextBox 25">
              <a:extLst>
                <a:ext uri="{FF2B5EF4-FFF2-40B4-BE49-F238E27FC236}">
                  <a16:creationId xmlns:a16="http://schemas.microsoft.com/office/drawing/2014/main" id="{3B48E424-0633-374B-98DF-960DA15FA19C}"/>
                </a:ext>
              </a:extLst>
            </p:cNvPr>
            <p:cNvSpPr txBox="1"/>
            <p:nvPr/>
          </p:nvSpPr>
          <p:spPr bwMode="auto">
            <a:xfrm>
              <a:off x="3678630" y="3164044"/>
              <a:ext cx="109222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Level</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mg/kg</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 mg/kg</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 mg/kg</a:t>
              </a:r>
            </a:p>
          </p:txBody>
        </p:sp>
        <p:sp>
          <p:nvSpPr>
            <p:cNvPr id="27" name="Rectangle 26">
              <a:extLst>
                <a:ext uri="{FF2B5EF4-FFF2-40B4-BE49-F238E27FC236}">
                  <a16:creationId xmlns:a16="http://schemas.microsoft.com/office/drawing/2014/main" id="{AB37874C-13CD-144A-A506-979A9B589435}"/>
                </a:ext>
              </a:extLst>
            </p:cNvPr>
            <p:cNvSpPr/>
            <p:nvPr/>
          </p:nvSpPr>
          <p:spPr bwMode="auto">
            <a:xfrm>
              <a:off x="3769056" y="3494402"/>
              <a:ext cx="201881" cy="201881"/>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826081BE-276B-DA45-919F-4F98EDEA52A3}"/>
                </a:ext>
              </a:extLst>
            </p:cNvPr>
            <p:cNvSpPr/>
            <p:nvPr/>
          </p:nvSpPr>
          <p:spPr bwMode="auto">
            <a:xfrm>
              <a:off x="3769055" y="3725961"/>
              <a:ext cx="201881" cy="201881"/>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EC14699B-58A8-A94A-A03C-5102E9E00286}"/>
                </a:ext>
              </a:extLst>
            </p:cNvPr>
            <p:cNvSpPr/>
            <p:nvPr/>
          </p:nvSpPr>
          <p:spPr bwMode="auto">
            <a:xfrm>
              <a:off x="3769054" y="3957520"/>
              <a:ext cx="201881" cy="201881"/>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87917DEE-7B81-1344-A44B-E1974CA8B983}"/>
                </a:ext>
              </a:extLst>
            </p:cNvPr>
            <p:cNvSpPr/>
            <p:nvPr/>
          </p:nvSpPr>
          <p:spPr bwMode="auto">
            <a:xfrm>
              <a:off x="2390935" y="2700145"/>
              <a:ext cx="300252" cy="45719"/>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8E6FA7D6-31D4-CE4F-A444-20C9B1FD3351}"/>
                </a:ext>
              </a:extLst>
            </p:cNvPr>
            <p:cNvSpPr/>
            <p:nvPr/>
          </p:nvSpPr>
          <p:spPr bwMode="auto">
            <a:xfrm flipV="1">
              <a:off x="2715839" y="2757531"/>
              <a:ext cx="300252" cy="53750"/>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3728DA4A-108F-C641-B1A5-FFE9649687C3}"/>
                </a:ext>
              </a:extLst>
            </p:cNvPr>
            <p:cNvSpPr/>
            <p:nvPr/>
          </p:nvSpPr>
          <p:spPr bwMode="auto">
            <a:xfrm flipV="1">
              <a:off x="3690551" y="2757531"/>
              <a:ext cx="300252" cy="53756"/>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399DF77A-B5AD-0746-97C5-51DE32617EBC}"/>
                </a:ext>
              </a:extLst>
            </p:cNvPr>
            <p:cNvSpPr/>
            <p:nvPr/>
          </p:nvSpPr>
          <p:spPr bwMode="auto">
            <a:xfrm flipV="1">
              <a:off x="4990167" y="2757531"/>
              <a:ext cx="300252" cy="201880"/>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3E1AC9D9-85D4-204B-943B-E7EF7EE249C9}"/>
                </a:ext>
              </a:extLst>
            </p:cNvPr>
            <p:cNvSpPr/>
            <p:nvPr/>
          </p:nvSpPr>
          <p:spPr bwMode="auto">
            <a:xfrm flipV="1">
              <a:off x="5639975" y="2757531"/>
              <a:ext cx="300252" cy="289422"/>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2E079E05-910E-C649-AA93-1230EAD465BC}"/>
                </a:ext>
              </a:extLst>
            </p:cNvPr>
            <p:cNvSpPr/>
            <p:nvPr/>
          </p:nvSpPr>
          <p:spPr bwMode="auto">
            <a:xfrm flipV="1">
              <a:off x="7589399" y="2757530"/>
              <a:ext cx="300252" cy="671451"/>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Rectangle 35">
              <a:extLst>
                <a:ext uri="{FF2B5EF4-FFF2-40B4-BE49-F238E27FC236}">
                  <a16:creationId xmlns:a16="http://schemas.microsoft.com/office/drawing/2014/main" id="{36CD0989-4B1D-8141-90C0-95BB03CC6F3F}"/>
                </a:ext>
              </a:extLst>
            </p:cNvPr>
            <p:cNvSpPr/>
            <p:nvPr/>
          </p:nvSpPr>
          <p:spPr bwMode="auto">
            <a:xfrm flipV="1">
              <a:off x="8564111" y="2757529"/>
              <a:ext cx="300252" cy="736870"/>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Rectangle 36">
              <a:extLst>
                <a:ext uri="{FF2B5EF4-FFF2-40B4-BE49-F238E27FC236}">
                  <a16:creationId xmlns:a16="http://schemas.microsoft.com/office/drawing/2014/main" id="{A18550D2-A254-7345-8362-B8A7C3D93ED9}"/>
                </a:ext>
              </a:extLst>
            </p:cNvPr>
            <p:cNvSpPr/>
            <p:nvPr/>
          </p:nvSpPr>
          <p:spPr bwMode="auto">
            <a:xfrm flipV="1">
              <a:off x="9538823" y="2757530"/>
              <a:ext cx="300252" cy="910823"/>
            </a:xfrm>
            <a:prstGeom prst="rect">
              <a:avLst/>
            </a:prstGeom>
            <a:solidFill>
              <a:srgbClr val="01587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CBAFD3FF-481F-4740-93A0-F69D4894AD25}"/>
                </a:ext>
              </a:extLst>
            </p:cNvPr>
            <p:cNvSpPr/>
            <p:nvPr/>
          </p:nvSpPr>
          <p:spPr bwMode="auto">
            <a:xfrm>
              <a:off x="2066031" y="2427320"/>
              <a:ext cx="300252" cy="330212"/>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A7DC455A-F804-A349-8F13-71DA72901899}"/>
                </a:ext>
              </a:extLst>
            </p:cNvPr>
            <p:cNvSpPr/>
            <p:nvPr/>
          </p:nvSpPr>
          <p:spPr bwMode="auto">
            <a:xfrm flipV="1">
              <a:off x="4015455" y="2757531"/>
              <a:ext cx="300252" cy="89683"/>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6CEE466C-B59E-BF47-9033-9F1737DCD1E3}"/>
                </a:ext>
              </a:extLst>
            </p:cNvPr>
            <p:cNvSpPr/>
            <p:nvPr/>
          </p:nvSpPr>
          <p:spPr bwMode="auto">
            <a:xfrm flipV="1">
              <a:off x="4665263" y="2757531"/>
              <a:ext cx="300252" cy="168638"/>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EAFC99B7-8B96-4A4F-AD85-7A1E60A028D9}"/>
                </a:ext>
              </a:extLst>
            </p:cNvPr>
            <p:cNvSpPr/>
            <p:nvPr/>
          </p:nvSpPr>
          <p:spPr bwMode="auto">
            <a:xfrm flipV="1">
              <a:off x="5964879" y="2757531"/>
              <a:ext cx="300252" cy="289422"/>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B7ED8022-FC25-A74C-8F76-1CB0763D95B6}"/>
                </a:ext>
              </a:extLst>
            </p:cNvPr>
            <p:cNvSpPr/>
            <p:nvPr/>
          </p:nvSpPr>
          <p:spPr bwMode="auto">
            <a:xfrm flipV="1">
              <a:off x="7264495" y="2757531"/>
              <a:ext cx="300252" cy="580923"/>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Rectangle 42">
              <a:extLst>
                <a:ext uri="{FF2B5EF4-FFF2-40B4-BE49-F238E27FC236}">
                  <a16:creationId xmlns:a16="http://schemas.microsoft.com/office/drawing/2014/main" id="{DF34D400-FD59-9343-9479-83325AA655BC}"/>
                </a:ext>
              </a:extLst>
            </p:cNvPr>
            <p:cNvSpPr/>
            <p:nvPr/>
          </p:nvSpPr>
          <p:spPr bwMode="auto">
            <a:xfrm flipV="1">
              <a:off x="7914303" y="2757529"/>
              <a:ext cx="300252" cy="699259"/>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A29EF149-7710-0E42-9FE6-1AC6C9B59325}"/>
                </a:ext>
              </a:extLst>
            </p:cNvPr>
            <p:cNvSpPr/>
            <p:nvPr/>
          </p:nvSpPr>
          <p:spPr bwMode="auto">
            <a:xfrm flipV="1">
              <a:off x="8889015" y="2757529"/>
              <a:ext cx="300252" cy="816280"/>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14A7C906-21C9-6C4F-89F7-1D3766252460}"/>
                </a:ext>
              </a:extLst>
            </p:cNvPr>
            <p:cNvSpPr/>
            <p:nvPr/>
          </p:nvSpPr>
          <p:spPr bwMode="auto">
            <a:xfrm flipV="1">
              <a:off x="10188631" y="2757529"/>
              <a:ext cx="300252" cy="968425"/>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C7A5C731-8C68-0843-9B0D-3E7C97C9DA81}"/>
                </a:ext>
              </a:extLst>
            </p:cNvPr>
            <p:cNvSpPr/>
            <p:nvPr/>
          </p:nvSpPr>
          <p:spPr bwMode="auto">
            <a:xfrm flipV="1">
              <a:off x="10838439" y="2757531"/>
              <a:ext cx="300252" cy="1170301"/>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C1507F08-3F0C-A240-A81C-CB7849B8EDC6}"/>
                </a:ext>
              </a:extLst>
            </p:cNvPr>
            <p:cNvSpPr/>
            <p:nvPr/>
          </p:nvSpPr>
          <p:spPr bwMode="auto">
            <a:xfrm flipV="1">
              <a:off x="10513535" y="2757531"/>
              <a:ext cx="300252" cy="996885"/>
            </a:xfrm>
            <a:prstGeom prst="rect">
              <a:avLst/>
            </a:prstGeom>
            <a:solidFill>
              <a:srgbClr val="00823B"/>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F67652B4-B955-4449-AB4F-10421B1C6917}"/>
                </a:ext>
              </a:extLst>
            </p:cNvPr>
            <p:cNvSpPr/>
            <p:nvPr/>
          </p:nvSpPr>
          <p:spPr bwMode="auto">
            <a:xfrm flipV="1">
              <a:off x="11163345" y="2757530"/>
              <a:ext cx="300252" cy="1370071"/>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11F3CB76-A796-4F46-BB5C-1F707D11D576}"/>
                </a:ext>
              </a:extLst>
            </p:cNvPr>
            <p:cNvSpPr/>
            <p:nvPr/>
          </p:nvSpPr>
          <p:spPr bwMode="auto">
            <a:xfrm flipV="1">
              <a:off x="9863727" y="2757529"/>
              <a:ext cx="300252" cy="968425"/>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3E1BA26D-CDD9-B44C-9A5A-DE3EA279BD48}"/>
                </a:ext>
              </a:extLst>
            </p:cNvPr>
            <p:cNvSpPr/>
            <p:nvPr/>
          </p:nvSpPr>
          <p:spPr bwMode="auto">
            <a:xfrm flipV="1">
              <a:off x="9213919" y="2757531"/>
              <a:ext cx="300252" cy="867793"/>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887CAADD-8D44-2E4C-A33E-2CD418D7FADB}"/>
                </a:ext>
              </a:extLst>
            </p:cNvPr>
            <p:cNvSpPr/>
            <p:nvPr/>
          </p:nvSpPr>
          <p:spPr bwMode="auto">
            <a:xfrm flipV="1">
              <a:off x="8239207" y="2757529"/>
              <a:ext cx="300252" cy="699248"/>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9B55163C-632D-3C42-8387-102654FF3446}"/>
                </a:ext>
              </a:extLst>
            </p:cNvPr>
            <p:cNvSpPr/>
            <p:nvPr/>
          </p:nvSpPr>
          <p:spPr bwMode="auto">
            <a:xfrm flipV="1">
              <a:off x="6939591" y="2757529"/>
              <a:ext cx="300252" cy="545547"/>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E27D59B0-A1E8-A948-A040-5974F700AE8C}"/>
                </a:ext>
              </a:extLst>
            </p:cNvPr>
            <p:cNvSpPr/>
            <p:nvPr/>
          </p:nvSpPr>
          <p:spPr bwMode="auto">
            <a:xfrm flipV="1">
              <a:off x="6289783" y="2757531"/>
              <a:ext cx="300252" cy="459002"/>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4B3E381E-07C7-1C42-996B-A386981577A5}"/>
                </a:ext>
              </a:extLst>
            </p:cNvPr>
            <p:cNvSpPr/>
            <p:nvPr/>
          </p:nvSpPr>
          <p:spPr bwMode="auto">
            <a:xfrm flipV="1">
              <a:off x="6614687" y="2757530"/>
              <a:ext cx="300252" cy="487691"/>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2DF35937-3CE1-2443-BC08-8C345BC93CFB}"/>
                </a:ext>
              </a:extLst>
            </p:cNvPr>
            <p:cNvSpPr/>
            <p:nvPr/>
          </p:nvSpPr>
          <p:spPr bwMode="auto">
            <a:xfrm flipV="1">
              <a:off x="5315071" y="2757531"/>
              <a:ext cx="300252" cy="259164"/>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C2628087-B19B-BD4C-B113-0131CA5D1472}"/>
                </a:ext>
              </a:extLst>
            </p:cNvPr>
            <p:cNvSpPr/>
            <p:nvPr/>
          </p:nvSpPr>
          <p:spPr bwMode="auto">
            <a:xfrm flipV="1">
              <a:off x="4340359" y="2757531"/>
              <a:ext cx="300252" cy="154701"/>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6B2AF742-5970-F946-B9BF-AFCB634DCA2C}"/>
                </a:ext>
              </a:extLst>
            </p:cNvPr>
            <p:cNvSpPr/>
            <p:nvPr/>
          </p:nvSpPr>
          <p:spPr bwMode="auto">
            <a:xfrm flipV="1">
              <a:off x="3365647" y="2757531"/>
              <a:ext cx="300252" cy="53754"/>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69295360-5CBF-884F-8102-B5E77C57D630}"/>
                </a:ext>
              </a:extLst>
            </p:cNvPr>
            <p:cNvSpPr/>
            <p:nvPr/>
          </p:nvSpPr>
          <p:spPr bwMode="auto">
            <a:xfrm flipV="1">
              <a:off x="3040743" y="2757531"/>
              <a:ext cx="300252" cy="53752"/>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FB022149-0037-CD42-87A6-15462D9110F5}"/>
                </a:ext>
              </a:extLst>
            </p:cNvPr>
            <p:cNvSpPr/>
            <p:nvPr/>
          </p:nvSpPr>
          <p:spPr bwMode="auto">
            <a:xfrm>
              <a:off x="1741127" y="2342040"/>
              <a:ext cx="300252" cy="415491"/>
            </a:xfrm>
            <a:prstGeom prst="rect">
              <a:avLst/>
            </a:prstGeom>
            <a:solidFill>
              <a:srgbClr val="E1471D"/>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61" name="Straight Connector 60">
              <a:extLst>
                <a:ext uri="{FF2B5EF4-FFF2-40B4-BE49-F238E27FC236}">
                  <a16:creationId xmlns:a16="http://schemas.microsoft.com/office/drawing/2014/main" id="{6CA3FDD0-BD7C-3645-B1B2-F56635A01AEF}"/>
                </a:ext>
              </a:extLst>
            </p:cNvPr>
            <p:cNvCxnSpPr/>
            <p:nvPr/>
          </p:nvCxnSpPr>
          <p:spPr bwMode="auto">
            <a:xfrm>
              <a:off x="1674125" y="1678675"/>
              <a:ext cx="0" cy="245741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0A3ABF4-BEDB-4C4A-9082-0DA9DAD3C015}"/>
                </a:ext>
              </a:extLst>
            </p:cNvPr>
            <p:cNvCxnSpPr>
              <a:cxnSpLocks/>
            </p:cNvCxnSpPr>
            <p:nvPr/>
          </p:nvCxnSpPr>
          <p:spPr bwMode="auto">
            <a:xfrm>
              <a:off x="1552205" y="1685847"/>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478FFA0-7B20-3D4D-BF79-5A194A282D32}"/>
                </a:ext>
              </a:extLst>
            </p:cNvPr>
            <p:cNvCxnSpPr>
              <a:cxnSpLocks/>
            </p:cNvCxnSpPr>
            <p:nvPr/>
          </p:nvCxnSpPr>
          <p:spPr bwMode="auto">
            <a:xfrm>
              <a:off x="1552205" y="1952995"/>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7D2BC57-F3D6-8945-BD84-D28B77C1954D}"/>
                </a:ext>
              </a:extLst>
            </p:cNvPr>
            <p:cNvCxnSpPr>
              <a:cxnSpLocks/>
            </p:cNvCxnSpPr>
            <p:nvPr/>
          </p:nvCxnSpPr>
          <p:spPr bwMode="auto">
            <a:xfrm>
              <a:off x="1552205" y="2227315"/>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C9C9156-40FC-EB49-B2FE-4BD742712C1E}"/>
                </a:ext>
              </a:extLst>
            </p:cNvPr>
            <p:cNvCxnSpPr>
              <a:cxnSpLocks/>
            </p:cNvCxnSpPr>
            <p:nvPr/>
          </p:nvCxnSpPr>
          <p:spPr bwMode="auto">
            <a:xfrm>
              <a:off x="1552205" y="2494464"/>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6836DA5-67AD-974E-8DE5-59C5FDF512AF}"/>
                </a:ext>
              </a:extLst>
            </p:cNvPr>
            <p:cNvCxnSpPr>
              <a:cxnSpLocks/>
            </p:cNvCxnSpPr>
            <p:nvPr/>
          </p:nvCxnSpPr>
          <p:spPr bwMode="auto">
            <a:xfrm>
              <a:off x="1552205" y="2761612"/>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70D6BD3-27A1-3D47-B881-B7042E57ED43}"/>
                </a:ext>
              </a:extLst>
            </p:cNvPr>
            <p:cNvCxnSpPr>
              <a:cxnSpLocks/>
            </p:cNvCxnSpPr>
            <p:nvPr/>
          </p:nvCxnSpPr>
          <p:spPr bwMode="auto">
            <a:xfrm>
              <a:off x="1552205" y="3035932"/>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16CE269-34E4-B044-A1F1-5928ACA58C22}"/>
                </a:ext>
              </a:extLst>
            </p:cNvPr>
            <p:cNvCxnSpPr>
              <a:cxnSpLocks/>
            </p:cNvCxnSpPr>
            <p:nvPr/>
          </p:nvCxnSpPr>
          <p:spPr bwMode="auto">
            <a:xfrm>
              <a:off x="1552205" y="3306667"/>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8F35248-459C-1742-AF48-89BB01E7CF9F}"/>
                </a:ext>
              </a:extLst>
            </p:cNvPr>
            <p:cNvCxnSpPr>
              <a:cxnSpLocks/>
            </p:cNvCxnSpPr>
            <p:nvPr/>
          </p:nvCxnSpPr>
          <p:spPr bwMode="auto">
            <a:xfrm>
              <a:off x="1552205" y="3573815"/>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FA4D889-D4DD-1944-AB94-3FE2232474D0}"/>
                </a:ext>
              </a:extLst>
            </p:cNvPr>
            <p:cNvCxnSpPr>
              <a:cxnSpLocks/>
            </p:cNvCxnSpPr>
            <p:nvPr/>
          </p:nvCxnSpPr>
          <p:spPr bwMode="auto">
            <a:xfrm>
              <a:off x="1552205" y="3848135"/>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070093F-5A2A-8B44-81DD-7BE5157622F4}"/>
                </a:ext>
              </a:extLst>
            </p:cNvPr>
            <p:cNvCxnSpPr>
              <a:cxnSpLocks/>
            </p:cNvCxnSpPr>
            <p:nvPr/>
          </p:nvCxnSpPr>
          <p:spPr bwMode="auto">
            <a:xfrm>
              <a:off x="1559736" y="4127611"/>
              <a:ext cx="12550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15446FB-5ED6-EC4A-A53E-E6ED78394E28}"/>
                </a:ext>
              </a:extLst>
            </p:cNvPr>
            <p:cNvCxnSpPr>
              <a:cxnSpLocks/>
            </p:cNvCxnSpPr>
            <p:nvPr/>
          </p:nvCxnSpPr>
          <p:spPr bwMode="auto">
            <a:xfrm>
              <a:off x="1685242" y="3177575"/>
              <a:ext cx="9820957" cy="0"/>
            </a:xfrm>
            <a:prstGeom prst="line">
              <a:avLst/>
            </a:prstGeom>
            <a:noFill/>
            <a:ln w="28575" cap="flat" cmpd="sng" algn="ctr">
              <a:solidFill>
                <a:schemeClr val="tx2"/>
              </a:solidFill>
              <a:prstDash val="dash"/>
              <a:round/>
              <a:headEnd type="none" w="med" len="med"/>
              <a:tailEnd type="none" w="med" len="med"/>
            </a:ln>
            <a:effectLst/>
          </p:spPr>
        </p:cxnSp>
        <p:cxnSp>
          <p:nvCxnSpPr>
            <p:cNvPr id="79" name="Straight Connector 78">
              <a:extLst>
                <a:ext uri="{FF2B5EF4-FFF2-40B4-BE49-F238E27FC236}">
                  <a16:creationId xmlns:a16="http://schemas.microsoft.com/office/drawing/2014/main" id="{3FD4827F-D6A1-6748-AEAD-8823BF690C9A}"/>
                </a:ext>
              </a:extLst>
            </p:cNvPr>
            <p:cNvCxnSpPr>
              <a:cxnSpLocks/>
            </p:cNvCxnSpPr>
            <p:nvPr/>
          </p:nvCxnSpPr>
          <p:spPr bwMode="auto">
            <a:xfrm>
              <a:off x="1656736" y="2759807"/>
              <a:ext cx="9820957"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118077E-D442-674E-95FD-15B279C9CD34}"/>
                </a:ext>
              </a:extLst>
            </p:cNvPr>
            <p:cNvCxnSpPr>
              <a:cxnSpLocks/>
            </p:cNvCxnSpPr>
            <p:nvPr/>
          </p:nvCxnSpPr>
          <p:spPr bwMode="auto">
            <a:xfrm>
              <a:off x="1674125" y="2494464"/>
              <a:ext cx="9820957" cy="0"/>
            </a:xfrm>
            <a:prstGeom prst="line">
              <a:avLst/>
            </a:prstGeom>
            <a:noFill/>
            <a:ln w="28575" cap="flat" cmpd="sng" algn="ctr">
              <a:solidFill>
                <a:schemeClr val="tx2"/>
              </a:solidFill>
              <a:prstDash val="dash"/>
              <a:round/>
              <a:headEnd type="none" w="med" len="med"/>
              <a:tailEnd type="none" w="med" len="med"/>
            </a:ln>
            <a:effectLst/>
          </p:spPr>
        </p:cxnSp>
        <p:sp>
          <p:nvSpPr>
            <p:cNvPr id="85" name="TextBox 84">
              <a:extLst>
                <a:ext uri="{FF2B5EF4-FFF2-40B4-BE49-F238E27FC236}">
                  <a16:creationId xmlns:a16="http://schemas.microsoft.com/office/drawing/2014/main" id="{A80DD041-AD67-A94D-97E2-2F8E46A76403}"/>
                </a:ext>
              </a:extLst>
            </p:cNvPr>
            <p:cNvSpPr txBox="1"/>
            <p:nvPr/>
          </p:nvSpPr>
          <p:spPr bwMode="auto">
            <a:xfrm>
              <a:off x="6939590" y="2474570"/>
              <a:ext cx="282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t>
              </a:r>
            </a:p>
          </p:txBody>
        </p:sp>
        <p:sp>
          <p:nvSpPr>
            <p:cNvPr id="86" name="TextBox 85">
              <a:extLst>
                <a:ext uri="{FF2B5EF4-FFF2-40B4-BE49-F238E27FC236}">
                  <a16:creationId xmlns:a16="http://schemas.microsoft.com/office/drawing/2014/main" id="{EFCB75F6-D00C-2A4F-932B-ED4605BF8FD5}"/>
                </a:ext>
              </a:extLst>
            </p:cNvPr>
            <p:cNvSpPr txBox="1"/>
            <p:nvPr/>
          </p:nvSpPr>
          <p:spPr bwMode="auto">
            <a:xfrm>
              <a:off x="8244396" y="2474570"/>
              <a:ext cx="30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
              </a:r>
            </a:p>
          </p:txBody>
        </p:sp>
        <p:sp>
          <p:nvSpPr>
            <p:cNvPr id="87" name="TextBox 86">
              <a:extLst>
                <a:ext uri="{FF2B5EF4-FFF2-40B4-BE49-F238E27FC236}">
                  <a16:creationId xmlns:a16="http://schemas.microsoft.com/office/drawing/2014/main" id="{0805923B-059B-9E46-A3B1-85EBAB54F455}"/>
                </a:ext>
              </a:extLst>
            </p:cNvPr>
            <p:cNvSpPr txBox="1"/>
            <p:nvPr/>
          </p:nvSpPr>
          <p:spPr bwMode="auto">
            <a:xfrm>
              <a:off x="9223249" y="2474570"/>
              <a:ext cx="30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
              </a:r>
            </a:p>
          </p:txBody>
        </p:sp>
        <p:sp>
          <p:nvSpPr>
            <p:cNvPr id="88" name="TextBox 87">
              <a:extLst>
                <a:ext uri="{FF2B5EF4-FFF2-40B4-BE49-F238E27FC236}">
                  <a16:creationId xmlns:a16="http://schemas.microsoft.com/office/drawing/2014/main" id="{92A59200-E42F-1747-A7FB-30A03018CF1F}"/>
                </a:ext>
              </a:extLst>
            </p:cNvPr>
            <p:cNvSpPr txBox="1"/>
            <p:nvPr/>
          </p:nvSpPr>
          <p:spPr bwMode="auto">
            <a:xfrm>
              <a:off x="10181652" y="2474570"/>
              <a:ext cx="3064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
              </a:r>
            </a:p>
          </p:txBody>
        </p:sp>
      </p:grpSp>
      <p:sp>
        <p:nvSpPr>
          <p:cNvPr id="89" name="TextBox 88">
            <a:extLst>
              <a:ext uri="{FF2B5EF4-FFF2-40B4-BE49-F238E27FC236}">
                <a16:creationId xmlns:a16="http://schemas.microsoft.com/office/drawing/2014/main" id="{43FE45B9-A7DB-E94D-B14E-E2322859689B}"/>
              </a:ext>
            </a:extLst>
          </p:cNvPr>
          <p:cNvSpPr txBox="1"/>
          <p:nvPr/>
        </p:nvSpPr>
        <p:spPr bwMode="auto">
          <a:xfrm>
            <a:off x="653184" y="4209301"/>
            <a:ext cx="946862"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Actionable</a:t>
            </a:r>
            <a:b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Genomic </a:t>
            </a:r>
            <a:b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Alterations</a:t>
            </a:r>
          </a:p>
        </p:txBody>
      </p:sp>
      <p:sp>
        <p:nvSpPr>
          <p:cNvPr id="90" name="TextBox 89">
            <a:extLst>
              <a:ext uri="{FF2B5EF4-FFF2-40B4-BE49-F238E27FC236}">
                <a16:creationId xmlns:a16="http://schemas.microsoft.com/office/drawing/2014/main" id="{03AC28B1-C6FA-4745-9D7F-6C9677EF9914}"/>
              </a:ext>
            </a:extLst>
          </p:cNvPr>
          <p:cNvSpPr txBox="1"/>
          <p:nvPr/>
        </p:nvSpPr>
        <p:spPr bwMode="auto">
          <a:xfrm>
            <a:off x="603356" y="4853958"/>
            <a:ext cx="98193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 </a:t>
            </a:r>
            <a:r>
              <a:rPr kumimoji="0" lang="en-US" sz="13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b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a:t>
            </a:r>
          </a:p>
        </p:txBody>
      </p:sp>
      <p:sp>
        <p:nvSpPr>
          <p:cNvPr id="91" name="TextBox 90">
            <a:extLst>
              <a:ext uri="{FF2B5EF4-FFF2-40B4-BE49-F238E27FC236}">
                <a16:creationId xmlns:a16="http://schemas.microsoft.com/office/drawing/2014/main" id="{5580471F-93F1-A948-AF62-E69B5E593B1A}"/>
              </a:ext>
            </a:extLst>
          </p:cNvPr>
          <p:cNvSpPr txBox="1"/>
          <p:nvPr/>
        </p:nvSpPr>
        <p:spPr bwMode="auto">
          <a:xfrm>
            <a:off x="805910" y="5542040"/>
            <a:ext cx="77938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TKI</a:t>
            </a:r>
          </a:p>
        </p:txBody>
      </p:sp>
      <p:cxnSp>
        <p:nvCxnSpPr>
          <p:cNvPr id="92" name="Straight Connector 91">
            <a:extLst>
              <a:ext uri="{FF2B5EF4-FFF2-40B4-BE49-F238E27FC236}">
                <a16:creationId xmlns:a16="http://schemas.microsoft.com/office/drawing/2014/main" id="{ED3EB921-5752-C74C-A33B-A152CA4BBB02}"/>
              </a:ext>
            </a:extLst>
          </p:cNvPr>
          <p:cNvCxnSpPr>
            <a:cxnSpLocks/>
          </p:cNvCxnSpPr>
          <p:nvPr/>
        </p:nvCxnSpPr>
        <p:spPr bwMode="auto">
          <a:xfrm>
            <a:off x="719138" y="4857186"/>
            <a:ext cx="10787062" cy="0"/>
          </a:xfrm>
          <a:prstGeom prst="line">
            <a:avLst/>
          </a:prstGeom>
          <a:noFill/>
          <a:ln w="1270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99723F6-7CC2-064F-88DF-458159061287}"/>
              </a:ext>
            </a:extLst>
          </p:cNvPr>
          <p:cNvCxnSpPr>
            <a:cxnSpLocks/>
          </p:cNvCxnSpPr>
          <p:nvPr/>
        </p:nvCxnSpPr>
        <p:spPr bwMode="auto">
          <a:xfrm>
            <a:off x="719138" y="5320104"/>
            <a:ext cx="10787062" cy="0"/>
          </a:xfrm>
          <a:prstGeom prst="line">
            <a:avLst/>
          </a:prstGeom>
          <a:noFill/>
          <a:ln w="12700" cap="flat" cmpd="sng" algn="ctr">
            <a:solidFill>
              <a:schemeClr val="bg1"/>
            </a:solidFill>
            <a:prstDash val="solid"/>
            <a:round/>
            <a:headEnd type="none" w="med" len="med"/>
            <a:tailEnd type="none" w="med" len="med"/>
          </a:ln>
          <a:effectLst/>
        </p:spPr>
      </p:cxnSp>
      <p:grpSp>
        <p:nvGrpSpPr>
          <p:cNvPr id="135" name="Group 134">
            <a:extLst>
              <a:ext uri="{FF2B5EF4-FFF2-40B4-BE49-F238E27FC236}">
                <a16:creationId xmlns:a16="http://schemas.microsoft.com/office/drawing/2014/main" id="{2E4C8E3C-83DB-0D46-9BBA-CC5BB04CAE98}"/>
              </a:ext>
            </a:extLst>
          </p:cNvPr>
          <p:cNvGrpSpPr/>
          <p:nvPr/>
        </p:nvGrpSpPr>
        <p:grpSpPr>
          <a:xfrm>
            <a:off x="1741127" y="4159130"/>
            <a:ext cx="9722224" cy="663247"/>
            <a:chOff x="1741127" y="4346822"/>
            <a:chExt cx="9722224" cy="556245"/>
          </a:xfrm>
          <a:noFill/>
        </p:grpSpPr>
        <p:sp>
          <p:nvSpPr>
            <p:cNvPr id="101" name="Rectangle 100">
              <a:extLst>
                <a:ext uri="{FF2B5EF4-FFF2-40B4-BE49-F238E27FC236}">
                  <a16:creationId xmlns:a16="http://schemas.microsoft.com/office/drawing/2014/main" id="{5086360F-2D40-EF43-87E1-10D1A0BD409A}"/>
                </a:ext>
              </a:extLst>
            </p:cNvPr>
            <p:cNvSpPr/>
            <p:nvPr/>
          </p:nvSpPr>
          <p:spPr bwMode="auto">
            <a:xfrm>
              <a:off x="1741127"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02" name="Rectangle 101">
              <a:extLst>
                <a:ext uri="{FF2B5EF4-FFF2-40B4-BE49-F238E27FC236}">
                  <a16:creationId xmlns:a16="http://schemas.microsoft.com/office/drawing/2014/main" id="{786E3893-0490-9F4C-8968-596512C7C99B}"/>
                </a:ext>
              </a:extLst>
            </p:cNvPr>
            <p:cNvSpPr/>
            <p:nvPr/>
          </p:nvSpPr>
          <p:spPr bwMode="auto">
            <a:xfrm>
              <a:off x="2066023" y="4346822"/>
              <a:ext cx="300252" cy="556245"/>
            </a:xfrm>
            <a:prstGeom prst="rect">
              <a:avLst/>
            </a:prstGeom>
            <a:solidFill>
              <a:schemeClr val="accent2">
                <a:lumMod val="5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Ex20ins</a:t>
              </a:r>
            </a:p>
          </p:txBody>
        </p:sp>
        <p:sp>
          <p:nvSpPr>
            <p:cNvPr id="103" name="Rectangle 102">
              <a:extLst>
                <a:ext uri="{FF2B5EF4-FFF2-40B4-BE49-F238E27FC236}">
                  <a16:creationId xmlns:a16="http://schemas.microsoft.com/office/drawing/2014/main" id="{7ADD1FE5-77CD-BB47-9416-373EB9E713BA}"/>
                </a:ext>
              </a:extLst>
            </p:cNvPr>
            <p:cNvSpPr/>
            <p:nvPr/>
          </p:nvSpPr>
          <p:spPr bwMode="auto">
            <a:xfrm>
              <a:off x="2390919"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G719S</a:t>
              </a:r>
            </a:p>
          </p:txBody>
        </p:sp>
        <p:sp>
          <p:nvSpPr>
            <p:cNvPr id="104" name="Rectangle 103">
              <a:extLst>
                <a:ext uri="{FF2B5EF4-FFF2-40B4-BE49-F238E27FC236}">
                  <a16:creationId xmlns:a16="http://schemas.microsoft.com/office/drawing/2014/main" id="{5B0D50CE-115C-8340-AE8D-8BEB18E0A3C1}"/>
                </a:ext>
              </a:extLst>
            </p:cNvPr>
            <p:cNvSpPr/>
            <p:nvPr/>
          </p:nvSpPr>
          <p:spPr bwMode="auto">
            <a:xfrm>
              <a:off x="2715815" y="4346822"/>
              <a:ext cx="300252" cy="556245"/>
            </a:xfrm>
            <a:prstGeom prst="rect">
              <a:avLst/>
            </a:prstGeom>
            <a:solidFill>
              <a:schemeClr val="accent2">
                <a:lumMod val="5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Ex20ins</a:t>
              </a:r>
            </a:p>
          </p:txBody>
        </p:sp>
        <p:sp>
          <p:nvSpPr>
            <p:cNvPr id="105" name="Rectangle 104">
              <a:extLst>
                <a:ext uri="{FF2B5EF4-FFF2-40B4-BE49-F238E27FC236}">
                  <a16:creationId xmlns:a16="http://schemas.microsoft.com/office/drawing/2014/main" id="{4A3C31EC-EE89-AA42-9543-86089E5261F8}"/>
                </a:ext>
              </a:extLst>
            </p:cNvPr>
            <p:cNvSpPr/>
            <p:nvPr/>
          </p:nvSpPr>
          <p:spPr bwMode="auto">
            <a:xfrm>
              <a:off x="3040711"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06" name="Rectangle 105">
              <a:extLst>
                <a:ext uri="{FF2B5EF4-FFF2-40B4-BE49-F238E27FC236}">
                  <a16:creationId xmlns:a16="http://schemas.microsoft.com/office/drawing/2014/main" id="{A2EA5841-8940-934C-9C43-BDDF93D1D3B6}"/>
                </a:ext>
              </a:extLst>
            </p:cNvPr>
            <p:cNvSpPr/>
            <p:nvPr/>
          </p:nvSpPr>
          <p:spPr bwMode="auto">
            <a:xfrm>
              <a:off x="3365607"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L858R</a:t>
              </a:r>
            </a:p>
          </p:txBody>
        </p:sp>
        <p:sp>
          <p:nvSpPr>
            <p:cNvPr id="107" name="Rectangle 106">
              <a:extLst>
                <a:ext uri="{FF2B5EF4-FFF2-40B4-BE49-F238E27FC236}">
                  <a16:creationId xmlns:a16="http://schemas.microsoft.com/office/drawing/2014/main" id="{ED81F81B-1D1D-B445-BD22-95E2AAE03538}"/>
                </a:ext>
              </a:extLst>
            </p:cNvPr>
            <p:cNvSpPr/>
            <p:nvPr/>
          </p:nvSpPr>
          <p:spPr bwMode="auto">
            <a:xfrm>
              <a:off x="3690503"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08" name="Rectangle 107">
              <a:extLst>
                <a:ext uri="{FF2B5EF4-FFF2-40B4-BE49-F238E27FC236}">
                  <a16:creationId xmlns:a16="http://schemas.microsoft.com/office/drawing/2014/main" id="{F5CFABCE-4F6D-774B-A389-DB27E12F3E54}"/>
                </a:ext>
              </a:extLst>
            </p:cNvPr>
            <p:cNvSpPr/>
            <p:nvPr/>
          </p:nvSpPr>
          <p:spPr bwMode="auto">
            <a:xfrm>
              <a:off x="4015399" y="4346822"/>
              <a:ext cx="300252" cy="556245"/>
            </a:xfrm>
            <a:prstGeom prst="rect">
              <a:avLst/>
            </a:prstGeom>
            <a:solidFill>
              <a:schemeClr val="accent5">
                <a:lumMod val="20000"/>
                <a:lumOff val="8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ROS1</a:t>
              </a:r>
            </a:p>
          </p:txBody>
        </p:sp>
        <p:sp>
          <p:nvSpPr>
            <p:cNvPr id="109" name="Rectangle 108">
              <a:extLst>
                <a:ext uri="{FF2B5EF4-FFF2-40B4-BE49-F238E27FC236}">
                  <a16:creationId xmlns:a16="http://schemas.microsoft.com/office/drawing/2014/main" id="{182D85B6-EEA2-FC40-B3BB-0BF7474719E1}"/>
                </a:ext>
              </a:extLst>
            </p:cNvPr>
            <p:cNvSpPr/>
            <p:nvPr/>
          </p:nvSpPr>
          <p:spPr bwMode="auto">
            <a:xfrm>
              <a:off x="4340295" y="4346822"/>
              <a:ext cx="300252" cy="556245"/>
            </a:xfrm>
            <a:prstGeom prst="rect">
              <a:avLst/>
            </a:prstGeom>
            <a:solidFill>
              <a:schemeClr val="accent4">
                <a:lumMod val="20000"/>
                <a:lumOff val="8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p>
          </p:txBody>
        </p:sp>
        <p:sp>
          <p:nvSpPr>
            <p:cNvPr id="110" name="Rectangle 109">
              <a:extLst>
                <a:ext uri="{FF2B5EF4-FFF2-40B4-BE49-F238E27FC236}">
                  <a16:creationId xmlns:a16="http://schemas.microsoft.com/office/drawing/2014/main" id="{A4C0B075-6AE7-C141-B4DF-E41B72E06C7B}"/>
                </a:ext>
              </a:extLst>
            </p:cNvPr>
            <p:cNvSpPr/>
            <p:nvPr/>
          </p:nvSpPr>
          <p:spPr bwMode="auto">
            <a:xfrm>
              <a:off x="4665191" y="4346822"/>
              <a:ext cx="300252" cy="556245"/>
            </a:xfrm>
            <a:prstGeom prst="rect">
              <a:avLst/>
            </a:prstGeom>
            <a:solidFill>
              <a:schemeClr val="accent4">
                <a:lumMod val="20000"/>
                <a:lumOff val="8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p>
          </p:txBody>
        </p:sp>
        <p:sp>
          <p:nvSpPr>
            <p:cNvPr id="111" name="Rectangle 110">
              <a:extLst>
                <a:ext uri="{FF2B5EF4-FFF2-40B4-BE49-F238E27FC236}">
                  <a16:creationId xmlns:a16="http://schemas.microsoft.com/office/drawing/2014/main" id="{9A2BC832-046E-2642-83F1-CDC128DF6825}"/>
                </a:ext>
              </a:extLst>
            </p:cNvPr>
            <p:cNvSpPr/>
            <p:nvPr/>
          </p:nvSpPr>
          <p:spPr bwMode="auto">
            <a:xfrm>
              <a:off x="4990087"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L858R</a:t>
              </a:r>
            </a:p>
          </p:txBody>
        </p:sp>
        <p:sp>
          <p:nvSpPr>
            <p:cNvPr id="112" name="Rectangle 111">
              <a:extLst>
                <a:ext uri="{FF2B5EF4-FFF2-40B4-BE49-F238E27FC236}">
                  <a16:creationId xmlns:a16="http://schemas.microsoft.com/office/drawing/2014/main" id="{6ED6D4BC-8CC3-694A-B2F5-41D56C1E13A1}"/>
                </a:ext>
              </a:extLst>
            </p:cNvPr>
            <p:cNvSpPr/>
            <p:nvPr/>
          </p:nvSpPr>
          <p:spPr bwMode="auto">
            <a:xfrm>
              <a:off x="5314983"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13" name="Rectangle 112">
              <a:extLst>
                <a:ext uri="{FF2B5EF4-FFF2-40B4-BE49-F238E27FC236}">
                  <a16:creationId xmlns:a16="http://schemas.microsoft.com/office/drawing/2014/main" id="{E847F819-B954-894F-B81C-7C1A1EA43C1D}"/>
                </a:ext>
              </a:extLst>
            </p:cNvPr>
            <p:cNvSpPr/>
            <p:nvPr/>
          </p:nvSpPr>
          <p:spPr bwMode="auto">
            <a:xfrm>
              <a:off x="5639879" y="4346822"/>
              <a:ext cx="300252" cy="556245"/>
            </a:xfrm>
            <a:prstGeom prst="rect">
              <a:avLst/>
            </a:prstGeom>
            <a:solidFill>
              <a:schemeClr val="tx2"/>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Negative</a:t>
              </a:r>
            </a:p>
          </p:txBody>
        </p:sp>
        <p:sp>
          <p:nvSpPr>
            <p:cNvPr id="114" name="Rectangle 113">
              <a:extLst>
                <a:ext uri="{FF2B5EF4-FFF2-40B4-BE49-F238E27FC236}">
                  <a16:creationId xmlns:a16="http://schemas.microsoft.com/office/drawing/2014/main" id="{80ACC5E1-F92D-CA45-B908-D9F4D9B57095}"/>
                </a:ext>
              </a:extLst>
            </p:cNvPr>
            <p:cNvSpPr/>
            <p:nvPr/>
          </p:nvSpPr>
          <p:spPr bwMode="auto">
            <a:xfrm>
              <a:off x="5964775" y="4346822"/>
              <a:ext cx="300252" cy="556245"/>
            </a:xfrm>
            <a:prstGeom prst="rect">
              <a:avLst/>
            </a:prstGeom>
            <a:solidFill>
              <a:schemeClr val="accent4">
                <a:lumMod val="20000"/>
                <a:lumOff val="8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L861Q</a:t>
              </a:r>
            </a:p>
          </p:txBody>
        </p:sp>
        <p:sp>
          <p:nvSpPr>
            <p:cNvPr id="115" name="Rectangle 114">
              <a:extLst>
                <a:ext uri="{FF2B5EF4-FFF2-40B4-BE49-F238E27FC236}">
                  <a16:creationId xmlns:a16="http://schemas.microsoft.com/office/drawing/2014/main" id="{E9F0D2C7-E01F-4248-9D79-158F13209C95}"/>
                </a:ext>
              </a:extLst>
            </p:cNvPr>
            <p:cNvSpPr/>
            <p:nvPr/>
          </p:nvSpPr>
          <p:spPr bwMode="auto">
            <a:xfrm>
              <a:off x="6289671"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16" name="Rectangle 115">
              <a:extLst>
                <a:ext uri="{FF2B5EF4-FFF2-40B4-BE49-F238E27FC236}">
                  <a16:creationId xmlns:a16="http://schemas.microsoft.com/office/drawing/2014/main" id="{067176FC-3130-BE43-991D-1674EA9E19AD}"/>
                </a:ext>
              </a:extLst>
            </p:cNvPr>
            <p:cNvSpPr/>
            <p:nvPr/>
          </p:nvSpPr>
          <p:spPr bwMode="auto">
            <a:xfrm>
              <a:off x="6614567"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L858R</a:t>
              </a:r>
            </a:p>
          </p:txBody>
        </p:sp>
        <p:sp>
          <p:nvSpPr>
            <p:cNvPr id="117" name="Rectangle 116">
              <a:extLst>
                <a:ext uri="{FF2B5EF4-FFF2-40B4-BE49-F238E27FC236}">
                  <a16:creationId xmlns:a16="http://schemas.microsoft.com/office/drawing/2014/main" id="{ADE2DFD9-F98C-CA40-9B54-AD72E407E8A8}"/>
                </a:ext>
              </a:extLst>
            </p:cNvPr>
            <p:cNvSpPr/>
            <p:nvPr/>
          </p:nvSpPr>
          <p:spPr bwMode="auto">
            <a:xfrm>
              <a:off x="6939463" y="4346822"/>
              <a:ext cx="300252" cy="556245"/>
            </a:xfrm>
            <a:prstGeom prst="rect">
              <a:avLst/>
            </a:prstGeom>
            <a:solidFill>
              <a:schemeClr val="accent2">
                <a:lumMod val="5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Ex20ins</a:t>
              </a:r>
            </a:p>
          </p:txBody>
        </p:sp>
        <p:sp>
          <p:nvSpPr>
            <p:cNvPr id="118" name="Rectangle 117">
              <a:extLst>
                <a:ext uri="{FF2B5EF4-FFF2-40B4-BE49-F238E27FC236}">
                  <a16:creationId xmlns:a16="http://schemas.microsoft.com/office/drawing/2014/main" id="{5B9C6969-1789-1E40-9535-30368D5BA120}"/>
                </a:ext>
              </a:extLst>
            </p:cNvPr>
            <p:cNvSpPr/>
            <p:nvPr/>
          </p:nvSpPr>
          <p:spPr bwMode="auto">
            <a:xfrm>
              <a:off x="7264359"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19" name="Rectangle 118">
              <a:extLst>
                <a:ext uri="{FF2B5EF4-FFF2-40B4-BE49-F238E27FC236}">
                  <a16:creationId xmlns:a16="http://schemas.microsoft.com/office/drawing/2014/main" id="{A3BD525A-9C40-2A4E-A83E-9E65C979C328}"/>
                </a:ext>
              </a:extLst>
            </p:cNvPr>
            <p:cNvSpPr/>
            <p:nvPr/>
          </p:nvSpPr>
          <p:spPr bwMode="auto">
            <a:xfrm>
              <a:off x="7589255"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20" name="Rectangle 119">
              <a:extLst>
                <a:ext uri="{FF2B5EF4-FFF2-40B4-BE49-F238E27FC236}">
                  <a16:creationId xmlns:a16="http://schemas.microsoft.com/office/drawing/2014/main" id="{CA33A733-44D6-7045-A01E-AE5BC8567413}"/>
                </a:ext>
              </a:extLst>
            </p:cNvPr>
            <p:cNvSpPr/>
            <p:nvPr/>
          </p:nvSpPr>
          <p:spPr bwMode="auto">
            <a:xfrm>
              <a:off x="7914151"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21" name="Rectangle 120">
              <a:extLst>
                <a:ext uri="{FF2B5EF4-FFF2-40B4-BE49-F238E27FC236}">
                  <a16:creationId xmlns:a16="http://schemas.microsoft.com/office/drawing/2014/main" id="{E21B7B6A-B7BA-B348-950C-54F267C86146}"/>
                </a:ext>
              </a:extLst>
            </p:cNvPr>
            <p:cNvSpPr/>
            <p:nvPr/>
          </p:nvSpPr>
          <p:spPr bwMode="auto">
            <a:xfrm>
              <a:off x="8239047"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22" name="Rectangle 121">
              <a:extLst>
                <a:ext uri="{FF2B5EF4-FFF2-40B4-BE49-F238E27FC236}">
                  <a16:creationId xmlns:a16="http://schemas.microsoft.com/office/drawing/2014/main" id="{B2F70072-4BF6-164E-99C1-4E577F649445}"/>
                </a:ext>
              </a:extLst>
            </p:cNvPr>
            <p:cNvSpPr/>
            <p:nvPr/>
          </p:nvSpPr>
          <p:spPr bwMode="auto">
            <a:xfrm>
              <a:off x="8563943"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L858R</a:t>
              </a:r>
            </a:p>
          </p:txBody>
        </p:sp>
        <p:sp>
          <p:nvSpPr>
            <p:cNvPr id="123" name="Rectangle 122">
              <a:extLst>
                <a:ext uri="{FF2B5EF4-FFF2-40B4-BE49-F238E27FC236}">
                  <a16:creationId xmlns:a16="http://schemas.microsoft.com/office/drawing/2014/main" id="{E0706517-997D-A24B-97D7-064CECDAB2CD}"/>
                </a:ext>
              </a:extLst>
            </p:cNvPr>
            <p:cNvSpPr/>
            <p:nvPr/>
          </p:nvSpPr>
          <p:spPr bwMode="auto">
            <a:xfrm>
              <a:off x="8888839"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24" name="Rectangle 123">
              <a:extLst>
                <a:ext uri="{FF2B5EF4-FFF2-40B4-BE49-F238E27FC236}">
                  <a16:creationId xmlns:a16="http://schemas.microsoft.com/office/drawing/2014/main" id="{03E96629-031A-A449-BF22-FE74709808D9}"/>
                </a:ext>
              </a:extLst>
            </p:cNvPr>
            <p:cNvSpPr/>
            <p:nvPr/>
          </p:nvSpPr>
          <p:spPr bwMode="auto">
            <a:xfrm>
              <a:off x="9213735"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sp>
          <p:nvSpPr>
            <p:cNvPr id="125" name="Rectangle 124">
              <a:extLst>
                <a:ext uri="{FF2B5EF4-FFF2-40B4-BE49-F238E27FC236}">
                  <a16:creationId xmlns:a16="http://schemas.microsoft.com/office/drawing/2014/main" id="{E8FBF9F7-257A-B64B-88B6-E89672A488F3}"/>
                </a:ext>
              </a:extLst>
            </p:cNvPr>
            <p:cNvSpPr/>
            <p:nvPr/>
          </p:nvSpPr>
          <p:spPr bwMode="auto">
            <a:xfrm>
              <a:off x="9538631" y="4346822"/>
              <a:ext cx="300252" cy="556245"/>
            </a:xfrm>
            <a:prstGeom prst="rect">
              <a:avLst/>
            </a:prstGeom>
            <a:solidFill>
              <a:schemeClr val="accent4">
                <a:lumMod val="20000"/>
                <a:lumOff val="8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a:t>
              </a:r>
            </a:p>
          </p:txBody>
        </p:sp>
        <p:sp>
          <p:nvSpPr>
            <p:cNvPr id="126" name="Rectangle 125">
              <a:extLst>
                <a:ext uri="{FF2B5EF4-FFF2-40B4-BE49-F238E27FC236}">
                  <a16:creationId xmlns:a16="http://schemas.microsoft.com/office/drawing/2014/main" id="{88FC1448-03C5-F74A-87E5-6B12E044DC57}"/>
                </a:ext>
              </a:extLst>
            </p:cNvPr>
            <p:cNvSpPr/>
            <p:nvPr/>
          </p:nvSpPr>
          <p:spPr bwMode="auto">
            <a:xfrm>
              <a:off x="9863527"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L858R</a:t>
              </a:r>
            </a:p>
          </p:txBody>
        </p:sp>
        <p:sp>
          <p:nvSpPr>
            <p:cNvPr id="127" name="Rectangle 126">
              <a:extLst>
                <a:ext uri="{FF2B5EF4-FFF2-40B4-BE49-F238E27FC236}">
                  <a16:creationId xmlns:a16="http://schemas.microsoft.com/office/drawing/2014/main" id="{346D43FC-A732-0541-B30A-AA58CFDFB275}"/>
                </a:ext>
              </a:extLst>
            </p:cNvPr>
            <p:cNvSpPr/>
            <p:nvPr/>
          </p:nvSpPr>
          <p:spPr bwMode="auto">
            <a:xfrm>
              <a:off x="10188423" y="4346822"/>
              <a:ext cx="300252" cy="556245"/>
            </a:xfrm>
            <a:prstGeom prst="rect">
              <a:avLst/>
            </a:prstGeom>
            <a:solidFill>
              <a:schemeClr val="tx2"/>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Unknown</a:t>
              </a:r>
            </a:p>
          </p:txBody>
        </p:sp>
        <p:sp>
          <p:nvSpPr>
            <p:cNvPr id="128" name="Rectangle 127">
              <a:extLst>
                <a:ext uri="{FF2B5EF4-FFF2-40B4-BE49-F238E27FC236}">
                  <a16:creationId xmlns:a16="http://schemas.microsoft.com/office/drawing/2014/main" id="{7AB29635-FACE-4746-A3D1-BC49644E7074}"/>
                </a:ext>
              </a:extLst>
            </p:cNvPr>
            <p:cNvSpPr/>
            <p:nvPr/>
          </p:nvSpPr>
          <p:spPr bwMode="auto">
            <a:xfrm>
              <a:off x="10513319" y="4346822"/>
              <a:ext cx="300252" cy="556245"/>
            </a:xfrm>
            <a:prstGeom prst="rect">
              <a:avLst/>
            </a:prstGeom>
            <a:solidFill>
              <a:schemeClr val="tx2"/>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Negative</a:t>
              </a:r>
            </a:p>
          </p:txBody>
        </p:sp>
        <p:sp>
          <p:nvSpPr>
            <p:cNvPr id="129" name="Rectangle 128">
              <a:extLst>
                <a:ext uri="{FF2B5EF4-FFF2-40B4-BE49-F238E27FC236}">
                  <a16:creationId xmlns:a16="http://schemas.microsoft.com/office/drawing/2014/main" id="{A0C59CA7-4824-2E42-BBAF-21216250C25F}"/>
                </a:ext>
              </a:extLst>
            </p:cNvPr>
            <p:cNvSpPr/>
            <p:nvPr/>
          </p:nvSpPr>
          <p:spPr bwMode="auto">
            <a:xfrm>
              <a:off x="10838215"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b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L858R</a:t>
              </a:r>
            </a:p>
          </p:txBody>
        </p:sp>
        <p:sp>
          <p:nvSpPr>
            <p:cNvPr id="130" name="Rectangle 129">
              <a:extLst>
                <a:ext uri="{FF2B5EF4-FFF2-40B4-BE49-F238E27FC236}">
                  <a16:creationId xmlns:a16="http://schemas.microsoft.com/office/drawing/2014/main" id="{6A6C332B-3A38-EA4D-91C7-27ED896C2DF0}"/>
                </a:ext>
              </a:extLst>
            </p:cNvPr>
            <p:cNvSpPr/>
            <p:nvPr/>
          </p:nvSpPr>
          <p:spPr bwMode="auto">
            <a:xfrm>
              <a:off x="11163099" y="4346822"/>
              <a:ext cx="300252" cy="556245"/>
            </a:xfrm>
            <a:prstGeom prst="rect">
              <a:avLst/>
            </a:prstGeom>
            <a:solidFill>
              <a:schemeClr val="accent2">
                <a:lumMod val="40000"/>
                <a:lumOff val="60000"/>
              </a:schemeClr>
            </a:solidFill>
            <a:ln w="12700">
              <a:solidFill>
                <a:schemeClr val="bg1"/>
              </a:solidFill>
              <a:round/>
              <a:headEnd/>
              <a:tailEnd/>
            </a:ln>
          </p:spPr>
          <p:txBody>
            <a:bodyPr vert="vert"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Ex19del</a:t>
              </a:r>
            </a:p>
          </p:txBody>
        </p:sp>
      </p:grpSp>
      <p:grpSp>
        <p:nvGrpSpPr>
          <p:cNvPr id="136" name="Group 135">
            <a:extLst>
              <a:ext uri="{FF2B5EF4-FFF2-40B4-BE49-F238E27FC236}">
                <a16:creationId xmlns:a16="http://schemas.microsoft.com/office/drawing/2014/main" id="{063B5A73-C122-3C43-92C0-B18C908D4513}"/>
              </a:ext>
            </a:extLst>
          </p:cNvPr>
          <p:cNvGrpSpPr/>
          <p:nvPr/>
        </p:nvGrpSpPr>
        <p:grpSpPr>
          <a:xfrm flipV="1">
            <a:off x="1745488" y="5358495"/>
            <a:ext cx="9722224" cy="820030"/>
            <a:chOff x="1741127" y="4346822"/>
            <a:chExt cx="9722224" cy="556245"/>
          </a:xfrm>
          <a:solidFill>
            <a:srgbClr val="682E74"/>
          </a:solidFill>
        </p:grpSpPr>
        <p:sp>
          <p:nvSpPr>
            <p:cNvPr id="137" name="Rectangle 136">
              <a:extLst>
                <a:ext uri="{FF2B5EF4-FFF2-40B4-BE49-F238E27FC236}">
                  <a16:creationId xmlns:a16="http://schemas.microsoft.com/office/drawing/2014/main" id="{20AF4448-2239-874A-A584-66E4A6CBDFC7}"/>
                </a:ext>
              </a:extLst>
            </p:cNvPr>
            <p:cNvSpPr/>
            <p:nvPr/>
          </p:nvSpPr>
          <p:spPr bwMode="auto">
            <a:xfrm>
              <a:off x="1741127"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38" name="Rectangle 137">
              <a:extLst>
                <a:ext uri="{FF2B5EF4-FFF2-40B4-BE49-F238E27FC236}">
                  <a16:creationId xmlns:a16="http://schemas.microsoft.com/office/drawing/2014/main" id="{A1735C4A-0C0E-6843-B65F-8B97C7E8B70A}"/>
                </a:ext>
              </a:extLst>
            </p:cNvPr>
            <p:cNvSpPr/>
            <p:nvPr/>
          </p:nvSpPr>
          <p:spPr bwMode="auto">
            <a:xfrm>
              <a:off x="2066023" y="4346822"/>
              <a:ext cx="300252" cy="556245"/>
            </a:xfrm>
            <a:prstGeom prst="rect">
              <a:avLst/>
            </a:prstGeom>
            <a:solidFill>
              <a:schemeClr val="accent6">
                <a:lumMod val="20000"/>
                <a:lumOff val="8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TKI</a:t>
              </a:r>
            </a:p>
          </p:txBody>
        </p:sp>
        <p:sp>
          <p:nvSpPr>
            <p:cNvPr id="139" name="Rectangle 138">
              <a:extLst>
                <a:ext uri="{FF2B5EF4-FFF2-40B4-BE49-F238E27FC236}">
                  <a16:creationId xmlns:a16="http://schemas.microsoft.com/office/drawing/2014/main" id="{0DE90DB4-0B9C-3D4B-8D73-D6F0549F880A}"/>
                </a:ext>
              </a:extLst>
            </p:cNvPr>
            <p:cNvSpPr/>
            <p:nvPr/>
          </p:nvSpPr>
          <p:spPr bwMode="auto">
            <a:xfrm>
              <a:off x="2390919"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40" name="Rectangle 139">
              <a:extLst>
                <a:ext uri="{FF2B5EF4-FFF2-40B4-BE49-F238E27FC236}">
                  <a16:creationId xmlns:a16="http://schemas.microsoft.com/office/drawing/2014/main" id="{0B889EFD-1735-654E-91ED-ECCF33D2E01A}"/>
                </a:ext>
              </a:extLst>
            </p:cNvPr>
            <p:cNvSpPr/>
            <p:nvPr/>
          </p:nvSpPr>
          <p:spPr bwMode="auto">
            <a:xfrm>
              <a:off x="2715815" y="4346822"/>
              <a:ext cx="300252" cy="556245"/>
            </a:xfrm>
            <a:prstGeom prst="rect">
              <a:avLst/>
            </a:prstGeom>
            <a:solidFill>
              <a:schemeClr val="accent6">
                <a:lumMod val="20000"/>
                <a:lumOff val="8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TKI</a:t>
              </a:r>
            </a:p>
          </p:txBody>
        </p:sp>
        <p:sp>
          <p:nvSpPr>
            <p:cNvPr id="141" name="Rectangle 140">
              <a:extLst>
                <a:ext uri="{FF2B5EF4-FFF2-40B4-BE49-F238E27FC236}">
                  <a16:creationId xmlns:a16="http://schemas.microsoft.com/office/drawing/2014/main" id="{7838FAFE-2D6D-124F-B6A3-5DB77B83FD05}"/>
                </a:ext>
              </a:extLst>
            </p:cNvPr>
            <p:cNvSpPr/>
            <p:nvPr/>
          </p:nvSpPr>
          <p:spPr bwMode="auto">
            <a:xfrm>
              <a:off x="3040711"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42" name="Rectangle 141">
              <a:extLst>
                <a:ext uri="{FF2B5EF4-FFF2-40B4-BE49-F238E27FC236}">
                  <a16:creationId xmlns:a16="http://schemas.microsoft.com/office/drawing/2014/main" id="{588DEE12-6A51-CD4F-B46E-855174536959}"/>
                </a:ext>
              </a:extLst>
            </p:cNvPr>
            <p:cNvSpPr/>
            <p:nvPr/>
          </p:nvSpPr>
          <p:spPr bwMode="auto">
            <a:xfrm>
              <a:off x="3365607"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43" name="Rectangle 142">
              <a:extLst>
                <a:ext uri="{FF2B5EF4-FFF2-40B4-BE49-F238E27FC236}">
                  <a16:creationId xmlns:a16="http://schemas.microsoft.com/office/drawing/2014/main" id="{867842A1-8CEE-FC44-91D7-D57D963875FE}"/>
                </a:ext>
              </a:extLst>
            </p:cNvPr>
            <p:cNvSpPr/>
            <p:nvPr/>
          </p:nvSpPr>
          <p:spPr bwMode="auto">
            <a:xfrm>
              <a:off x="3690503"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44" name="Rectangle 143">
              <a:extLst>
                <a:ext uri="{FF2B5EF4-FFF2-40B4-BE49-F238E27FC236}">
                  <a16:creationId xmlns:a16="http://schemas.microsoft.com/office/drawing/2014/main" id="{5A5918E3-5307-5C4A-8B28-C5861E59CED0}"/>
                </a:ext>
              </a:extLst>
            </p:cNvPr>
            <p:cNvSpPr/>
            <p:nvPr/>
          </p:nvSpPr>
          <p:spPr bwMode="auto">
            <a:xfrm>
              <a:off x="4015399" y="4346822"/>
              <a:ext cx="300252" cy="556245"/>
            </a:xfrm>
            <a:prstGeom prst="rect">
              <a:avLst/>
            </a:prstGeom>
            <a:solidFill>
              <a:schemeClr val="accent6">
                <a:lumMod val="40000"/>
                <a:lumOff val="6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a:t>
              </a:r>
            </a:p>
          </p:txBody>
        </p:sp>
        <p:sp>
          <p:nvSpPr>
            <p:cNvPr id="145" name="Rectangle 144">
              <a:extLst>
                <a:ext uri="{FF2B5EF4-FFF2-40B4-BE49-F238E27FC236}">
                  <a16:creationId xmlns:a16="http://schemas.microsoft.com/office/drawing/2014/main" id="{22D9121F-ECD6-AB42-897E-68778E6324E0}"/>
                </a:ext>
              </a:extLst>
            </p:cNvPr>
            <p:cNvSpPr/>
            <p:nvPr/>
          </p:nvSpPr>
          <p:spPr bwMode="auto">
            <a:xfrm>
              <a:off x="4340295" y="4346822"/>
              <a:ext cx="300252" cy="556245"/>
            </a:xfrm>
            <a:prstGeom prst="rect">
              <a:avLst/>
            </a:prstGeom>
            <a:solidFill>
              <a:schemeClr val="accent6">
                <a:lumMod val="40000"/>
                <a:lumOff val="6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a:t>
              </a:r>
            </a:p>
          </p:txBody>
        </p:sp>
        <p:sp>
          <p:nvSpPr>
            <p:cNvPr id="146" name="Rectangle 145">
              <a:extLst>
                <a:ext uri="{FF2B5EF4-FFF2-40B4-BE49-F238E27FC236}">
                  <a16:creationId xmlns:a16="http://schemas.microsoft.com/office/drawing/2014/main" id="{9E6DDDAE-6670-9544-987B-E87592CC2E9E}"/>
                </a:ext>
              </a:extLst>
            </p:cNvPr>
            <p:cNvSpPr/>
            <p:nvPr/>
          </p:nvSpPr>
          <p:spPr bwMode="auto">
            <a:xfrm>
              <a:off x="4665191" y="4346822"/>
              <a:ext cx="300252" cy="556245"/>
            </a:xfrm>
            <a:prstGeom prst="rect">
              <a:avLst/>
            </a:prstGeom>
            <a:solidFill>
              <a:schemeClr val="accent6">
                <a:lumMod val="40000"/>
                <a:lumOff val="6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a:t>
              </a:r>
            </a:p>
          </p:txBody>
        </p:sp>
        <p:sp>
          <p:nvSpPr>
            <p:cNvPr id="147" name="Rectangle 146">
              <a:extLst>
                <a:ext uri="{FF2B5EF4-FFF2-40B4-BE49-F238E27FC236}">
                  <a16:creationId xmlns:a16="http://schemas.microsoft.com/office/drawing/2014/main" id="{C10B18DD-6643-DA43-9339-107B03CDB2A1}"/>
                </a:ext>
              </a:extLst>
            </p:cNvPr>
            <p:cNvSpPr/>
            <p:nvPr/>
          </p:nvSpPr>
          <p:spPr bwMode="auto">
            <a:xfrm>
              <a:off x="4990087" y="4346822"/>
              <a:ext cx="300252" cy="556245"/>
            </a:xfrm>
            <a:prstGeom prst="rect">
              <a:avLst/>
            </a:prstGeom>
            <a:solidFill>
              <a:schemeClr val="accent6">
                <a:lumMod val="75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w/o osimertinib</a:t>
              </a:r>
            </a:p>
          </p:txBody>
        </p:sp>
        <p:sp>
          <p:nvSpPr>
            <p:cNvPr id="148" name="Rectangle 147">
              <a:extLst>
                <a:ext uri="{FF2B5EF4-FFF2-40B4-BE49-F238E27FC236}">
                  <a16:creationId xmlns:a16="http://schemas.microsoft.com/office/drawing/2014/main" id="{559CA402-D133-0B4E-9269-6C8F1BE4F5F9}"/>
                </a:ext>
              </a:extLst>
            </p:cNvPr>
            <p:cNvSpPr/>
            <p:nvPr/>
          </p:nvSpPr>
          <p:spPr bwMode="auto">
            <a:xfrm>
              <a:off x="5314983" y="4346822"/>
              <a:ext cx="300252" cy="556245"/>
            </a:xfrm>
            <a:prstGeom prst="rect">
              <a:avLst/>
            </a:prstGeom>
            <a:solidFill>
              <a:schemeClr val="accent6">
                <a:lumMod val="60000"/>
                <a:lumOff val="4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49" name="Rectangle 148">
              <a:extLst>
                <a:ext uri="{FF2B5EF4-FFF2-40B4-BE49-F238E27FC236}">
                  <a16:creationId xmlns:a16="http://schemas.microsoft.com/office/drawing/2014/main" id="{D4520D1C-C949-E54A-B55A-32078E0FE53F}"/>
                </a:ext>
              </a:extLst>
            </p:cNvPr>
            <p:cNvSpPr/>
            <p:nvPr/>
          </p:nvSpPr>
          <p:spPr bwMode="auto">
            <a:xfrm>
              <a:off x="5639879" y="4346822"/>
              <a:ext cx="300252" cy="556245"/>
            </a:xfrm>
            <a:prstGeom prst="rect">
              <a:avLst/>
            </a:prstGeom>
            <a:solidFill>
              <a:schemeClr val="accent6">
                <a:lumMod val="75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w/o osimertinib</a:t>
              </a:r>
            </a:p>
          </p:txBody>
        </p:sp>
        <p:sp>
          <p:nvSpPr>
            <p:cNvPr id="150" name="Rectangle 149">
              <a:extLst>
                <a:ext uri="{FF2B5EF4-FFF2-40B4-BE49-F238E27FC236}">
                  <a16:creationId xmlns:a16="http://schemas.microsoft.com/office/drawing/2014/main" id="{9F10E367-0182-894C-AC41-5C86C45E0972}"/>
                </a:ext>
              </a:extLst>
            </p:cNvPr>
            <p:cNvSpPr/>
            <p:nvPr/>
          </p:nvSpPr>
          <p:spPr bwMode="auto">
            <a:xfrm>
              <a:off x="5964775" y="4346822"/>
              <a:ext cx="300252" cy="556245"/>
            </a:xfrm>
            <a:prstGeom prst="rect">
              <a:avLst/>
            </a:prstGeom>
            <a:solidFill>
              <a:schemeClr val="accent6">
                <a:lumMod val="60000"/>
                <a:lumOff val="4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51" name="Rectangle 150">
              <a:extLst>
                <a:ext uri="{FF2B5EF4-FFF2-40B4-BE49-F238E27FC236}">
                  <a16:creationId xmlns:a16="http://schemas.microsoft.com/office/drawing/2014/main" id="{6DF27FE1-CD89-0F4E-AF90-B2C90C37CF46}"/>
                </a:ext>
              </a:extLst>
            </p:cNvPr>
            <p:cNvSpPr/>
            <p:nvPr/>
          </p:nvSpPr>
          <p:spPr bwMode="auto">
            <a:xfrm>
              <a:off x="6289671" y="4346822"/>
              <a:ext cx="300252" cy="556245"/>
            </a:xfrm>
            <a:prstGeom prst="rect">
              <a:avLst/>
            </a:prstGeom>
            <a:solidFill>
              <a:schemeClr val="accent6">
                <a:lumMod val="20000"/>
                <a:lumOff val="8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TKI</a:t>
              </a:r>
            </a:p>
          </p:txBody>
        </p:sp>
        <p:sp>
          <p:nvSpPr>
            <p:cNvPr id="152" name="Rectangle 151">
              <a:extLst>
                <a:ext uri="{FF2B5EF4-FFF2-40B4-BE49-F238E27FC236}">
                  <a16:creationId xmlns:a16="http://schemas.microsoft.com/office/drawing/2014/main" id="{8623C8DC-D864-3C49-9C4A-AB7E7A5112AC}"/>
                </a:ext>
              </a:extLst>
            </p:cNvPr>
            <p:cNvSpPr/>
            <p:nvPr/>
          </p:nvSpPr>
          <p:spPr bwMode="auto">
            <a:xfrm>
              <a:off x="6614567" y="4346822"/>
              <a:ext cx="300252" cy="556245"/>
            </a:xfrm>
            <a:prstGeom prst="rect">
              <a:avLst/>
            </a:prstGeom>
            <a:solidFill>
              <a:schemeClr val="accent6">
                <a:lumMod val="75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53" name="Rectangle 152">
              <a:extLst>
                <a:ext uri="{FF2B5EF4-FFF2-40B4-BE49-F238E27FC236}">
                  <a16:creationId xmlns:a16="http://schemas.microsoft.com/office/drawing/2014/main" id="{DE9E26FA-1528-7641-A775-ED9C6B803D6F}"/>
                </a:ext>
              </a:extLst>
            </p:cNvPr>
            <p:cNvSpPr/>
            <p:nvPr/>
          </p:nvSpPr>
          <p:spPr bwMode="auto">
            <a:xfrm>
              <a:off x="6939463" y="4346822"/>
              <a:ext cx="300252" cy="556245"/>
            </a:xfrm>
            <a:prstGeom prst="rect">
              <a:avLst/>
            </a:prstGeom>
            <a:solidFill>
              <a:schemeClr val="accent6">
                <a:lumMod val="20000"/>
                <a:lumOff val="8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TKI</a:t>
              </a:r>
            </a:p>
          </p:txBody>
        </p:sp>
        <p:sp>
          <p:nvSpPr>
            <p:cNvPr id="154" name="Rectangle 153">
              <a:extLst>
                <a:ext uri="{FF2B5EF4-FFF2-40B4-BE49-F238E27FC236}">
                  <a16:creationId xmlns:a16="http://schemas.microsoft.com/office/drawing/2014/main" id="{5EECFA4F-433B-FE45-9AE4-44CAFD77B320}"/>
                </a:ext>
              </a:extLst>
            </p:cNvPr>
            <p:cNvSpPr/>
            <p:nvPr/>
          </p:nvSpPr>
          <p:spPr bwMode="auto">
            <a:xfrm>
              <a:off x="7264359" y="4346822"/>
              <a:ext cx="300252" cy="556245"/>
            </a:xfrm>
            <a:prstGeom prst="rect">
              <a:avLst/>
            </a:prstGeom>
            <a:solidFill>
              <a:schemeClr val="accent6">
                <a:lumMod val="75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55" name="Rectangle 154">
              <a:extLst>
                <a:ext uri="{FF2B5EF4-FFF2-40B4-BE49-F238E27FC236}">
                  <a16:creationId xmlns:a16="http://schemas.microsoft.com/office/drawing/2014/main" id="{E9721D49-7612-3246-8572-9EB1DDEDB6ED}"/>
                </a:ext>
              </a:extLst>
            </p:cNvPr>
            <p:cNvSpPr/>
            <p:nvPr/>
          </p:nvSpPr>
          <p:spPr bwMode="auto">
            <a:xfrm>
              <a:off x="7589255"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w/o osimertinib</a:t>
              </a:r>
            </a:p>
          </p:txBody>
        </p:sp>
        <p:sp>
          <p:nvSpPr>
            <p:cNvPr id="156" name="Rectangle 155">
              <a:extLst>
                <a:ext uri="{FF2B5EF4-FFF2-40B4-BE49-F238E27FC236}">
                  <a16:creationId xmlns:a16="http://schemas.microsoft.com/office/drawing/2014/main" id="{B1676847-D09F-C34A-A2CC-98FC92E70858}"/>
                </a:ext>
              </a:extLst>
            </p:cNvPr>
            <p:cNvSpPr/>
            <p:nvPr/>
          </p:nvSpPr>
          <p:spPr bwMode="auto">
            <a:xfrm>
              <a:off x="7914151"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57" name="Rectangle 156">
              <a:extLst>
                <a:ext uri="{FF2B5EF4-FFF2-40B4-BE49-F238E27FC236}">
                  <a16:creationId xmlns:a16="http://schemas.microsoft.com/office/drawing/2014/main" id="{A04A6BAB-ECBF-024F-96D6-DEE13971F8DB}"/>
                </a:ext>
              </a:extLst>
            </p:cNvPr>
            <p:cNvSpPr/>
            <p:nvPr/>
          </p:nvSpPr>
          <p:spPr bwMode="auto">
            <a:xfrm>
              <a:off x="8239047"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58" name="Rectangle 157">
              <a:extLst>
                <a:ext uri="{FF2B5EF4-FFF2-40B4-BE49-F238E27FC236}">
                  <a16:creationId xmlns:a16="http://schemas.microsoft.com/office/drawing/2014/main" id="{DDFE8D7C-4200-C841-A564-B1E1D2E0010F}"/>
                </a:ext>
              </a:extLst>
            </p:cNvPr>
            <p:cNvSpPr/>
            <p:nvPr/>
          </p:nvSpPr>
          <p:spPr bwMode="auto">
            <a:xfrm>
              <a:off x="8563943"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59" name="Rectangle 158">
              <a:extLst>
                <a:ext uri="{FF2B5EF4-FFF2-40B4-BE49-F238E27FC236}">
                  <a16:creationId xmlns:a16="http://schemas.microsoft.com/office/drawing/2014/main" id="{7AFEE157-E34A-1C47-A032-510E34C80C68}"/>
                </a:ext>
              </a:extLst>
            </p:cNvPr>
            <p:cNvSpPr/>
            <p:nvPr/>
          </p:nvSpPr>
          <p:spPr bwMode="auto">
            <a:xfrm>
              <a:off x="8888839"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60" name="Rectangle 159">
              <a:extLst>
                <a:ext uri="{FF2B5EF4-FFF2-40B4-BE49-F238E27FC236}">
                  <a16:creationId xmlns:a16="http://schemas.microsoft.com/office/drawing/2014/main" id="{EF17BAA3-E841-A24A-8851-BD240459FA1E}"/>
                </a:ext>
              </a:extLst>
            </p:cNvPr>
            <p:cNvSpPr/>
            <p:nvPr/>
          </p:nvSpPr>
          <p:spPr bwMode="auto">
            <a:xfrm>
              <a:off x="9213735"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61" name="Rectangle 160">
              <a:extLst>
                <a:ext uri="{FF2B5EF4-FFF2-40B4-BE49-F238E27FC236}">
                  <a16:creationId xmlns:a16="http://schemas.microsoft.com/office/drawing/2014/main" id="{4F2CD45A-A11C-A044-B19C-3AA567086E2A}"/>
                </a:ext>
              </a:extLst>
            </p:cNvPr>
            <p:cNvSpPr/>
            <p:nvPr/>
          </p:nvSpPr>
          <p:spPr bwMode="auto">
            <a:xfrm>
              <a:off x="9538631" y="4346822"/>
              <a:ext cx="300252" cy="556245"/>
            </a:xfrm>
            <a:prstGeom prst="rect">
              <a:avLst/>
            </a:prstGeom>
            <a:solidFill>
              <a:schemeClr val="accent6">
                <a:lumMod val="40000"/>
                <a:lumOff val="6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TKI</a:t>
              </a:r>
            </a:p>
          </p:txBody>
        </p:sp>
        <p:sp>
          <p:nvSpPr>
            <p:cNvPr id="162" name="Rectangle 161">
              <a:extLst>
                <a:ext uri="{FF2B5EF4-FFF2-40B4-BE49-F238E27FC236}">
                  <a16:creationId xmlns:a16="http://schemas.microsoft.com/office/drawing/2014/main" id="{9F24CB7F-89BD-1944-82E6-5A3FAFAFB8FF}"/>
                </a:ext>
              </a:extLst>
            </p:cNvPr>
            <p:cNvSpPr/>
            <p:nvPr/>
          </p:nvSpPr>
          <p:spPr bwMode="auto">
            <a:xfrm>
              <a:off x="9863527"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63" name="Rectangle 162">
              <a:extLst>
                <a:ext uri="{FF2B5EF4-FFF2-40B4-BE49-F238E27FC236}">
                  <a16:creationId xmlns:a16="http://schemas.microsoft.com/office/drawing/2014/main" id="{355CC272-5E40-244A-8AB9-C6EE091C6CF5}"/>
                </a:ext>
              </a:extLst>
            </p:cNvPr>
            <p:cNvSpPr/>
            <p:nvPr/>
          </p:nvSpPr>
          <p:spPr bwMode="auto">
            <a:xfrm>
              <a:off x="10188423"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64" name="Rectangle 163">
              <a:extLst>
                <a:ext uri="{FF2B5EF4-FFF2-40B4-BE49-F238E27FC236}">
                  <a16:creationId xmlns:a16="http://schemas.microsoft.com/office/drawing/2014/main" id="{65CF326D-564A-024A-9A04-562F532CF5E5}"/>
                </a:ext>
              </a:extLst>
            </p:cNvPr>
            <p:cNvSpPr/>
            <p:nvPr/>
          </p:nvSpPr>
          <p:spPr bwMode="auto">
            <a:xfrm>
              <a:off x="10513319"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65" name="Rectangle 164">
              <a:extLst>
                <a:ext uri="{FF2B5EF4-FFF2-40B4-BE49-F238E27FC236}">
                  <a16:creationId xmlns:a16="http://schemas.microsoft.com/office/drawing/2014/main" id="{761E7928-D376-B342-8997-DE8812BB4B73}"/>
                </a:ext>
              </a:extLst>
            </p:cNvPr>
            <p:cNvSpPr/>
            <p:nvPr/>
          </p:nvSpPr>
          <p:spPr bwMode="auto">
            <a:xfrm>
              <a:off x="10838215"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sp>
          <p:nvSpPr>
            <p:cNvPr id="166" name="Rectangle 165">
              <a:extLst>
                <a:ext uri="{FF2B5EF4-FFF2-40B4-BE49-F238E27FC236}">
                  <a16:creationId xmlns:a16="http://schemas.microsoft.com/office/drawing/2014/main" id="{0D0B0C84-18DF-A544-9CF7-A9CF16672953}"/>
                </a:ext>
              </a:extLst>
            </p:cNvPr>
            <p:cNvSpPr/>
            <p:nvPr/>
          </p:nvSpPr>
          <p:spPr bwMode="auto">
            <a:xfrm>
              <a:off x="11163099" y="4346822"/>
              <a:ext cx="300252" cy="556245"/>
            </a:xfrm>
            <a:prstGeom prst="rect">
              <a:avLst/>
            </a:prstGeom>
            <a:solidFill>
              <a:schemeClr val="accent6">
                <a:lumMod val="50000"/>
              </a:schemeClr>
            </a:solidFill>
            <a:ln w="12700">
              <a:solidFill>
                <a:schemeClr val="bg1"/>
              </a:solidFill>
              <a:round/>
              <a:headEnd/>
              <a:tailEnd/>
            </a:ln>
          </p:spPr>
          <p:txBody>
            <a:bodyPr vert="vert270"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TKI incl osimertinib</a:t>
              </a:r>
            </a:p>
          </p:txBody>
        </p:sp>
      </p:grpSp>
      <p:grpSp>
        <p:nvGrpSpPr>
          <p:cNvPr id="179" name="Group 178">
            <a:extLst>
              <a:ext uri="{FF2B5EF4-FFF2-40B4-BE49-F238E27FC236}">
                <a16:creationId xmlns:a16="http://schemas.microsoft.com/office/drawing/2014/main" id="{1BABBBEC-E811-9445-B697-0E5395D2F5EB}"/>
              </a:ext>
            </a:extLst>
          </p:cNvPr>
          <p:cNvGrpSpPr/>
          <p:nvPr/>
        </p:nvGrpSpPr>
        <p:grpSpPr>
          <a:xfrm>
            <a:off x="3028558" y="4894286"/>
            <a:ext cx="7772860" cy="371173"/>
            <a:chOff x="3028558" y="4936231"/>
            <a:chExt cx="7772860" cy="556245"/>
          </a:xfrm>
          <a:solidFill>
            <a:srgbClr val="FDB338">
              <a:alpha val="25000"/>
            </a:srgbClr>
          </a:solidFill>
        </p:grpSpPr>
        <p:sp>
          <p:nvSpPr>
            <p:cNvPr id="168" name="Rectangle 167">
              <a:extLst>
                <a:ext uri="{FF2B5EF4-FFF2-40B4-BE49-F238E27FC236}">
                  <a16:creationId xmlns:a16="http://schemas.microsoft.com/office/drawing/2014/main" id="{E1AF92A0-165D-2D46-BA06-4DBDE1245887}"/>
                </a:ext>
              </a:extLst>
            </p:cNvPr>
            <p:cNvSpPr/>
            <p:nvPr/>
          </p:nvSpPr>
          <p:spPr bwMode="auto">
            <a:xfrm>
              <a:off x="3028558"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p>
          </p:txBody>
        </p:sp>
        <p:sp>
          <p:nvSpPr>
            <p:cNvPr id="169" name="Rectangle 168">
              <a:extLst>
                <a:ext uri="{FF2B5EF4-FFF2-40B4-BE49-F238E27FC236}">
                  <a16:creationId xmlns:a16="http://schemas.microsoft.com/office/drawing/2014/main" id="{B8DD7F59-E800-3043-A97B-36FE77A62E52}"/>
                </a:ext>
              </a:extLst>
            </p:cNvPr>
            <p:cNvSpPr/>
            <p:nvPr/>
          </p:nvSpPr>
          <p:spPr bwMode="auto">
            <a:xfrm>
              <a:off x="5302830"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p>
          </p:txBody>
        </p:sp>
        <p:sp>
          <p:nvSpPr>
            <p:cNvPr id="170" name="Rectangle 169">
              <a:extLst>
                <a:ext uri="{FF2B5EF4-FFF2-40B4-BE49-F238E27FC236}">
                  <a16:creationId xmlns:a16="http://schemas.microsoft.com/office/drawing/2014/main" id="{6D9D3BC7-FE89-7948-8F4E-C8CA476283F3}"/>
                </a:ext>
              </a:extLst>
            </p:cNvPr>
            <p:cNvSpPr/>
            <p:nvPr/>
          </p:nvSpPr>
          <p:spPr bwMode="auto">
            <a:xfrm>
              <a:off x="5640426" y="5358938"/>
              <a:ext cx="300252" cy="133537"/>
            </a:xfrm>
            <a:prstGeom prst="rect">
              <a:avLst/>
            </a:prstGeom>
            <a:solidFill>
              <a:schemeClr val="accent3">
                <a:lumMod val="50000"/>
              </a:schemeClr>
            </a:solidFill>
            <a:ln w="12700">
              <a:solidFill>
                <a:schemeClr val="bg1"/>
              </a:solidFill>
              <a:round/>
              <a:headEnd/>
              <a:tailEnd/>
            </a:ln>
          </p:spPr>
          <p:txBody>
            <a:bodyPr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p>
          </p:txBody>
        </p:sp>
        <p:sp>
          <p:nvSpPr>
            <p:cNvPr id="171" name="Rectangle 170">
              <a:extLst>
                <a:ext uri="{FF2B5EF4-FFF2-40B4-BE49-F238E27FC236}">
                  <a16:creationId xmlns:a16="http://schemas.microsoft.com/office/drawing/2014/main" id="{799A67D0-5EA7-9340-896B-BFBDEE941E1C}"/>
                </a:ext>
              </a:extLst>
            </p:cNvPr>
            <p:cNvSpPr/>
            <p:nvPr/>
          </p:nvSpPr>
          <p:spPr bwMode="auto">
            <a:xfrm>
              <a:off x="6602414"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549C9C66-3E70-514C-8565-DE644E827126}"/>
                </a:ext>
              </a:extLst>
            </p:cNvPr>
            <p:cNvSpPr/>
            <p:nvPr/>
          </p:nvSpPr>
          <p:spPr bwMode="auto">
            <a:xfrm>
              <a:off x="7252206"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127DEAAF-CB91-E74D-9E9C-B30447350861}"/>
                </a:ext>
              </a:extLst>
            </p:cNvPr>
            <p:cNvSpPr/>
            <p:nvPr/>
          </p:nvSpPr>
          <p:spPr bwMode="auto">
            <a:xfrm>
              <a:off x="7901998"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09D05C39-6B2C-B448-B796-AFCDBD1EFB61}"/>
                </a:ext>
              </a:extLst>
            </p:cNvPr>
            <p:cNvSpPr/>
            <p:nvPr/>
          </p:nvSpPr>
          <p:spPr bwMode="auto">
            <a:xfrm>
              <a:off x="8226894"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4E60E35E-7253-9943-A76E-1C9B9F54B5D5}"/>
                </a:ext>
              </a:extLst>
            </p:cNvPr>
            <p:cNvSpPr/>
            <p:nvPr/>
          </p:nvSpPr>
          <p:spPr bwMode="auto">
            <a:xfrm>
              <a:off x="8876686"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613E5995-D1BF-C640-B10D-E0CBC0872B34}"/>
                </a:ext>
              </a:extLst>
            </p:cNvPr>
            <p:cNvSpPr/>
            <p:nvPr/>
          </p:nvSpPr>
          <p:spPr bwMode="auto">
            <a:xfrm>
              <a:off x="9201582"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8F7C6D7F-17CC-FB49-8ADF-ACEB13C7352B}"/>
                </a:ext>
              </a:extLst>
            </p:cNvPr>
            <p:cNvSpPr/>
            <p:nvPr/>
          </p:nvSpPr>
          <p:spPr bwMode="auto">
            <a:xfrm>
              <a:off x="10176270"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22C2A487-FD20-2245-910A-B6E8DD8281BB}"/>
                </a:ext>
              </a:extLst>
            </p:cNvPr>
            <p:cNvSpPr/>
            <p:nvPr/>
          </p:nvSpPr>
          <p:spPr bwMode="auto">
            <a:xfrm>
              <a:off x="10501166" y="4936231"/>
              <a:ext cx="300252" cy="556245"/>
            </a:xfrm>
            <a:prstGeom prst="rect">
              <a:avLst/>
            </a:prstGeom>
            <a:solidFill>
              <a:schemeClr val="accent3">
                <a:lumMod val="50000"/>
              </a:schemeClr>
            </a:solidFill>
            <a:ln w="12700">
              <a:solidFill>
                <a:schemeClr val="bg1"/>
              </a:solidFill>
              <a:round/>
              <a:headEnd/>
              <a:tailEnd/>
            </a:ln>
          </p:spPr>
          <p:txBody>
            <a:bodyPr vert="vert"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T790M</a:t>
              </a:r>
              <a:endParaRPr kumimoji="0" lang="en-US" sz="9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94" name="Rectangle 193">
            <a:extLst>
              <a:ext uri="{FF2B5EF4-FFF2-40B4-BE49-F238E27FC236}">
                <a16:creationId xmlns:a16="http://schemas.microsoft.com/office/drawing/2014/main" id="{A3E46484-3BC7-E24D-AD57-5811D10A47AB}"/>
              </a:ext>
            </a:extLst>
          </p:cNvPr>
          <p:cNvSpPr/>
          <p:nvPr/>
        </p:nvSpPr>
        <p:spPr bwMode="auto">
          <a:xfrm>
            <a:off x="5639741" y="4907880"/>
            <a:ext cx="300252" cy="100151"/>
          </a:xfrm>
          <a:prstGeom prst="rect">
            <a:avLst/>
          </a:prstGeom>
          <a:solidFill>
            <a:schemeClr val="accent1">
              <a:lumMod val="60000"/>
              <a:lumOff val="40000"/>
            </a:schemeClr>
          </a:solidFill>
          <a:ln w="12700">
            <a:solidFill>
              <a:schemeClr val="bg1"/>
            </a:solidFill>
            <a:round/>
            <a:headEnd/>
            <a:tailEnd/>
          </a:ln>
        </p:spPr>
        <p:txBody>
          <a:bodyPr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LMGNR</a:t>
            </a:r>
          </a:p>
        </p:txBody>
      </p:sp>
      <p:sp>
        <p:nvSpPr>
          <p:cNvPr id="195" name="Rectangle 194">
            <a:extLst>
              <a:ext uri="{FF2B5EF4-FFF2-40B4-BE49-F238E27FC236}">
                <a16:creationId xmlns:a16="http://schemas.microsoft.com/office/drawing/2014/main" id="{FB133568-78C4-5646-8BB8-BED1FF0A78A6}"/>
              </a:ext>
            </a:extLst>
          </p:cNvPr>
          <p:cNvSpPr/>
          <p:nvPr/>
        </p:nvSpPr>
        <p:spPr bwMode="auto">
          <a:xfrm>
            <a:off x="5639741" y="5040007"/>
            <a:ext cx="300252" cy="100151"/>
          </a:xfrm>
          <a:prstGeom prst="rect">
            <a:avLst/>
          </a:prstGeom>
          <a:solidFill>
            <a:schemeClr val="accent1">
              <a:lumMod val="60000"/>
              <a:lumOff val="40000"/>
            </a:schemeClr>
          </a:solidFill>
          <a:ln w="12700">
            <a:solidFill>
              <a:schemeClr val="bg1"/>
            </a:solidFill>
            <a:round/>
            <a:headEnd/>
            <a:tailEnd/>
          </a:ln>
        </p:spPr>
        <p:txBody>
          <a:bodyPr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BMG</a:t>
            </a:r>
          </a:p>
        </p:txBody>
      </p:sp>
      <p:sp>
        <p:nvSpPr>
          <p:cNvPr id="180" name="Rectangle 179">
            <a:extLst>
              <a:ext uri="{FF2B5EF4-FFF2-40B4-BE49-F238E27FC236}">
                <a16:creationId xmlns:a16="http://schemas.microsoft.com/office/drawing/2014/main" id="{375A367B-BBFE-F044-920B-D6CFF5307B13}"/>
              </a:ext>
            </a:extLst>
          </p:cNvPr>
          <p:cNvSpPr/>
          <p:nvPr/>
        </p:nvSpPr>
        <p:spPr bwMode="auto">
          <a:xfrm>
            <a:off x="2395481" y="4878551"/>
            <a:ext cx="300252" cy="201114"/>
          </a:xfrm>
          <a:prstGeom prst="rect">
            <a:avLst/>
          </a:prstGeom>
          <a:solidFill>
            <a:schemeClr val="accent1">
              <a:lumMod val="60000"/>
              <a:lumOff val="40000"/>
            </a:schemeClr>
          </a:solidFill>
          <a:ln w="12700">
            <a:solidFill>
              <a:schemeClr val="bg1"/>
            </a:solidFill>
            <a:round/>
            <a:headEnd/>
            <a:tailEnd/>
          </a:ln>
        </p:spPr>
        <p:txBody>
          <a:bodyPr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E709K</a:t>
            </a:r>
          </a:p>
        </p:txBody>
      </p:sp>
      <p:sp>
        <p:nvSpPr>
          <p:cNvPr id="181" name="Rectangle 180">
            <a:extLst>
              <a:ext uri="{FF2B5EF4-FFF2-40B4-BE49-F238E27FC236}">
                <a16:creationId xmlns:a16="http://schemas.microsoft.com/office/drawing/2014/main" id="{1CAC06A0-C594-1541-9B41-F75A8BE334B1}"/>
              </a:ext>
            </a:extLst>
          </p:cNvPr>
          <p:cNvSpPr/>
          <p:nvPr/>
        </p:nvSpPr>
        <p:spPr bwMode="auto">
          <a:xfrm>
            <a:off x="2395481" y="5092858"/>
            <a:ext cx="300252" cy="201114"/>
          </a:xfrm>
          <a:prstGeom prst="rect">
            <a:avLst/>
          </a:prstGeom>
          <a:solidFill>
            <a:schemeClr val="accent1">
              <a:lumMod val="60000"/>
              <a:lumOff val="40000"/>
            </a:schemeClr>
          </a:solidFill>
          <a:ln w="12700">
            <a:solidFill>
              <a:schemeClr val="bg1"/>
            </a:solidFill>
            <a:round/>
            <a:headEnd/>
            <a:tailEnd/>
          </a:ln>
        </p:spPr>
        <p:txBody>
          <a:bodyPr lIns="0" tIns="0" rIns="0" bIns="0"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K754N</a:t>
            </a:r>
          </a:p>
        </p:txBody>
      </p:sp>
    </p:spTree>
    <p:extLst>
      <p:ext uri="{BB962C8B-B14F-4D97-AF65-F5344CB8AC3E}">
        <p14:creationId xmlns:p14="http://schemas.microsoft.com/office/powerpoint/2010/main" val="3035012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Dato-DXd vs Docetaxel in </a:t>
            </a:r>
            <a:br>
              <a:rPr lang="en-US" dirty="0"/>
            </a:br>
            <a:r>
              <a:rPr lang="en-US" dirty="0"/>
              <a:t>Previously Treated Advanced NSCLC ± AGAs</a:t>
            </a:r>
          </a:p>
        </p:txBody>
      </p:sp>
      <p:sp>
        <p:nvSpPr>
          <p:cNvPr id="7" name="Content Placeholder 6">
            <a:extLst>
              <a:ext uri="{FF2B5EF4-FFF2-40B4-BE49-F238E27FC236}">
                <a16:creationId xmlns:a16="http://schemas.microsoft.com/office/drawing/2014/main" id="{EECC82AD-3116-6F56-D17A-DE1582DF0C71}"/>
              </a:ext>
            </a:extLst>
          </p:cNvPr>
          <p:cNvSpPr>
            <a:spLocks noGrp="1"/>
          </p:cNvSpPr>
          <p:nvPr>
            <p:ph idx="1"/>
          </p:nvPr>
        </p:nvSpPr>
        <p:spPr/>
        <p:txBody>
          <a:bodyPr/>
          <a:lstStyle/>
          <a:p>
            <a:r>
              <a:rPr lang="en-US" sz="2600" dirty="0"/>
              <a:t>Multicenter, open-label, randomized phase III trial</a:t>
            </a:r>
          </a:p>
          <a:p>
            <a:endParaRPr lang="en-US" sz="2600" dirty="0"/>
          </a:p>
          <a:p>
            <a:endParaRPr lang="en-US" sz="2600" dirty="0"/>
          </a:p>
          <a:p>
            <a:endParaRPr lang="en-US" sz="2600" dirty="0"/>
          </a:p>
          <a:p>
            <a:endParaRPr lang="en-US" sz="2600" dirty="0"/>
          </a:p>
          <a:p>
            <a:endParaRPr lang="en-US" sz="2600" dirty="0"/>
          </a:p>
          <a:p>
            <a:r>
              <a:rPr lang="en-US" sz="2600" b="1" dirty="0"/>
              <a:t>Primary endpoints</a:t>
            </a:r>
            <a:r>
              <a:rPr lang="en-US" sz="2600" dirty="0"/>
              <a:t>: PFS by BICR, OS</a:t>
            </a:r>
          </a:p>
          <a:p>
            <a:r>
              <a:rPr lang="en-US" sz="2600" b="1" dirty="0"/>
              <a:t>Key secondary endpoints</a:t>
            </a:r>
            <a:r>
              <a:rPr lang="en-US" sz="2600" dirty="0"/>
              <a:t>: PFS by investigator; ORR, DoR, DCR, and TTR by BICR; TTD; safety; PK; antibodies</a:t>
            </a:r>
          </a:p>
        </p:txBody>
      </p:sp>
      <p:sp>
        <p:nvSpPr>
          <p:cNvPr id="5" name="Text Box 11">
            <a:extLst>
              <a:ext uri="{FF2B5EF4-FFF2-40B4-BE49-F238E27FC236}">
                <a16:creationId xmlns:a16="http://schemas.microsoft.com/office/drawing/2014/main" id="{515E444B-A901-4DDF-5B0B-CF85145526A5}"/>
              </a:ext>
            </a:extLst>
          </p:cNvPr>
          <p:cNvSpPr txBox="1">
            <a:spLocks noChangeArrowheads="1"/>
          </p:cNvSpPr>
          <p:nvPr/>
        </p:nvSpPr>
        <p:spPr bwMode="auto">
          <a:xfrm>
            <a:off x="399939" y="63713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NCT04656652. Lisberg. ESMO 2023. Abstr LBA12.</a:t>
            </a:r>
          </a:p>
        </p:txBody>
      </p:sp>
      <p:sp>
        <p:nvSpPr>
          <p:cNvPr id="8" name="TextBox 7">
            <a:extLst>
              <a:ext uri="{FF2B5EF4-FFF2-40B4-BE49-F238E27FC236}">
                <a16:creationId xmlns:a16="http://schemas.microsoft.com/office/drawing/2014/main" id="{4A62437F-F9B2-296C-BAAA-6DB7BC9D3E98}"/>
              </a:ext>
            </a:extLst>
          </p:cNvPr>
          <p:cNvSpPr txBox="1"/>
          <p:nvPr/>
        </p:nvSpPr>
        <p:spPr bwMode="auto">
          <a:xfrm>
            <a:off x="610136" y="2455196"/>
            <a:ext cx="267642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b="0" dirty="0">
                <a:solidFill>
                  <a:srgbClr val="000000"/>
                </a:solidFill>
                <a:latin typeface="Calibri" panose="020F0502020204030204" pitchFamily="34" charset="0"/>
              </a:rPr>
              <a:t>Adults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with previously treated (1-2 prior LOT) stage IIIB, IIIC, or IV NSCLC ± AGAs*; no prior docetaxel; ECOG PS ≤1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~590)</a:t>
            </a:r>
          </a:p>
        </p:txBody>
      </p:sp>
      <p:sp>
        <p:nvSpPr>
          <p:cNvPr id="11" name="Rectangle 49">
            <a:extLst>
              <a:ext uri="{FF2B5EF4-FFF2-40B4-BE49-F238E27FC236}">
                <a16:creationId xmlns:a16="http://schemas.microsoft.com/office/drawing/2014/main" id="{9CA3FA62-C979-3396-A992-B2C0800350EB}"/>
              </a:ext>
            </a:extLst>
          </p:cNvPr>
          <p:cNvSpPr>
            <a:spLocks noChangeArrowheads="1"/>
          </p:cNvSpPr>
          <p:nvPr/>
        </p:nvSpPr>
        <p:spPr bwMode="auto">
          <a:xfrm>
            <a:off x="4103572" y="2497160"/>
            <a:ext cx="3842420" cy="76023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Dato-DXd</a:t>
            </a:r>
            <a:r>
              <a:rPr lang="en-US" altLang="en-US" sz="1800" dirty="0">
                <a:solidFill>
                  <a:srgbClr val="FFFFFF"/>
                </a:solidFill>
                <a:latin typeface="Calibri" panose="020F0502020204030204" pitchFamily="34" charset="0"/>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 mg/kg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299)</a:t>
            </a:r>
          </a:p>
        </p:txBody>
      </p:sp>
      <p:sp>
        <p:nvSpPr>
          <p:cNvPr id="12" name="Rectangle 50">
            <a:extLst>
              <a:ext uri="{FF2B5EF4-FFF2-40B4-BE49-F238E27FC236}">
                <a16:creationId xmlns:a16="http://schemas.microsoft.com/office/drawing/2014/main" id="{53A46C4E-B8AF-A7E8-FB90-A86216E0FB76}"/>
              </a:ext>
            </a:extLst>
          </p:cNvPr>
          <p:cNvSpPr>
            <a:spLocks noChangeArrowheads="1"/>
          </p:cNvSpPr>
          <p:nvPr/>
        </p:nvSpPr>
        <p:spPr bwMode="auto">
          <a:xfrm>
            <a:off x="4103572" y="3429000"/>
            <a:ext cx="3842420" cy="76023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Docetaxel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305)</a:t>
            </a:r>
          </a:p>
        </p:txBody>
      </p:sp>
      <p:sp>
        <p:nvSpPr>
          <p:cNvPr id="13" name="Line 53">
            <a:extLst>
              <a:ext uri="{FF2B5EF4-FFF2-40B4-BE49-F238E27FC236}">
                <a16:creationId xmlns:a16="http://schemas.microsoft.com/office/drawing/2014/main" id="{9C595C9F-C24E-9283-1706-1E97B43A5682}"/>
              </a:ext>
            </a:extLst>
          </p:cNvPr>
          <p:cNvSpPr>
            <a:spLocks noChangeShapeType="1"/>
          </p:cNvSpPr>
          <p:nvPr/>
        </p:nvSpPr>
        <p:spPr bwMode="auto">
          <a:xfrm>
            <a:off x="3331436" y="3569659"/>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3DC69ECF-519D-C8DA-A29D-E169EDB11D20}"/>
              </a:ext>
            </a:extLst>
          </p:cNvPr>
          <p:cNvSpPr>
            <a:spLocks noChangeShapeType="1"/>
          </p:cNvSpPr>
          <p:nvPr/>
        </p:nvSpPr>
        <p:spPr bwMode="auto">
          <a:xfrm flipV="1">
            <a:off x="3331436" y="2969583"/>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35BEB663-C313-840E-1091-4E9F9F2F63B3}"/>
              </a:ext>
            </a:extLst>
          </p:cNvPr>
          <p:cNvSpPr txBox="1"/>
          <p:nvPr/>
        </p:nvSpPr>
        <p:spPr bwMode="auto">
          <a:xfrm>
            <a:off x="604675" y="4209522"/>
            <a:ext cx="33490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*Genetic alterations include  ≥1 in EGFR, ALK, ROS1, NTRK, BRAF, MET exon 14 skipping, or RET.</a:t>
            </a:r>
            <a:endParaRPr lang="en-US" b="0"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CD60E37B-10FC-D78E-73C4-CE5ED77C097E}"/>
              </a:ext>
            </a:extLst>
          </p:cNvPr>
          <p:cNvSpPr txBox="1"/>
          <p:nvPr/>
        </p:nvSpPr>
        <p:spPr bwMode="auto">
          <a:xfrm>
            <a:off x="2321392" y="2035495"/>
            <a:ext cx="21771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Stratified by histology, AGA, prior anti-PD-L1 mAb, location</a:t>
            </a:r>
            <a:endParaRPr lang="en-US" b="0" i="1"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2975B476-E7B4-B53D-5C25-D8D136B13C04}"/>
              </a:ext>
            </a:extLst>
          </p:cNvPr>
          <p:cNvCxnSpPr/>
          <p:nvPr/>
        </p:nvCxnSpPr>
        <p:spPr bwMode="auto">
          <a:xfrm>
            <a:off x="3514725" y="2525735"/>
            <a:ext cx="0" cy="549065"/>
          </a:xfrm>
          <a:prstGeom prst="straightConnector1">
            <a:avLst/>
          </a:prstGeom>
          <a:noFill/>
          <a:ln w="28575" cap="flat" cmpd="sng" algn="ctr">
            <a:solidFill>
              <a:schemeClr val="bg1"/>
            </a:solidFill>
            <a:prstDash val="sysDash"/>
            <a:round/>
            <a:headEnd type="none" w="med" len="med"/>
            <a:tailEnd type="triangle"/>
          </a:ln>
          <a:effectLst/>
        </p:spPr>
      </p:cxnSp>
      <p:cxnSp>
        <p:nvCxnSpPr>
          <p:cNvPr id="15" name="Straight Arrow Connector 14">
            <a:extLst>
              <a:ext uri="{FF2B5EF4-FFF2-40B4-BE49-F238E27FC236}">
                <a16:creationId xmlns:a16="http://schemas.microsoft.com/office/drawing/2014/main" id="{15728D1C-BE93-3B24-3668-1F6EA21CDE2F}"/>
              </a:ext>
            </a:extLst>
          </p:cNvPr>
          <p:cNvCxnSpPr>
            <a:cxnSpLocks/>
          </p:cNvCxnSpPr>
          <p:nvPr/>
        </p:nvCxnSpPr>
        <p:spPr bwMode="auto">
          <a:xfrm>
            <a:off x="8081673" y="3332360"/>
            <a:ext cx="681327"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BB4B0E8D-5CC6-D443-04D6-0F41C84E1598}"/>
              </a:ext>
            </a:extLst>
          </p:cNvPr>
          <p:cNvSpPr txBox="1"/>
          <p:nvPr/>
        </p:nvSpPr>
        <p:spPr bwMode="auto">
          <a:xfrm>
            <a:off x="8763000" y="3132579"/>
            <a:ext cx="14464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lang="en-US" b="0" i="1" dirty="0">
                <a:solidFill>
                  <a:srgbClr val="000000"/>
                </a:solidFill>
                <a:latin typeface="Calibri" panose="020F0502020204030204" pitchFamily="34" charset="0"/>
              </a:rPr>
              <a:t>Follow-up</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ndParaRPr>
          </a:p>
        </p:txBody>
      </p:sp>
    </p:spTree>
    <p:extLst>
      <p:ext uri="{BB962C8B-B14F-4D97-AF65-F5344CB8AC3E}">
        <p14:creationId xmlns:p14="http://schemas.microsoft.com/office/powerpoint/2010/main" val="226653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78028-7F15-86C1-2BF7-841246EDA51E}"/>
              </a:ext>
            </a:extLst>
          </p:cNvPr>
          <p:cNvSpPr>
            <a:spLocks noGrp="1"/>
          </p:cNvSpPr>
          <p:nvPr>
            <p:ph type="title"/>
          </p:nvPr>
        </p:nvSpPr>
        <p:spPr/>
        <p:txBody>
          <a:bodyPr/>
          <a:lstStyle/>
          <a:p>
            <a:r>
              <a:rPr lang="en-US" dirty="0"/>
              <a:t>TROPION-Lung01: Baseline Characteristics</a:t>
            </a:r>
          </a:p>
        </p:txBody>
      </p:sp>
      <p:graphicFrame>
        <p:nvGraphicFramePr>
          <p:cNvPr id="17" name="object 4">
            <a:extLst>
              <a:ext uri="{FF2B5EF4-FFF2-40B4-BE49-F238E27FC236}">
                <a16:creationId xmlns:a16="http://schemas.microsoft.com/office/drawing/2014/main" id="{90626334-8619-F9B1-BED4-3571D749046D}"/>
              </a:ext>
            </a:extLst>
          </p:cNvPr>
          <p:cNvGraphicFramePr>
            <a:graphicFrameLocks noGrp="1"/>
          </p:cNvGraphicFramePr>
          <p:nvPr>
            <p:extLst>
              <p:ext uri="{D42A27DB-BD31-4B8C-83A1-F6EECF244321}">
                <p14:modId xmlns:p14="http://schemas.microsoft.com/office/powerpoint/2010/main" val="1862596482"/>
              </p:ext>
            </p:extLst>
          </p:nvPr>
        </p:nvGraphicFramePr>
        <p:xfrm>
          <a:off x="721590" y="1602192"/>
          <a:ext cx="5186643" cy="4496012"/>
        </p:xfrm>
        <a:graphic>
          <a:graphicData uri="http://schemas.openxmlformats.org/drawingml/2006/table">
            <a:tbl>
              <a:tblPr firstRow="1" bandRow="1">
                <a:tableStyleId>{2D5ABB26-0587-4C30-8999-92F81FD0307C}</a:tableStyleId>
              </a:tblPr>
              <a:tblGrid>
                <a:gridCol w="2366778">
                  <a:extLst>
                    <a:ext uri="{9D8B030D-6E8A-4147-A177-3AD203B41FA5}">
                      <a16:colId xmlns:a16="http://schemas.microsoft.com/office/drawing/2014/main" val="20000"/>
                    </a:ext>
                  </a:extLst>
                </a:gridCol>
                <a:gridCol w="1343025">
                  <a:extLst>
                    <a:ext uri="{9D8B030D-6E8A-4147-A177-3AD203B41FA5}">
                      <a16:colId xmlns:a16="http://schemas.microsoft.com/office/drawing/2014/main" val="20002"/>
                    </a:ext>
                  </a:extLst>
                </a:gridCol>
                <a:gridCol w="1476840">
                  <a:extLst>
                    <a:ext uri="{9D8B030D-6E8A-4147-A177-3AD203B41FA5}">
                      <a16:colId xmlns:a16="http://schemas.microsoft.com/office/drawing/2014/main" val="20003"/>
                    </a:ext>
                  </a:extLst>
                </a:gridCol>
              </a:tblGrid>
              <a:tr h="200040">
                <a:tc>
                  <a:txBody>
                    <a:bodyPr/>
                    <a:lstStyle/>
                    <a:p>
                      <a:pPr marL="81915" algn="l">
                        <a:lnSpc>
                          <a:spcPct val="100000"/>
                        </a:lnSpc>
                        <a:spcBef>
                          <a:spcPts val="0"/>
                        </a:spcBef>
                      </a:pPr>
                      <a:r>
                        <a:rPr sz="1800" b="1" spc="-10" dirty="0">
                          <a:solidFill>
                            <a:schemeClr val="tx1"/>
                          </a:solidFill>
                          <a:latin typeface="Calibri" panose="020F0502020204030204" pitchFamily="34" charset="0"/>
                          <a:cs typeface="Calibri" panose="020F0502020204030204" pitchFamily="34" charset="0"/>
                        </a:rPr>
                        <a:t>Characteristic</a:t>
                      </a:r>
                      <a:r>
                        <a:rPr lang="en-US" sz="1800" b="1" spc="-10" dirty="0">
                          <a:solidFill>
                            <a:schemeClr val="tx1"/>
                          </a:solidFill>
                          <a:latin typeface="Calibri" panose="020F0502020204030204" pitchFamily="34" charset="0"/>
                          <a:cs typeface="Calibri" panose="020F0502020204030204" pitchFamily="34" charset="0"/>
                        </a:rPr>
                        <a:t>, n (%)</a:t>
                      </a:r>
                      <a:endParaRPr sz="1800"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800" b="1" spc="-10" dirty="0">
                          <a:solidFill>
                            <a:schemeClr val="tx1"/>
                          </a:solidFill>
                          <a:latin typeface="Calibri" panose="020F0502020204030204" pitchFamily="34" charset="0"/>
                          <a:cs typeface="Calibri" panose="020F0502020204030204" pitchFamily="34" charset="0"/>
                        </a:rPr>
                        <a:t>Dato-</a:t>
                      </a:r>
                      <a:r>
                        <a:rPr sz="1800" b="1" spc="-25" dirty="0">
                          <a:solidFill>
                            <a:schemeClr val="tx1"/>
                          </a:solidFill>
                          <a:latin typeface="Calibri" panose="020F0502020204030204" pitchFamily="34" charset="0"/>
                          <a:cs typeface="Calibri" panose="020F0502020204030204" pitchFamily="34" charset="0"/>
                        </a:rPr>
                        <a:t>DXd </a:t>
                      </a:r>
                      <a:endParaRPr lang="en-US" sz="18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800" b="1" spc="-25" dirty="0">
                          <a:solidFill>
                            <a:schemeClr val="tx1"/>
                          </a:solidFill>
                          <a:latin typeface="Calibri" panose="020F0502020204030204" pitchFamily="34" charset="0"/>
                          <a:cs typeface="Calibri" panose="020F0502020204030204" pitchFamily="34" charset="0"/>
                        </a:rPr>
                        <a:t>(</a:t>
                      </a:r>
                      <a:r>
                        <a:rPr lang="en-US" sz="1800" b="1" spc="-10" dirty="0">
                          <a:solidFill>
                            <a:schemeClr val="tx1"/>
                          </a:solidFill>
                          <a:latin typeface="Calibri" panose="020F0502020204030204" pitchFamily="34" charset="0"/>
                          <a:cs typeface="Calibri" panose="020F0502020204030204" pitchFamily="34" charset="0"/>
                        </a:rPr>
                        <a:t>n </a:t>
                      </a:r>
                      <a:r>
                        <a:rPr sz="1800" b="1" spc="-10" dirty="0">
                          <a:solidFill>
                            <a:schemeClr val="tx1"/>
                          </a:solidFill>
                          <a:latin typeface="Calibri" panose="020F0502020204030204" pitchFamily="34" charset="0"/>
                          <a:cs typeface="Calibri" panose="020F0502020204030204" pitchFamily="34" charset="0"/>
                        </a:rPr>
                        <a:t>=</a:t>
                      </a:r>
                      <a:r>
                        <a:rPr lang="en-US" sz="1800" b="1" spc="-10" dirty="0">
                          <a:solidFill>
                            <a:schemeClr val="tx1"/>
                          </a:solidFill>
                          <a:latin typeface="Calibri" panose="020F0502020204030204" pitchFamily="34" charset="0"/>
                          <a:cs typeface="Calibri" panose="020F0502020204030204" pitchFamily="34" charset="0"/>
                        </a:rPr>
                        <a:t> </a:t>
                      </a:r>
                      <a:r>
                        <a:rPr sz="1800" b="1" spc="-10" dirty="0">
                          <a:solidFill>
                            <a:schemeClr val="tx1"/>
                          </a:solidFill>
                          <a:latin typeface="Calibri" panose="020F0502020204030204" pitchFamily="34" charset="0"/>
                          <a:cs typeface="Calibri" panose="020F0502020204030204" pitchFamily="34" charset="0"/>
                        </a:rPr>
                        <a:t>299</a:t>
                      </a:r>
                      <a:r>
                        <a:rPr lang="en-US" sz="1800" b="1" spc="-10" dirty="0">
                          <a:solidFill>
                            <a:schemeClr val="tx1"/>
                          </a:solidFill>
                          <a:latin typeface="Calibri" panose="020F0502020204030204" pitchFamily="34" charset="0"/>
                          <a:cs typeface="Calibri" panose="020F0502020204030204" pitchFamily="34" charset="0"/>
                        </a:rPr>
                        <a:t>)</a:t>
                      </a:r>
                      <a:endParaRPr sz="18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800" b="1" spc="-10" dirty="0">
                          <a:solidFill>
                            <a:schemeClr val="tx1"/>
                          </a:solidFill>
                          <a:latin typeface="Calibri" panose="020F0502020204030204" pitchFamily="34" charset="0"/>
                          <a:cs typeface="Calibri" panose="020F0502020204030204" pitchFamily="34" charset="0"/>
                        </a:rPr>
                        <a:t>Docetaxel </a:t>
                      </a:r>
                      <a:endParaRPr lang="en-US" sz="18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800" b="1" spc="-10" dirty="0">
                          <a:solidFill>
                            <a:schemeClr val="tx1"/>
                          </a:solidFill>
                          <a:latin typeface="Calibri" panose="020F0502020204030204" pitchFamily="34" charset="0"/>
                          <a:cs typeface="Calibri" panose="020F0502020204030204" pitchFamily="34" charset="0"/>
                        </a:rPr>
                        <a:t>(n </a:t>
                      </a:r>
                      <a:r>
                        <a:rPr sz="1800" b="1" spc="-10" dirty="0">
                          <a:solidFill>
                            <a:schemeClr val="tx1"/>
                          </a:solidFill>
                          <a:latin typeface="Calibri" panose="020F0502020204030204" pitchFamily="34" charset="0"/>
                          <a:cs typeface="Calibri" panose="020F0502020204030204" pitchFamily="34" charset="0"/>
                        </a:rPr>
                        <a:t>=</a:t>
                      </a:r>
                      <a:r>
                        <a:rPr lang="en-US" sz="1800" b="1" spc="-10" dirty="0">
                          <a:solidFill>
                            <a:schemeClr val="tx1"/>
                          </a:solidFill>
                          <a:latin typeface="Calibri" panose="020F0502020204030204" pitchFamily="34" charset="0"/>
                          <a:cs typeface="Calibri" panose="020F0502020204030204" pitchFamily="34" charset="0"/>
                        </a:rPr>
                        <a:t> </a:t>
                      </a:r>
                      <a:r>
                        <a:rPr sz="1800" b="1" spc="-10" dirty="0">
                          <a:solidFill>
                            <a:schemeClr val="tx1"/>
                          </a:solidFill>
                          <a:latin typeface="Calibri" panose="020F0502020204030204" pitchFamily="34" charset="0"/>
                          <a:cs typeface="Calibri" panose="020F0502020204030204" pitchFamily="34" charset="0"/>
                        </a:rPr>
                        <a:t>305</a:t>
                      </a:r>
                      <a:r>
                        <a:rPr lang="en-US" sz="1800" b="1" spc="-10" dirty="0">
                          <a:solidFill>
                            <a:schemeClr val="tx1"/>
                          </a:solidFill>
                          <a:latin typeface="Calibri" panose="020F0502020204030204" pitchFamily="34" charset="0"/>
                          <a:cs typeface="Calibri" panose="020F0502020204030204" pitchFamily="34" charset="0"/>
                        </a:rPr>
                        <a:t>)</a:t>
                      </a:r>
                      <a:endParaRPr sz="18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0">
                <a:tc>
                  <a:txBody>
                    <a:bodyPr/>
                    <a:lstStyle/>
                    <a:p>
                      <a:pPr marL="7747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M</a:t>
                      </a:r>
                      <a:r>
                        <a:rPr sz="1800" b="0" dirty="0">
                          <a:solidFill>
                            <a:schemeClr val="bg1"/>
                          </a:solidFill>
                          <a:latin typeface="Calibri" panose="020F0502020204030204" pitchFamily="34" charset="0"/>
                          <a:cs typeface="Calibri" panose="020F0502020204030204" pitchFamily="34" charset="0"/>
                        </a:rPr>
                        <a:t>edian</a:t>
                      </a:r>
                      <a:r>
                        <a:rPr lang="en-US" sz="1800" b="0" dirty="0">
                          <a:solidFill>
                            <a:schemeClr val="bg1"/>
                          </a:solidFill>
                          <a:latin typeface="Calibri" panose="020F0502020204030204" pitchFamily="34" charset="0"/>
                          <a:cs typeface="Calibri" panose="020F0502020204030204" pitchFamily="34" charset="0"/>
                        </a:rPr>
                        <a:t> age, yr</a:t>
                      </a:r>
                      <a:r>
                        <a:rPr sz="1800" b="0" spc="-30" dirty="0">
                          <a:solidFill>
                            <a:schemeClr val="bg1"/>
                          </a:solidFill>
                          <a:latin typeface="Calibri" panose="020F0502020204030204" pitchFamily="34" charset="0"/>
                          <a:cs typeface="Calibri" panose="020F0502020204030204" pitchFamily="34" charset="0"/>
                        </a:rPr>
                        <a:t> </a:t>
                      </a:r>
                      <a:r>
                        <a:rPr sz="1800" b="0" dirty="0">
                          <a:solidFill>
                            <a:schemeClr val="bg1"/>
                          </a:solidFill>
                          <a:latin typeface="Calibri" panose="020F0502020204030204" pitchFamily="34" charset="0"/>
                          <a:cs typeface="Calibri" panose="020F0502020204030204" pitchFamily="34" charset="0"/>
                        </a:rPr>
                        <a:t>(range)</a:t>
                      </a:r>
                    </a:p>
                  </a:txBody>
                  <a:tcPr marL="0" marR="0" marT="96520" marB="0" anchor="ctr">
                    <a:solidFill>
                      <a:schemeClr val="tx2"/>
                    </a:solidFill>
                  </a:tcPr>
                </a:tc>
                <a:tc>
                  <a:txBody>
                    <a:bodyPr/>
                    <a:lstStyle/>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63 (26-84)</a:t>
                      </a:r>
                      <a:endParaRPr sz="18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64 (24-88)</a:t>
                      </a:r>
                      <a:endParaRPr sz="18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110877">
                <a:tc>
                  <a:txBody>
                    <a:bodyPr/>
                    <a:lstStyle/>
                    <a:p>
                      <a:pPr marL="77470">
                        <a:lnSpc>
                          <a:spcPct val="100000"/>
                        </a:lnSpc>
                        <a:spcBef>
                          <a:spcPts val="0"/>
                        </a:spcBef>
                      </a:pPr>
                      <a:r>
                        <a:rPr sz="1800" b="0" dirty="0">
                          <a:solidFill>
                            <a:schemeClr val="bg1"/>
                          </a:solidFill>
                          <a:latin typeface="Calibri" panose="020F0502020204030204" pitchFamily="34" charset="0"/>
                          <a:cs typeface="Calibri" panose="020F0502020204030204" pitchFamily="34" charset="0"/>
                        </a:rPr>
                        <a:t>Male</a:t>
                      </a:r>
                      <a:r>
                        <a:rPr lang="en-US" sz="1800" b="0" dirty="0">
                          <a:solidFill>
                            <a:schemeClr val="bg1"/>
                          </a:solidFill>
                          <a:latin typeface="Calibri" panose="020F0502020204030204" pitchFamily="34" charset="0"/>
                          <a:cs typeface="Calibri" panose="020F0502020204030204" pitchFamily="34" charset="0"/>
                        </a:rPr>
                        <a:t> sex</a:t>
                      </a:r>
                      <a:endParaRPr sz="1800" b="0" dirty="0">
                        <a:solidFill>
                          <a:schemeClr val="bg1"/>
                        </a:solidFill>
                        <a:latin typeface="Calibri" panose="020F0502020204030204" pitchFamily="34" charset="0"/>
                        <a:cs typeface="Calibri" panose="020F0502020204030204" pitchFamily="34" charset="0"/>
                      </a:endParaRPr>
                    </a:p>
                  </a:txBody>
                  <a:tcPr marL="0" marR="0" marT="46355" marB="0" anchor="ctr">
                    <a:solidFill>
                      <a:schemeClr val="tx1">
                        <a:lumMod val="95000"/>
                      </a:schemeClr>
                    </a:solidFill>
                  </a:tcPr>
                </a:tc>
                <a:tc>
                  <a:txBody>
                    <a:bodyPr/>
                    <a:lstStyle/>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183 (61)</a:t>
                      </a:r>
                      <a:endParaRPr sz="18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210 (69)</a:t>
                      </a:r>
                      <a:endParaRPr sz="18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476185">
                <a:tc>
                  <a:txBody>
                    <a:bodyPr/>
                    <a:lstStyle/>
                    <a:p>
                      <a:pPr marL="81280">
                        <a:lnSpc>
                          <a:spcPct val="100000"/>
                        </a:lnSpc>
                        <a:spcBef>
                          <a:spcPts val="0"/>
                        </a:spcBef>
                      </a:pPr>
                      <a:r>
                        <a:rPr sz="1800" b="0" dirty="0">
                          <a:solidFill>
                            <a:schemeClr val="bg1"/>
                          </a:solidFill>
                          <a:latin typeface="Calibri" panose="020F0502020204030204" pitchFamily="34" charset="0"/>
                          <a:cs typeface="Calibri" panose="020F0502020204030204" pitchFamily="34" charset="0"/>
                        </a:rPr>
                        <a:t>Race</a:t>
                      </a:r>
                      <a:endParaRPr lang="en-US" sz="18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Asian</a:t>
                      </a: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White</a:t>
                      </a: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Black</a:t>
                      </a: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Other</a:t>
                      </a:r>
                      <a:endParaRPr sz="1800" b="0" dirty="0">
                        <a:solidFill>
                          <a:schemeClr val="bg1"/>
                        </a:solidFill>
                        <a:latin typeface="Calibri" panose="020F0502020204030204" pitchFamily="34" charset="0"/>
                        <a:cs typeface="Calibri" panose="020F0502020204030204" pitchFamily="34" charset="0"/>
                      </a:endParaRPr>
                    </a:p>
                  </a:txBody>
                  <a:tcPr marL="0" marR="0" marT="65405" marB="0" anchor="ctr">
                    <a:solidFill>
                      <a:schemeClr val="tx2"/>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119 (40)</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123 (41)</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6 (2)</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51 (17)</a:t>
                      </a:r>
                      <a:endParaRPr sz="18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120 (39)</a:t>
                      </a: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126 (41)</a:t>
                      </a: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4 (1)</a:t>
                      </a: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55 (18)</a:t>
                      </a:r>
                      <a:endParaRPr sz="18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271467">
                <a:tc>
                  <a:txBody>
                    <a:bodyPr/>
                    <a:lstStyle/>
                    <a:p>
                      <a:pPr marL="81915">
                        <a:lnSpc>
                          <a:spcPct val="100000"/>
                        </a:lnSpc>
                        <a:spcBef>
                          <a:spcPts val="0"/>
                        </a:spcBef>
                      </a:pPr>
                      <a:r>
                        <a:rPr sz="1800" b="0" dirty="0">
                          <a:solidFill>
                            <a:schemeClr val="bg1"/>
                          </a:solidFill>
                          <a:latin typeface="Calibri" panose="020F0502020204030204" pitchFamily="34" charset="0"/>
                          <a:cs typeface="Calibri" panose="020F0502020204030204" pitchFamily="34" charset="0"/>
                        </a:rPr>
                        <a:t>ECOG</a:t>
                      </a:r>
                      <a:r>
                        <a:rPr sz="1800" b="0" spc="-20" dirty="0">
                          <a:solidFill>
                            <a:schemeClr val="bg1"/>
                          </a:solidFill>
                          <a:latin typeface="Calibri" panose="020F0502020204030204" pitchFamily="34" charset="0"/>
                          <a:cs typeface="Calibri" panose="020F0502020204030204" pitchFamily="34" charset="0"/>
                        </a:rPr>
                        <a:t> </a:t>
                      </a:r>
                      <a:r>
                        <a:rPr sz="1800" b="0" dirty="0">
                          <a:solidFill>
                            <a:schemeClr val="bg1"/>
                          </a:solidFill>
                          <a:latin typeface="Calibri" panose="020F0502020204030204" pitchFamily="34" charset="0"/>
                          <a:cs typeface="Calibri" panose="020F0502020204030204" pitchFamily="34" charset="0"/>
                        </a:rPr>
                        <a:t>PS</a:t>
                      </a:r>
                      <a:endParaRPr lang="en-US" sz="18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0</a:t>
                      </a:r>
                    </a:p>
                    <a:p>
                      <a:pPr marL="367665"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1</a:t>
                      </a:r>
                      <a:endParaRPr sz="18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89 (30)</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210 (70)</a:t>
                      </a:r>
                      <a:endParaRPr sz="18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94 (31)</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211 (69)</a:t>
                      </a:r>
                      <a:endParaRPr sz="18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291576">
                <a:tc>
                  <a:txBody>
                    <a:bodyPr/>
                    <a:lstStyle/>
                    <a:p>
                      <a:pPr marL="8128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Histology</a:t>
                      </a:r>
                      <a:endParaRPr lang="en-US" sz="18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Nonsquamous</a:t>
                      </a: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Squamous</a:t>
                      </a:r>
                      <a:endParaRPr lang="en-US" sz="18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234 (78)</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65 (22)</a:t>
                      </a:r>
                    </a:p>
                  </a:txBody>
                  <a:tcPr marL="0" marR="0" marT="60960" marB="0" anchor="ctr">
                    <a:solidFill>
                      <a:schemeClr val="tx2"/>
                    </a:solidFill>
                  </a:tcPr>
                </a:tc>
                <a:tc>
                  <a:txBody>
                    <a:bodyPr/>
                    <a:lstStyle/>
                    <a:p>
                      <a:pPr marR="15240"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234 (77)</a:t>
                      </a: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71 (23)</a:t>
                      </a:r>
                      <a:endParaRPr sz="18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bl>
          </a:graphicData>
        </a:graphic>
      </p:graphicFrame>
      <p:graphicFrame>
        <p:nvGraphicFramePr>
          <p:cNvPr id="19" name="object 4">
            <a:extLst>
              <a:ext uri="{FF2B5EF4-FFF2-40B4-BE49-F238E27FC236}">
                <a16:creationId xmlns:a16="http://schemas.microsoft.com/office/drawing/2014/main" id="{6850F182-A2BE-5BF2-1DF3-3ECFA5F85471}"/>
              </a:ext>
            </a:extLst>
          </p:cNvPr>
          <p:cNvGraphicFramePr>
            <a:graphicFrameLocks noGrp="1"/>
          </p:cNvGraphicFramePr>
          <p:nvPr>
            <p:extLst>
              <p:ext uri="{D42A27DB-BD31-4B8C-83A1-F6EECF244321}">
                <p14:modId xmlns:p14="http://schemas.microsoft.com/office/powerpoint/2010/main" val="1135078871"/>
              </p:ext>
            </p:extLst>
          </p:nvPr>
        </p:nvGraphicFramePr>
        <p:xfrm>
          <a:off x="6295559" y="1602192"/>
          <a:ext cx="5186644" cy="4463839"/>
        </p:xfrm>
        <a:graphic>
          <a:graphicData uri="http://schemas.openxmlformats.org/drawingml/2006/table">
            <a:tbl>
              <a:tblPr firstRow="1" bandRow="1">
                <a:tableStyleId>{2D5ABB26-0587-4C30-8999-92F81FD0307C}</a:tableStyleId>
              </a:tblPr>
              <a:tblGrid>
                <a:gridCol w="2566520">
                  <a:extLst>
                    <a:ext uri="{9D8B030D-6E8A-4147-A177-3AD203B41FA5}">
                      <a16:colId xmlns:a16="http://schemas.microsoft.com/office/drawing/2014/main" val="20000"/>
                    </a:ext>
                  </a:extLst>
                </a:gridCol>
                <a:gridCol w="1257300">
                  <a:extLst>
                    <a:ext uri="{9D8B030D-6E8A-4147-A177-3AD203B41FA5}">
                      <a16:colId xmlns:a16="http://schemas.microsoft.com/office/drawing/2014/main" val="20002"/>
                    </a:ext>
                  </a:extLst>
                </a:gridCol>
                <a:gridCol w="1362824">
                  <a:extLst>
                    <a:ext uri="{9D8B030D-6E8A-4147-A177-3AD203B41FA5}">
                      <a16:colId xmlns:a16="http://schemas.microsoft.com/office/drawing/2014/main" val="20003"/>
                    </a:ext>
                  </a:extLst>
                </a:gridCol>
              </a:tblGrid>
              <a:tr h="262007">
                <a:tc>
                  <a:txBody>
                    <a:bodyPr/>
                    <a:lstStyle/>
                    <a:p>
                      <a:pPr marL="81915" algn="l">
                        <a:lnSpc>
                          <a:spcPct val="100000"/>
                        </a:lnSpc>
                        <a:spcBef>
                          <a:spcPts val="0"/>
                        </a:spcBef>
                      </a:pPr>
                      <a:r>
                        <a:rPr sz="1800" b="1" spc="-10" dirty="0">
                          <a:solidFill>
                            <a:schemeClr val="tx1"/>
                          </a:solidFill>
                          <a:latin typeface="Calibri" panose="020F0502020204030204" pitchFamily="34" charset="0"/>
                          <a:cs typeface="Calibri" panose="020F0502020204030204" pitchFamily="34" charset="0"/>
                        </a:rPr>
                        <a:t>Characteristic</a:t>
                      </a:r>
                      <a:r>
                        <a:rPr lang="en-US" sz="1800" b="1" spc="-10" dirty="0">
                          <a:solidFill>
                            <a:schemeClr val="tx1"/>
                          </a:solidFill>
                          <a:latin typeface="Calibri" panose="020F0502020204030204" pitchFamily="34" charset="0"/>
                          <a:cs typeface="Calibri" panose="020F0502020204030204" pitchFamily="34" charset="0"/>
                        </a:rPr>
                        <a:t>, n (%)</a:t>
                      </a:r>
                      <a:endParaRPr sz="1800"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800" b="1" spc="-10" dirty="0">
                          <a:solidFill>
                            <a:schemeClr val="tx1"/>
                          </a:solidFill>
                          <a:latin typeface="Calibri" panose="020F0502020204030204" pitchFamily="34" charset="0"/>
                          <a:cs typeface="Calibri" panose="020F0502020204030204" pitchFamily="34" charset="0"/>
                        </a:rPr>
                        <a:t>Dato-</a:t>
                      </a:r>
                      <a:r>
                        <a:rPr sz="1800" b="1" spc="-25" dirty="0">
                          <a:solidFill>
                            <a:schemeClr val="tx1"/>
                          </a:solidFill>
                          <a:latin typeface="Calibri" panose="020F0502020204030204" pitchFamily="34" charset="0"/>
                          <a:cs typeface="Calibri" panose="020F0502020204030204" pitchFamily="34" charset="0"/>
                        </a:rPr>
                        <a:t>DXd </a:t>
                      </a:r>
                      <a:endParaRPr lang="en-US" sz="18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800" b="1" spc="-25" dirty="0">
                          <a:solidFill>
                            <a:schemeClr val="tx1"/>
                          </a:solidFill>
                          <a:latin typeface="Calibri" panose="020F0502020204030204" pitchFamily="34" charset="0"/>
                          <a:cs typeface="Calibri" panose="020F0502020204030204" pitchFamily="34" charset="0"/>
                        </a:rPr>
                        <a:t>(</a:t>
                      </a:r>
                      <a:r>
                        <a:rPr lang="en-US" sz="1800" b="1" spc="-10" dirty="0">
                          <a:solidFill>
                            <a:schemeClr val="tx1"/>
                          </a:solidFill>
                          <a:latin typeface="Calibri" panose="020F0502020204030204" pitchFamily="34" charset="0"/>
                          <a:cs typeface="Calibri" panose="020F0502020204030204" pitchFamily="34" charset="0"/>
                        </a:rPr>
                        <a:t>n </a:t>
                      </a:r>
                      <a:r>
                        <a:rPr sz="1800" b="1" spc="-10" dirty="0">
                          <a:solidFill>
                            <a:schemeClr val="tx1"/>
                          </a:solidFill>
                          <a:latin typeface="Calibri" panose="020F0502020204030204" pitchFamily="34" charset="0"/>
                          <a:cs typeface="Calibri" panose="020F0502020204030204" pitchFamily="34" charset="0"/>
                        </a:rPr>
                        <a:t>=</a:t>
                      </a:r>
                      <a:r>
                        <a:rPr lang="en-US" sz="1800" b="1" spc="-10" dirty="0">
                          <a:solidFill>
                            <a:schemeClr val="tx1"/>
                          </a:solidFill>
                          <a:latin typeface="Calibri" panose="020F0502020204030204" pitchFamily="34" charset="0"/>
                          <a:cs typeface="Calibri" panose="020F0502020204030204" pitchFamily="34" charset="0"/>
                        </a:rPr>
                        <a:t> </a:t>
                      </a:r>
                      <a:r>
                        <a:rPr sz="1800" b="1" spc="-10" dirty="0">
                          <a:solidFill>
                            <a:schemeClr val="tx1"/>
                          </a:solidFill>
                          <a:latin typeface="Calibri" panose="020F0502020204030204" pitchFamily="34" charset="0"/>
                          <a:cs typeface="Calibri" panose="020F0502020204030204" pitchFamily="34" charset="0"/>
                        </a:rPr>
                        <a:t>299</a:t>
                      </a:r>
                      <a:r>
                        <a:rPr lang="en-US" sz="1800" b="1" spc="-10" dirty="0">
                          <a:solidFill>
                            <a:schemeClr val="tx1"/>
                          </a:solidFill>
                          <a:latin typeface="Calibri" panose="020F0502020204030204" pitchFamily="34" charset="0"/>
                          <a:cs typeface="Calibri" panose="020F0502020204030204" pitchFamily="34" charset="0"/>
                        </a:rPr>
                        <a:t>)</a:t>
                      </a:r>
                      <a:endParaRPr sz="18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800" b="1" spc="-10" dirty="0">
                          <a:solidFill>
                            <a:schemeClr val="tx1"/>
                          </a:solidFill>
                          <a:latin typeface="Calibri" panose="020F0502020204030204" pitchFamily="34" charset="0"/>
                          <a:cs typeface="Calibri" panose="020F0502020204030204" pitchFamily="34" charset="0"/>
                        </a:rPr>
                        <a:t>Docetaxel </a:t>
                      </a:r>
                      <a:endParaRPr lang="en-US" sz="18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800" b="1" spc="-10" dirty="0">
                          <a:solidFill>
                            <a:schemeClr val="tx1"/>
                          </a:solidFill>
                          <a:latin typeface="Calibri" panose="020F0502020204030204" pitchFamily="34" charset="0"/>
                          <a:cs typeface="Calibri" panose="020F0502020204030204" pitchFamily="34" charset="0"/>
                        </a:rPr>
                        <a:t>(n </a:t>
                      </a:r>
                      <a:r>
                        <a:rPr sz="1800" b="1" spc="-10" dirty="0">
                          <a:solidFill>
                            <a:schemeClr val="tx1"/>
                          </a:solidFill>
                          <a:latin typeface="Calibri" panose="020F0502020204030204" pitchFamily="34" charset="0"/>
                          <a:cs typeface="Calibri" panose="020F0502020204030204" pitchFamily="34" charset="0"/>
                        </a:rPr>
                        <a:t>=</a:t>
                      </a:r>
                      <a:r>
                        <a:rPr lang="en-US" sz="1800" b="1" spc="-10" dirty="0">
                          <a:solidFill>
                            <a:schemeClr val="tx1"/>
                          </a:solidFill>
                          <a:latin typeface="Calibri" panose="020F0502020204030204" pitchFamily="34" charset="0"/>
                          <a:cs typeface="Calibri" panose="020F0502020204030204" pitchFamily="34" charset="0"/>
                        </a:rPr>
                        <a:t> </a:t>
                      </a:r>
                      <a:r>
                        <a:rPr sz="1800" b="1" spc="-10" dirty="0">
                          <a:solidFill>
                            <a:schemeClr val="tx1"/>
                          </a:solidFill>
                          <a:latin typeface="Calibri" panose="020F0502020204030204" pitchFamily="34" charset="0"/>
                          <a:cs typeface="Calibri" panose="020F0502020204030204" pitchFamily="34" charset="0"/>
                        </a:rPr>
                        <a:t>305</a:t>
                      </a:r>
                      <a:r>
                        <a:rPr lang="en-US" sz="1800" b="1" spc="-10" dirty="0">
                          <a:solidFill>
                            <a:schemeClr val="tx1"/>
                          </a:solidFill>
                          <a:latin typeface="Calibri" panose="020F0502020204030204" pitchFamily="34" charset="0"/>
                          <a:cs typeface="Calibri" panose="020F0502020204030204" pitchFamily="34" charset="0"/>
                        </a:rPr>
                        <a:t>)</a:t>
                      </a:r>
                      <a:endParaRPr sz="18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280612">
                <a:tc>
                  <a:txBody>
                    <a:bodyPr/>
                    <a:lstStyle/>
                    <a:p>
                      <a:pPr marL="7747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Smoke (current or formerly)</a:t>
                      </a:r>
                      <a:endParaRPr sz="1800" b="0" dirty="0">
                        <a:solidFill>
                          <a:schemeClr val="bg1"/>
                        </a:solidFill>
                        <a:latin typeface="Calibri" panose="020F0502020204030204" pitchFamily="34" charset="0"/>
                        <a:cs typeface="Calibri" panose="020F0502020204030204" pitchFamily="34" charset="0"/>
                      </a:endParaRPr>
                    </a:p>
                  </a:txBody>
                  <a:tcPr marL="0" marR="0" marT="96520" marB="0" anchor="ctr">
                    <a:solidFill>
                      <a:schemeClr val="tx2"/>
                    </a:solidFill>
                  </a:tcPr>
                </a:tc>
                <a:tc>
                  <a:txBody>
                    <a:bodyPr/>
                    <a:lstStyle/>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238 (80)</a:t>
                      </a:r>
                      <a:endParaRPr sz="18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251 (82)</a:t>
                      </a:r>
                      <a:endParaRPr sz="18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381064">
                <a:tc>
                  <a:txBody>
                    <a:bodyPr/>
                    <a:lstStyle/>
                    <a:p>
                      <a:pPr marL="7747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AGA present</a:t>
                      </a:r>
                    </a:p>
                    <a:p>
                      <a:pPr marL="367030" indent="-285750">
                        <a:lnSpc>
                          <a:spcPct val="100000"/>
                        </a:lnSpc>
                        <a:spcBef>
                          <a:spcPts val="0"/>
                        </a:spcBef>
                        <a:buFont typeface="Wingdings" pitchFamily="2" charset="2"/>
                        <a:buChar char="§"/>
                      </a:pPr>
                      <a:r>
                        <a:rPr lang="en-US" sz="1800" b="0" i="1" spc="-25" dirty="0">
                          <a:solidFill>
                            <a:schemeClr val="bg1"/>
                          </a:solidFill>
                          <a:latin typeface="Calibri" panose="020F0502020204030204" pitchFamily="34" charset="0"/>
                          <a:cs typeface="Calibri" panose="020F0502020204030204" pitchFamily="34" charset="0"/>
                        </a:rPr>
                        <a:t>EGFR </a:t>
                      </a:r>
                      <a:r>
                        <a:rPr lang="en-US" sz="1800" b="0" i="0" spc="-25" dirty="0">
                          <a:solidFill>
                            <a:schemeClr val="bg1"/>
                          </a:solidFill>
                          <a:latin typeface="Calibri" panose="020F0502020204030204" pitchFamily="34" charset="0"/>
                          <a:cs typeface="Calibri" panose="020F0502020204030204" pitchFamily="34" charset="0"/>
                        </a:rPr>
                        <a:t>mutation</a:t>
                      </a:r>
                      <a:endParaRPr lang="en-US" sz="1800" b="0" i="1" spc="-25" dirty="0">
                        <a:solidFill>
                          <a:schemeClr val="bg1"/>
                        </a:solidFill>
                        <a:latin typeface="Calibri" panose="020F0502020204030204" pitchFamily="34" charset="0"/>
                        <a:cs typeface="Calibri" panose="020F0502020204030204" pitchFamily="34" charset="0"/>
                      </a:endParaRPr>
                    </a:p>
                  </a:txBody>
                  <a:tcPr marL="0" marR="0" marT="46355" marB="0" anchor="ctr">
                    <a:solidFill>
                      <a:schemeClr val="tx1">
                        <a:lumMod val="95000"/>
                      </a:schemeClr>
                    </a:solidFill>
                  </a:tcPr>
                </a:tc>
                <a:tc>
                  <a:txBody>
                    <a:bodyPr/>
                    <a:lstStyle/>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50 (17)</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39 (13)</a:t>
                      </a:r>
                      <a:endParaRPr sz="18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51 (17)</a:t>
                      </a:r>
                    </a:p>
                    <a:p>
                      <a:pPr marR="1270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45 (15)</a:t>
                      </a:r>
                      <a:endParaRPr sz="18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265667">
                <a:tc>
                  <a:txBody>
                    <a:bodyPr/>
                    <a:lstStyle/>
                    <a:p>
                      <a:pPr marL="81280">
                        <a:lnSpc>
                          <a:spcPct val="100000"/>
                        </a:lnSpc>
                        <a:spcBef>
                          <a:spcPts val="0"/>
                        </a:spcBef>
                      </a:pPr>
                      <a:r>
                        <a:rPr lang="en-US" sz="1800" b="0" spc="-25" dirty="0">
                          <a:solidFill>
                            <a:schemeClr val="bg1"/>
                          </a:solidFill>
                          <a:latin typeface="Calibri" panose="020F0502020204030204" pitchFamily="34" charset="0"/>
                          <a:cs typeface="Calibri" panose="020F0502020204030204" pitchFamily="34" charset="0"/>
                        </a:rPr>
                        <a:t>Brain mets at baseline</a:t>
                      </a:r>
                    </a:p>
                  </a:txBody>
                  <a:tcPr marL="0" marR="0" marT="65405" marB="0" anchor="ctr">
                    <a:solidFill>
                      <a:schemeClr val="tx2"/>
                    </a:solidFill>
                  </a:tcPr>
                </a:tc>
                <a:tc>
                  <a:txBody>
                    <a:bodyPr/>
                    <a:lstStyle/>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50 (17)</a:t>
                      </a:r>
                      <a:endParaRPr sz="18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47 (15)</a:t>
                      </a:r>
                      <a:endParaRPr sz="18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468501">
                <a:tc>
                  <a:txBody>
                    <a:bodyPr/>
                    <a:lstStyle/>
                    <a:p>
                      <a:pPr marL="81915">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Prior lines of therapy</a:t>
                      </a:r>
                      <a:endParaRPr lang="en-US" sz="18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1</a:t>
                      </a:r>
                    </a:p>
                    <a:p>
                      <a:pPr marL="367665"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2</a:t>
                      </a:r>
                    </a:p>
                    <a:p>
                      <a:pPr marL="367665"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≥3</a:t>
                      </a:r>
                      <a:endParaRPr sz="18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167 (56)</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108 (36)</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22 (7)</a:t>
                      </a:r>
                      <a:endParaRPr sz="18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174 (57)</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102 (33)</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28 (9)</a:t>
                      </a:r>
                      <a:endParaRPr sz="18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497782">
                <a:tc>
                  <a:txBody>
                    <a:bodyPr/>
                    <a:lstStyle/>
                    <a:p>
                      <a:pPr marL="81280">
                        <a:lnSpc>
                          <a:spcPct val="100000"/>
                        </a:lnSpc>
                        <a:spcBef>
                          <a:spcPts val="0"/>
                        </a:spcBef>
                      </a:pPr>
                      <a:r>
                        <a:rPr lang="en-US" sz="1800" b="0" dirty="0">
                          <a:solidFill>
                            <a:schemeClr val="bg1"/>
                          </a:solidFill>
                          <a:latin typeface="Calibri" panose="020F0502020204030204" pitchFamily="34" charset="0"/>
                          <a:cs typeface="Calibri" panose="020F0502020204030204" pitchFamily="34" charset="0"/>
                        </a:rPr>
                        <a:t>Previous systemic therapy</a:t>
                      </a:r>
                      <a:endParaRPr lang="en-US" sz="18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Platinum-based</a:t>
                      </a: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Anti–PD-L1</a:t>
                      </a:r>
                    </a:p>
                    <a:p>
                      <a:pPr marL="367030" indent="-285750">
                        <a:lnSpc>
                          <a:spcPct val="100000"/>
                        </a:lnSpc>
                        <a:spcBef>
                          <a:spcPts val="0"/>
                        </a:spcBef>
                        <a:buFont typeface="Wingdings" pitchFamily="2" charset="2"/>
                        <a:buChar char="§"/>
                      </a:pPr>
                      <a:r>
                        <a:rPr lang="en-US" sz="1800" b="0" spc="-25" dirty="0">
                          <a:solidFill>
                            <a:schemeClr val="bg1"/>
                          </a:solidFill>
                          <a:latin typeface="Calibri" panose="020F0502020204030204" pitchFamily="34" charset="0"/>
                          <a:cs typeface="Calibri" panose="020F0502020204030204" pitchFamily="34" charset="0"/>
                        </a:rPr>
                        <a:t>Targeted</a:t>
                      </a:r>
                      <a:endParaRPr lang="en-US" sz="18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297 (99)</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263 (88)</a:t>
                      </a:r>
                    </a:p>
                    <a:p>
                      <a:pPr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46 (15)</a:t>
                      </a:r>
                      <a:endParaRPr sz="18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marR="15240" algn="ctr">
                        <a:lnSpc>
                          <a:spcPct val="100000"/>
                        </a:lnSpc>
                        <a:spcBef>
                          <a:spcPts val="0"/>
                        </a:spcBef>
                      </a:pPr>
                      <a:endParaRPr lang="en-US" sz="18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305 (100)</a:t>
                      </a: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268 (88)</a:t>
                      </a:r>
                    </a:p>
                    <a:p>
                      <a:pPr marR="15240" algn="ctr">
                        <a:lnSpc>
                          <a:spcPct val="100000"/>
                        </a:lnSpc>
                        <a:spcBef>
                          <a:spcPts val="0"/>
                        </a:spcBef>
                      </a:pPr>
                      <a:r>
                        <a:rPr lang="en-US" sz="1800" dirty="0">
                          <a:solidFill>
                            <a:schemeClr val="bg1"/>
                          </a:solidFill>
                          <a:latin typeface="Calibri" panose="020F0502020204030204" pitchFamily="34" charset="0"/>
                          <a:cs typeface="Calibri" panose="020F0502020204030204" pitchFamily="34" charset="0"/>
                        </a:rPr>
                        <a:t>50 (16)</a:t>
                      </a:r>
                      <a:endParaRPr sz="18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bl>
          </a:graphicData>
        </a:graphic>
      </p:graphicFrame>
      <p:sp>
        <p:nvSpPr>
          <p:cNvPr id="21" name="Text Box 11">
            <a:extLst>
              <a:ext uri="{FF2B5EF4-FFF2-40B4-BE49-F238E27FC236}">
                <a16:creationId xmlns:a16="http://schemas.microsoft.com/office/drawing/2014/main" id="{E7DEE6D8-C6FE-BF81-95EF-FEBFBAD7B2BD}"/>
              </a:ext>
            </a:extLst>
          </p:cNvPr>
          <p:cNvSpPr txBox="1">
            <a:spLocks noChangeArrowheads="1"/>
          </p:cNvSpPr>
          <p:nvPr/>
        </p:nvSpPr>
        <p:spPr bwMode="auto">
          <a:xfrm>
            <a:off x="399939" y="63713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Lisberg. ESMO 2023. Abstr LBA12.</a:t>
            </a:r>
          </a:p>
        </p:txBody>
      </p:sp>
    </p:spTree>
    <p:extLst>
      <p:ext uri="{BB962C8B-B14F-4D97-AF65-F5344CB8AC3E}">
        <p14:creationId xmlns:p14="http://schemas.microsoft.com/office/powerpoint/2010/main" val="4225311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Outcomes in ITT Population</a:t>
            </a:r>
          </a:p>
        </p:txBody>
      </p:sp>
      <p:sp>
        <p:nvSpPr>
          <p:cNvPr id="6" name="Text Box 11">
            <a:extLst>
              <a:ext uri="{FF2B5EF4-FFF2-40B4-BE49-F238E27FC236}">
                <a16:creationId xmlns:a16="http://schemas.microsoft.com/office/drawing/2014/main" id="{27E0126C-44F2-0A7A-7DF2-2EA6F14DC0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Lisberg. ESMO 2023. Abstr LBA12.</a:t>
            </a:r>
          </a:p>
        </p:txBody>
      </p:sp>
      <p:sp>
        <p:nvSpPr>
          <p:cNvPr id="7" name="TextBox 6">
            <a:extLst>
              <a:ext uri="{FF2B5EF4-FFF2-40B4-BE49-F238E27FC236}">
                <a16:creationId xmlns:a16="http://schemas.microsoft.com/office/drawing/2014/main" id="{64CABAC0-5722-163A-9BE5-DA837119B1CD}"/>
              </a:ext>
            </a:extLst>
          </p:cNvPr>
          <p:cNvSpPr txBox="1"/>
          <p:nvPr/>
        </p:nvSpPr>
        <p:spPr bwMode="auto">
          <a:xfrm rot="16200000">
            <a:off x="936879" y="2742197"/>
            <a:ext cx="1982210"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 (%)</a:t>
            </a:r>
          </a:p>
        </p:txBody>
      </p:sp>
      <p:sp>
        <p:nvSpPr>
          <p:cNvPr id="10" name="Rectangle 9">
            <a:extLst>
              <a:ext uri="{FF2B5EF4-FFF2-40B4-BE49-F238E27FC236}">
                <a16:creationId xmlns:a16="http://schemas.microsoft.com/office/drawing/2014/main" id="{C23793A5-2426-1B68-4ECB-A912F186A2D1}"/>
              </a:ext>
            </a:extLst>
          </p:cNvPr>
          <p:cNvSpPr/>
          <p:nvPr/>
        </p:nvSpPr>
        <p:spPr bwMode="auto">
          <a:xfrm>
            <a:off x="5381625" y="4719170"/>
            <a:ext cx="1981200" cy="161925"/>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32A5AD92-3077-EFFF-88DC-4D0A95523B4A}"/>
              </a:ext>
            </a:extLst>
          </p:cNvPr>
          <p:cNvSpPr txBox="1"/>
          <p:nvPr/>
        </p:nvSpPr>
        <p:spPr bwMode="auto">
          <a:xfrm>
            <a:off x="5093796" y="4626494"/>
            <a:ext cx="2556855" cy="369332"/>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12" name="TextBox 11">
            <a:extLst>
              <a:ext uri="{FF2B5EF4-FFF2-40B4-BE49-F238E27FC236}">
                <a16:creationId xmlns:a16="http://schemas.microsoft.com/office/drawing/2014/main" id="{E907633C-2FEA-DA4C-9E85-AA36E11835A2}"/>
              </a:ext>
            </a:extLst>
          </p:cNvPr>
          <p:cNvSpPr txBox="1"/>
          <p:nvPr/>
        </p:nvSpPr>
        <p:spPr bwMode="auto">
          <a:xfrm>
            <a:off x="452239" y="4618249"/>
            <a:ext cx="1881029" cy="923330"/>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Dato-DXd</a:t>
            </a:r>
            <a:b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Docetaxel</a:t>
            </a:r>
          </a:p>
        </p:txBody>
      </p:sp>
      <p:graphicFrame>
        <p:nvGraphicFramePr>
          <p:cNvPr id="14" name="Table 14">
            <a:extLst>
              <a:ext uri="{FF2B5EF4-FFF2-40B4-BE49-F238E27FC236}">
                <a16:creationId xmlns:a16="http://schemas.microsoft.com/office/drawing/2014/main" id="{FFD444AF-38AB-55EF-202C-234DD9FF66C6}"/>
              </a:ext>
            </a:extLst>
          </p:cNvPr>
          <p:cNvGraphicFramePr>
            <a:graphicFrameLocks noGrp="1"/>
          </p:cNvGraphicFramePr>
          <p:nvPr>
            <p:extLst>
              <p:ext uri="{D42A27DB-BD31-4B8C-83A1-F6EECF244321}">
                <p14:modId xmlns:p14="http://schemas.microsoft.com/office/powerpoint/2010/main" val="3506870981"/>
              </p:ext>
            </p:extLst>
          </p:nvPr>
        </p:nvGraphicFramePr>
        <p:xfrm>
          <a:off x="6870840" y="1232913"/>
          <a:ext cx="4879974" cy="1737360"/>
        </p:xfrm>
        <a:graphic>
          <a:graphicData uri="http://schemas.openxmlformats.org/drawingml/2006/table">
            <a:tbl>
              <a:tblPr firstRow="1" bandRow="1">
                <a:tableStyleId>{93296810-A885-4BE3-A3E7-6D5BEEA58F35}</a:tableStyleId>
              </a:tblPr>
              <a:tblGrid>
                <a:gridCol w="1984402">
                  <a:extLst>
                    <a:ext uri="{9D8B030D-6E8A-4147-A177-3AD203B41FA5}">
                      <a16:colId xmlns:a16="http://schemas.microsoft.com/office/drawing/2014/main" val="2966620814"/>
                    </a:ext>
                  </a:extLst>
                </a:gridCol>
                <a:gridCol w="1528011">
                  <a:extLst>
                    <a:ext uri="{9D8B030D-6E8A-4147-A177-3AD203B41FA5}">
                      <a16:colId xmlns:a16="http://schemas.microsoft.com/office/drawing/2014/main" val="1244792624"/>
                    </a:ext>
                  </a:extLst>
                </a:gridCol>
                <a:gridCol w="1367561">
                  <a:extLst>
                    <a:ext uri="{9D8B030D-6E8A-4147-A177-3AD203B41FA5}">
                      <a16:colId xmlns:a16="http://schemas.microsoft.com/office/drawing/2014/main" val="266705484"/>
                    </a:ext>
                  </a:extLst>
                </a:gridCol>
              </a:tblGrid>
              <a:tr h="0">
                <a:tc>
                  <a:txBody>
                    <a:bodyPr/>
                    <a:lstStyle/>
                    <a:p>
                      <a:endParaRPr lang="en-US" dirty="0">
                        <a:solidFill>
                          <a:schemeClr val="bg1"/>
                        </a:solidFill>
                      </a:endParaRPr>
                    </a:p>
                  </a:txBody>
                  <a:tcPr>
                    <a:solidFill>
                      <a:schemeClr val="tx1"/>
                    </a:solidFill>
                  </a:tcPr>
                </a:tc>
                <a:tc>
                  <a:txBody>
                    <a:bodyPr/>
                    <a:lstStyle/>
                    <a:p>
                      <a:pPr algn="ctr"/>
                      <a:r>
                        <a:rPr lang="en-US" dirty="0">
                          <a:solidFill>
                            <a:schemeClr val="accent1"/>
                          </a:solidFill>
                        </a:rPr>
                        <a:t>Dato-DXd</a:t>
                      </a:r>
                    </a:p>
                  </a:txBody>
                  <a:tcPr>
                    <a:solidFill>
                      <a:schemeClr val="tx1"/>
                    </a:solidFill>
                  </a:tcPr>
                </a:tc>
                <a:tc>
                  <a:txBody>
                    <a:bodyPr/>
                    <a:lstStyle/>
                    <a:p>
                      <a:pPr algn="ctr"/>
                      <a:r>
                        <a:rPr lang="en-US" dirty="0">
                          <a:solidFill>
                            <a:schemeClr val="accent3"/>
                          </a:solidFill>
                        </a:rPr>
                        <a:t>Docetaxel</a:t>
                      </a:r>
                    </a:p>
                  </a:txBody>
                  <a:tcPr>
                    <a:solidFill>
                      <a:schemeClr val="tx1"/>
                    </a:solidFill>
                  </a:tcPr>
                </a:tc>
                <a:extLst>
                  <a:ext uri="{0D108BD9-81ED-4DB2-BD59-A6C34878D82A}">
                    <a16:rowId xmlns:a16="http://schemas.microsoft.com/office/drawing/2014/main" val="3665564012"/>
                  </a:ext>
                </a:extLst>
              </a:tr>
              <a:tr h="0">
                <a:tc>
                  <a:txBody>
                    <a:bodyPr/>
                    <a:lstStyle/>
                    <a:p>
                      <a:pPr algn="r"/>
                      <a:r>
                        <a:rPr lang="en-US" b="1" dirty="0">
                          <a:solidFill>
                            <a:schemeClr val="bg1"/>
                          </a:solidFill>
                        </a:rPr>
                        <a:t>mPFS, mo</a:t>
                      </a:r>
                    </a:p>
                  </a:txBody>
                  <a:tcPr>
                    <a:solidFill>
                      <a:schemeClr val="tx1"/>
                    </a:solidFill>
                  </a:tcPr>
                </a:tc>
                <a:tc>
                  <a:txBody>
                    <a:bodyPr/>
                    <a:lstStyle/>
                    <a:p>
                      <a:pPr algn="ctr"/>
                      <a:r>
                        <a:rPr lang="en-US" dirty="0">
                          <a:solidFill>
                            <a:schemeClr val="bg1"/>
                          </a:solidFill>
                        </a:rPr>
                        <a:t>4.4</a:t>
                      </a:r>
                    </a:p>
                  </a:txBody>
                  <a:tcPr>
                    <a:solidFill>
                      <a:schemeClr val="tx1"/>
                    </a:solidFill>
                  </a:tcPr>
                </a:tc>
                <a:tc>
                  <a:txBody>
                    <a:bodyPr/>
                    <a:lstStyle/>
                    <a:p>
                      <a:pPr algn="ctr"/>
                      <a:r>
                        <a:rPr lang="en-US" dirty="0">
                          <a:solidFill>
                            <a:schemeClr val="bg1"/>
                          </a:solidFill>
                        </a:rPr>
                        <a:t>3.7</a:t>
                      </a:r>
                    </a:p>
                  </a:txBody>
                  <a:tcPr>
                    <a:solidFill>
                      <a:schemeClr val="tx1"/>
                    </a:solidFill>
                  </a:tcPr>
                </a:tc>
                <a:extLst>
                  <a:ext uri="{0D108BD9-81ED-4DB2-BD59-A6C34878D82A}">
                    <a16:rowId xmlns:a16="http://schemas.microsoft.com/office/drawing/2014/main" val="3397791518"/>
                  </a:ext>
                </a:extLst>
              </a:tr>
              <a:tr h="0">
                <a:tc>
                  <a:txBody>
                    <a:bodyPr/>
                    <a:lstStyle/>
                    <a:p>
                      <a:pPr algn="r"/>
                      <a:r>
                        <a:rPr lang="en-US" b="1" dirty="0">
                          <a:solidFill>
                            <a:schemeClr val="bg1"/>
                          </a:solidFill>
                        </a:rPr>
                        <a:t>HR (95% CI)</a:t>
                      </a:r>
                    </a:p>
                  </a:txBody>
                  <a:tcPr>
                    <a:solidFill>
                      <a:schemeClr val="tx1"/>
                    </a:solidFill>
                  </a:tcPr>
                </a:tc>
                <a:tc gridSpan="2">
                  <a:txBody>
                    <a:bodyPr/>
                    <a:lstStyle/>
                    <a:p>
                      <a:pPr algn="ctr"/>
                      <a:r>
                        <a:rPr lang="en-US" dirty="0">
                          <a:solidFill>
                            <a:schemeClr val="bg1"/>
                          </a:solidFill>
                        </a:rPr>
                        <a:t>0.75 (0.62-0.91; </a:t>
                      </a:r>
                      <a:r>
                        <a:rPr lang="en-US" i="1" dirty="0">
                          <a:solidFill>
                            <a:schemeClr val="bg1"/>
                          </a:solidFill>
                        </a:rPr>
                        <a:t>P </a:t>
                      </a:r>
                      <a:r>
                        <a:rPr lang="en-US" i="0" dirty="0">
                          <a:solidFill>
                            <a:schemeClr val="bg1"/>
                          </a:solidFill>
                        </a:rPr>
                        <a:t>= .004)</a:t>
                      </a:r>
                      <a:endParaRPr lang="en-US" dirty="0">
                        <a:solidFill>
                          <a:schemeClr val="bg1"/>
                        </a:solidFill>
                      </a:endParaRPr>
                    </a:p>
                  </a:txBody>
                  <a:tcPr>
                    <a:solidFill>
                      <a:schemeClr val="tx1"/>
                    </a:solidFill>
                  </a:tcPr>
                </a:tc>
                <a:tc hMerge="1">
                  <a:txBody>
                    <a:bodyPr/>
                    <a:lstStyle/>
                    <a:p>
                      <a:pPr algn="ctr"/>
                      <a:endParaRPr lang="en-US">
                        <a:solidFill>
                          <a:schemeClr val="bg1"/>
                        </a:solidFill>
                      </a:endParaRPr>
                    </a:p>
                  </a:txBody>
                  <a:tcPr>
                    <a:solidFill>
                      <a:schemeClr val="tx1"/>
                    </a:solidFill>
                  </a:tcPr>
                </a:tc>
                <a:extLst>
                  <a:ext uri="{0D108BD9-81ED-4DB2-BD59-A6C34878D82A}">
                    <a16:rowId xmlns:a16="http://schemas.microsoft.com/office/drawing/2014/main" val="1299090471"/>
                  </a:ext>
                </a:extLst>
              </a:tr>
              <a:tr h="223984">
                <a:tc>
                  <a:txBody>
                    <a:bodyPr/>
                    <a:lstStyle/>
                    <a:p>
                      <a:pPr algn="r"/>
                      <a:r>
                        <a:rPr lang="en-US" b="1" dirty="0">
                          <a:solidFill>
                            <a:schemeClr val="bg1"/>
                          </a:solidFill>
                        </a:rPr>
                        <a:t>Prespecified boundary (2-sided)</a:t>
                      </a:r>
                    </a:p>
                  </a:txBody>
                  <a:tcPr>
                    <a:solidFill>
                      <a:schemeClr val="tx1"/>
                    </a:solidFill>
                  </a:tcPr>
                </a:tc>
                <a:tc gridSpan="2">
                  <a:txBody>
                    <a:bodyPr/>
                    <a:lstStyle/>
                    <a:p>
                      <a:pPr algn="ctr"/>
                      <a:r>
                        <a:rPr lang="en-US" dirty="0">
                          <a:solidFill>
                            <a:schemeClr val="bg1"/>
                          </a:solidFill>
                        </a:rPr>
                        <a:t>.008</a:t>
                      </a:r>
                    </a:p>
                  </a:txBody>
                  <a:tcPr>
                    <a:solidFill>
                      <a:schemeClr val="tx1"/>
                    </a:solidFill>
                  </a:tcPr>
                </a:tc>
                <a:tc hMerge="1">
                  <a:txBody>
                    <a:bodyPr/>
                    <a:lstStyle/>
                    <a:p>
                      <a:pPr algn="ctr"/>
                      <a:endParaRPr lang="en-US">
                        <a:solidFill>
                          <a:schemeClr val="bg1"/>
                        </a:solidFill>
                      </a:endParaRPr>
                    </a:p>
                  </a:txBody>
                  <a:tcPr>
                    <a:solidFill>
                      <a:schemeClr val="tx1"/>
                    </a:solidFill>
                  </a:tcPr>
                </a:tc>
                <a:extLst>
                  <a:ext uri="{0D108BD9-81ED-4DB2-BD59-A6C34878D82A}">
                    <a16:rowId xmlns:a16="http://schemas.microsoft.com/office/drawing/2014/main" val="3554187524"/>
                  </a:ext>
                </a:extLst>
              </a:tr>
            </a:tbl>
          </a:graphicData>
        </a:graphic>
      </p:graphicFrame>
      <p:graphicFrame>
        <p:nvGraphicFramePr>
          <p:cNvPr id="15" name="Group 3">
            <a:extLst>
              <a:ext uri="{FF2B5EF4-FFF2-40B4-BE49-F238E27FC236}">
                <a16:creationId xmlns:a16="http://schemas.microsoft.com/office/drawing/2014/main" id="{9D91041B-E073-E970-85E1-B0776F503549}"/>
              </a:ext>
            </a:extLst>
          </p:cNvPr>
          <p:cNvGraphicFramePr>
            <a:graphicFrameLocks/>
          </p:cNvGraphicFramePr>
          <p:nvPr>
            <p:extLst>
              <p:ext uri="{D42A27DB-BD31-4B8C-83A1-F6EECF244321}">
                <p14:modId xmlns:p14="http://schemas.microsoft.com/office/powerpoint/2010/main" val="3266022078"/>
              </p:ext>
            </p:extLst>
          </p:nvPr>
        </p:nvGraphicFramePr>
        <p:xfrm>
          <a:off x="3411675" y="5552513"/>
          <a:ext cx="5373687" cy="1005888"/>
        </p:xfrm>
        <a:graphic>
          <a:graphicData uri="http://schemas.openxmlformats.org/drawingml/2006/table">
            <a:tbl>
              <a:tblPr/>
              <a:tblGrid>
                <a:gridCol w="2119801">
                  <a:extLst>
                    <a:ext uri="{9D8B030D-6E8A-4147-A177-3AD203B41FA5}">
                      <a16:colId xmlns:a16="http://schemas.microsoft.com/office/drawing/2014/main" val="20000"/>
                    </a:ext>
                  </a:extLst>
                </a:gridCol>
                <a:gridCol w="1626943">
                  <a:extLst>
                    <a:ext uri="{9D8B030D-6E8A-4147-A177-3AD203B41FA5}">
                      <a16:colId xmlns:a16="http://schemas.microsoft.com/office/drawing/2014/main" val="20001"/>
                    </a:ext>
                  </a:extLst>
                </a:gridCol>
                <a:gridCol w="1626943">
                  <a:extLst>
                    <a:ext uri="{9D8B030D-6E8A-4147-A177-3AD203B41FA5}">
                      <a16:colId xmlns:a16="http://schemas.microsoft.com/office/drawing/2014/main" val="20002"/>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Response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Dato-DXd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(5.6-10.9)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(5.4-8.1)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17" name="Group 16">
            <a:extLst>
              <a:ext uri="{FF2B5EF4-FFF2-40B4-BE49-F238E27FC236}">
                <a16:creationId xmlns:a16="http://schemas.microsoft.com/office/drawing/2014/main" id="{8B243BA4-ED37-79C5-857E-CE66565B28F2}"/>
              </a:ext>
            </a:extLst>
          </p:cNvPr>
          <p:cNvGrpSpPr/>
          <p:nvPr/>
        </p:nvGrpSpPr>
        <p:grpSpPr>
          <a:xfrm>
            <a:off x="2023340" y="1344418"/>
            <a:ext cx="535724" cy="3263816"/>
            <a:chOff x="1998375" y="1444898"/>
            <a:chExt cx="535724" cy="3263816"/>
          </a:xfrm>
        </p:grpSpPr>
        <p:sp>
          <p:nvSpPr>
            <p:cNvPr id="3" name="TextBox 2">
              <a:extLst>
                <a:ext uri="{FF2B5EF4-FFF2-40B4-BE49-F238E27FC236}">
                  <a16:creationId xmlns:a16="http://schemas.microsoft.com/office/drawing/2014/main" id="{E199F56F-F6A0-F82A-83CF-E782876571CB}"/>
                </a:ext>
              </a:extLst>
            </p:cNvPr>
            <p:cNvSpPr txBox="1"/>
            <p:nvPr/>
          </p:nvSpPr>
          <p:spPr bwMode="auto">
            <a:xfrm>
              <a:off x="1998375" y="1444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 name="TextBox 4">
              <a:extLst>
                <a:ext uri="{FF2B5EF4-FFF2-40B4-BE49-F238E27FC236}">
                  <a16:creationId xmlns:a16="http://schemas.microsoft.com/office/drawing/2014/main" id="{AF350B15-D1FD-6853-B91A-178892B1F6F2}"/>
                </a:ext>
              </a:extLst>
            </p:cNvPr>
            <p:cNvSpPr txBox="1"/>
            <p:nvPr/>
          </p:nvSpPr>
          <p:spPr bwMode="auto">
            <a:xfrm>
              <a:off x="2115395" y="2019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 name="TextBox 7">
              <a:extLst>
                <a:ext uri="{FF2B5EF4-FFF2-40B4-BE49-F238E27FC236}">
                  <a16:creationId xmlns:a16="http://schemas.microsoft.com/office/drawing/2014/main" id="{E24715C6-5243-E17F-C895-C624FB68A8DA}"/>
                </a:ext>
              </a:extLst>
            </p:cNvPr>
            <p:cNvSpPr txBox="1"/>
            <p:nvPr/>
          </p:nvSpPr>
          <p:spPr bwMode="auto">
            <a:xfrm>
              <a:off x="2115395" y="25914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 name="TextBox 8">
              <a:extLst>
                <a:ext uri="{FF2B5EF4-FFF2-40B4-BE49-F238E27FC236}">
                  <a16:creationId xmlns:a16="http://schemas.microsoft.com/office/drawing/2014/main" id="{F7A1737D-A26C-0541-3170-04C5AC56CFAF}"/>
                </a:ext>
              </a:extLst>
            </p:cNvPr>
            <p:cNvSpPr txBox="1"/>
            <p:nvPr/>
          </p:nvSpPr>
          <p:spPr bwMode="auto">
            <a:xfrm>
              <a:off x="2115395" y="31657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 name="TextBox 12">
              <a:extLst>
                <a:ext uri="{FF2B5EF4-FFF2-40B4-BE49-F238E27FC236}">
                  <a16:creationId xmlns:a16="http://schemas.microsoft.com/office/drawing/2014/main" id="{7A82214D-1E89-EAA7-631E-C72818A3C19D}"/>
                </a:ext>
              </a:extLst>
            </p:cNvPr>
            <p:cNvSpPr txBox="1"/>
            <p:nvPr/>
          </p:nvSpPr>
          <p:spPr bwMode="auto">
            <a:xfrm>
              <a:off x="2115395" y="37651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6" name="TextBox 15">
              <a:extLst>
                <a:ext uri="{FF2B5EF4-FFF2-40B4-BE49-F238E27FC236}">
                  <a16:creationId xmlns:a16="http://schemas.microsoft.com/office/drawing/2014/main" id="{F3904325-5DD5-78EA-365D-C3EE8FB1F393}"/>
                </a:ext>
              </a:extLst>
            </p:cNvPr>
            <p:cNvSpPr txBox="1"/>
            <p:nvPr/>
          </p:nvSpPr>
          <p:spPr bwMode="auto">
            <a:xfrm>
              <a:off x="2232414" y="433938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8" name="Group 27">
            <a:extLst>
              <a:ext uri="{FF2B5EF4-FFF2-40B4-BE49-F238E27FC236}">
                <a16:creationId xmlns:a16="http://schemas.microsoft.com/office/drawing/2014/main" id="{7E1CE63A-8A8F-D715-E832-B03411DE5EE8}"/>
              </a:ext>
            </a:extLst>
          </p:cNvPr>
          <p:cNvGrpSpPr/>
          <p:nvPr/>
        </p:nvGrpSpPr>
        <p:grpSpPr>
          <a:xfrm>
            <a:off x="2425617" y="4428286"/>
            <a:ext cx="7972776" cy="369332"/>
            <a:chOff x="2425617" y="4524048"/>
            <a:chExt cx="7972776" cy="369332"/>
          </a:xfrm>
        </p:grpSpPr>
        <p:sp>
          <p:nvSpPr>
            <p:cNvPr id="18" name="TextBox 17">
              <a:extLst>
                <a:ext uri="{FF2B5EF4-FFF2-40B4-BE49-F238E27FC236}">
                  <a16:creationId xmlns:a16="http://schemas.microsoft.com/office/drawing/2014/main" id="{AC306A55-4D11-3BF5-F166-DCAFC666E18E}"/>
                </a:ext>
              </a:extLst>
            </p:cNvPr>
            <p:cNvSpPr txBox="1"/>
            <p:nvPr/>
          </p:nvSpPr>
          <p:spPr bwMode="auto">
            <a:xfrm>
              <a:off x="242561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 name="TextBox 18">
              <a:extLst>
                <a:ext uri="{FF2B5EF4-FFF2-40B4-BE49-F238E27FC236}">
                  <a16:creationId xmlns:a16="http://schemas.microsoft.com/office/drawing/2014/main" id="{E66E6C87-0F6B-9BAA-A79C-10E9823B2F5D}"/>
                </a:ext>
              </a:extLst>
            </p:cNvPr>
            <p:cNvSpPr txBox="1"/>
            <p:nvPr/>
          </p:nvSpPr>
          <p:spPr bwMode="auto">
            <a:xfrm>
              <a:off x="3274286"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0" name="TextBox 19">
              <a:extLst>
                <a:ext uri="{FF2B5EF4-FFF2-40B4-BE49-F238E27FC236}">
                  <a16:creationId xmlns:a16="http://schemas.microsoft.com/office/drawing/2014/main" id="{A78C58BB-2FC7-3867-E649-6B1BDDCEAEF3}"/>
                </a:ext>
              </a:extLst>
            </p:cNvPr>
            <p:cNvSpPr txBox="1"/>
            <p:nvPr/>
          </p:nvSpPr>
          <p:spPr bwMode="auto">
            <a:xfrm>
              <a:off x="4116728"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1" name="TextBox 20">
              <a:extLst>
                <a:ext uri="{FF2B5EF4-FFF2-40B4-BE49-F238E27FC236}">
                  <a16:creationId xmlns:a16="http://schemas.microsoft.com/office/drawing/2014/main" id="{BB1D12BD-C5A9-CFA8-2822-320B17BE6477}"/>
                </a:ext>
              </a:extLst>
            </p:cNvPr>
            <p:cNvSpPr txBox="1"/>
            <p:nvPr/>
          </p:nvSpPr>
          <p:spPr bwMode="auto">
            <a:xfrm>
              <a:off x="496539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2" name="TextBox 21">
              <a:extLst>
                <a:ext uri="{FF2B5EF4-FFF2-40B4-BE49-F238E27FC236}">
                  <a16:creationId xmlns:a16="http://schemas.microsoft.com/office/drawing/2014/main" id="{F434D86C-57A7-DD0E-72CB-FA0DBAE9D21F}"/>
                </a:ext>
              </a:extLst>
            </p:cNvPr>
            <p:cNvSpPr txBox="1"/>
            <p:nvPr/>
          </p:nvSpPr>
          <p:spPr bwMode="auto">
            <a:xfrm>
              <a:off x="5807430"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23" name="TextBox 22">
              <a:extLst>
                <a:ext uri="{FF2B5EF4-FFF2-40B4-BE49-F238E27FC236}">
                  <a16:creationId xmlns:a16="http://schemas.microsoft.com/office/drawing/2014/main" id="{01CC2749-E909-5176-E836-7F44242CA3E1}"/>
                </a:ext>
              </a:extLst>
            </p:cNvPr>
            <p:cNvSpPr txBox="1"/>
            <p:nvPr/>
          </p:nvSpPr>
          <p:spPr bwMode="auto">
            <a:xfrm>
              <a:off x="659759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4" name="TextBox 23">
              <a:extLst>
                <a:ext uri="{FF2B5EF4-FFF2-40B4-BE49-F238E27FC236}">
                  <a16:creationId xmlns:a16="http://schemas.microsoft.com/office/drawing/2014/main" id="{8253B65F-FCB3-34EC-403D-452CA23FEBB0}"/>
                </a:ext>
              </a:extLst>
            </p:cNvPr>
            <p:cNvSpPr txBox="1"/>
            <p:nvPr/>
          </p:nvSpPr>
          <p:spPr bwMode="auto">
            <a:xfrm>
              <a:off x="7440032"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5" name="TextBox 24">
              <a:extLst>
                <a:ext uri="{FF2B5EF4-FFF2-40B4-BE49-F238E27FC236}">
                  <a16:creationId xmlns:a16="http://schemas.microsoft.com/office/drawing/2014/main" id="{219944CE-1D14-935E-02CB-EC9C305BEB53}"/>
                </a:ext>
              </a:extLst>
            </p:cNvPr>
            <p:cNvSpPr txBox="1"/>
            <p:nvPr/>
          </p:nvSpPr>
          <p:spPr bwMode="auto">
            <a:xfrm>
              <a:off x="8288701"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26" name="TextBox 25">
              <a:extLst>
                <a:ext uri="{FF2B5EF4-FFF2-40B4-BE49-F238E27FC236}">
                  <a16:creationId xmlns:a16="http://schemas.microsoft.com/office/drawing/2014/main" id="{8C6877B5-8C36-118D-69C7-8E3E00F4BBE6}"/>
                </a:ext>
              </a:extLst>
            </p:cNvPr>
            <p:cNvSpPr txBox="1"/>
            <p:nvPr/>
          </p:nvSpPr>
          <p:spPr bwMode="auto">
            <a:xfrm>
              <a:off x="913102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27" name="TextBox 26">
              <a:extLst>
                <a:ext uri="{FF2B5EF4-FFF2-40B4-BE49-F238E27FC236}">
                  <a16:creationId xmlns:a16="http://schemas.microsoft.com/office/drawing/2014/main" id="{3573DDF5-ED43-7ECE-1CBC-2624867B7FD5}"/>
                </a:ext>
              </a:extLst>
            </p:cNvPr>
            <p:cNvSpPr txBox="1"/>
            <p:nvPr/>
          </p:nvSpPr>
          <p:spPr bwMode="auto">
            <a:xfrm>
              <a:off x="9979689"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grpSp>
      <p:sp>
        <p:nvSpPr>
          <p:cNvPr id="29" name="Freeform: Shape 28">
            <a:extLst>
              <a:ext uri="{FF2B5EF4-FFF2-40B4-BE49-F238E27FC236}">
                <a16:creationId xmlns:a16="http://schemas.microsoft.com/office/drawing/2014/main" id="{FC37E1AF-3F7B-E846-7952-3D52C4A32F8C}"/>
              </a:ext>
            </a:extLst>
          </p:cNvPr>
          <p:cNvSpPr/>
          <p:nvPr/>
        </p:nvSpPr>
        <p:spPr bwMode="auto">
          <a:xfrm>
            <a:off x="2565400" y="1525120"/>
            <a:ext cx="7632700" cy="2889250"/>
          </a:xfrm>
          <a:custGeom>
            <a:avLst/>
            <a:gdLst>
              <a:gd name="connsiteX0" fmla="*/ 0 w 7632700"/>
              <a:gd name="connsiteY0" fmla="*/ 0 h 2889250"/>
              <a:gd name="connsiteX1" fmla="*/ 0 w 7632700"/>
              <a:gd name="connsiteY1" fmla="*/ 2889250 h 2889250"/>
              <a:gd name="connsiteX2" fmla="*/ 7632700 w 7632700"/>
              <a:gd name="connsiteY2" fmla="*/ 2889250 h 2889250"/>
            </a:gdLst>
            <a:ahLst/>
            <a:cxnLst>
              <a:cxn ang="0">
                <a:pos x="connsiteX0" y="connsiteY0"/>
              </a:cxn>
              <a:cxn ang="0">
                <a:pos x="connsiteX1" y="connsiteY1"/>
              </a:cxn>
              <a:cxn ang="0">
                <a:pos x="connsiteX2" y="connsiteY2"/>
              </a:cxn>
            </a:cxnLst>
            <a:rect l="l" t="t" r="r" b="b"/>
            <a:pathLst>
              <a:path w="7632700" h="2889250">
                <a:moveTo>
                  <a:pt x="0" y="0"/>
                </a:moveTo>
                <a:lnTo>
                  <a:pt x="0" y="2889250"/>
                </a:lnTo>
                <a:lnTo>
                  <a:pt x="7632700" y="28892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43851380-6292-F9E1-8205-74EB2779F434}"/>
              </a:ext>
            </a:extLst>
          </p:cNvPr>
          <p:cNvGrpSpPr/>
          <p:nvPr/>
        </p:nvGrpSpPr>
        <p:grpSpPr>
          <a:xfrm>
            <a:off x="2482849" y="1525120"/>
            <a:ext cx="76215" cy="2889712"/>
            <a:chOff x="2408221" y="1625600"/>
            <a:chExt cx="258258" cy="2889712"/>
          </a:xfrm>
        </p:grpSpPr>
        <p:cxnSp>
          <p:nvCxnSpPr>
            <p:cNvPr id="31" name="Straight Connector 30">
              <a:extLst>
                <a:ext uri="{FF2B5EF4-FFF2-40B4-BE49-F238E27FC236}">
                  <a16:creationId xmlns:a16="http://schemas.microsoft.com/office/drawing/2014/main" id="{F064F906-51ED-1D9A-735D-E40322AFC905}"/>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39177F5-04A7-A47F-CA48-230FB9102E04}"/>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3DF7822-1AB3-4FB3-5FAC-AEE1F83FD2C1}"/>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FFB55B4-4716-E902-4CFE-DDAA09C578CF}"/>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1DEDC64-BC61-8115-239F-71CC33024D1D}"/>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F51D7AA-EAF0-5B09-5A76-F0FD24CB59F4}"/>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40E2BA2F-E148-16FD-4B6C-CDCCE6FA7ED1}"/>
              </a:ext>
            </a:extLst>
          </p:cNvPr>
          <p:cNvGrpSpPr/>
          <p:nvPr/>
        </p:nvGrpSpPr>
        <p:grpSpPr>
          <a:xfrm rot="5400000">
            <a:off x="6342848" y="632491"/>
            <a:ext cx="76200" cy="7627260"/>
            <a:chOff x="2408221" y="-683085"/>
            <a:chExt cx="258258" cy="5198397"/>
          </a:xfrm>
        </p:grpSpPr>
        <p:cxnSp>
          <p:nvCxnSpPr>
            <p:cNvPr id="39" name="Straight Connector 38">
              <a:extLst>
                <a:ext uri="{FF2B5EF4-FFF2-40B4-BE49-F238E27FC236}">
                  <a16:creationId xmlns:a16="http://schemas.microsoft.com/office/drawing/2014/main" id="{2B011C37-7F71-D944-9361-68E458D1122C}"/>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49484C3-5B6B-A985-9953-FB336179481B}"/>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4F65FE6-F67A-9267-CDE4-088924B9CC71}"/>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2C4C274-B8E8-BFD3-4B74-365F84FA2BAA}"/>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CCABF30-0A98-1D17-A0A2-C8259FE2D377}"/>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F97E793-ACC3-BF43-5213-4662578146D7}"/>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B1BE120-3AFC-8CD5-08FB-73FF319F4C10}"/>
                </a:ext>
              </a:extLst>
            </p:cNvPr>
            <p:cNvCxnSpPr/>
            <p:nvPr/>
          </p:nvCxnSpPr>
          <p:spPr bwMode="auto">
            <a:xfrm>
              <a:off x="2408221" y="-683085"/>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1460AE5-9FB9-6E67-3DEB-8F0453EC5DB5}"/>
                </a:ext>
              </a:extLst>
            </p:cNvPr>
            <p:cNvCxnSpPr/>
            <p:nvPr/>
          </p:nvCxnSpPr>
          <p:spPr bwMode="auto">
            <a:xfrm>
              <a:off x="2408221" y="-1051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FDF5F6D-C318-43C9-A736-14E24820532D}"/>
                </a:ext>
              </a:extLst>
            </p:cNvPr>
            <p:cNvCxnSpPr/>
            <p:nvPr/>
          </p:nvCxnSpPr>
          <p:spPr bwMode="auto">
            <a:xfrm>
              <a:off x="2408221" y="4728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2995C71-8B42-1183-EFBA-FACD390C4C6E}"/>
                </a:ext>
              </a:extLst>
            </p:cNvPr>
            <p:cNvCxnSpPr/>
            <p:nvPr/>
          </p:nvCxnSpPr>
          <p:spPr bwMode="auto">
            <a:xfrm>
              <a:off x="2408221" y="1050742"/>
              <a:ext cx="258258" cy="0"/>
            </a:xfrm>
            <a:prstGeom prst="line">
              <a:avLst/>
            </a:prstGeom>
            <a:noFill/>
            <a:ln w="28575" cap="flat" cmpd="sng" algn="ctr">
              <a:solidFill>
                <a:schemeClr val="bg1"/>
              </a:solidFill>
              <a:prstDash val="solid"/>
              <a:round/>
              <a:headEnd type="none" w="med" len="med"/>
              <a:tailEnd type="none" w="med" len="med"/>
            </a:ln>
            <a:effectLst/>
          </p:spPr>
        </p:cxnSp>
      </p:grpSp>
      <p:cxnSp>
        <p:nvCxnSpPr>
          <p:cNvPr id="50" name="Straight Connector 49">
            <a:extLst>
              <a:ext uri="{FF2B5EF4-FFF2-40B4-BE49-F238E27FC236}">
                <a16:creationId xmlns:a16="http://schemas.microsoft.com/office/drawing/2014/main" id="{72F73026-E64C-0822-2CA9-4756B4FF2B83}"/>
              </a:ext>
            </a:extLst>
          </p:cNvPr>
          <p:cNvCxnSpPr>
            <a:cxnSpLocks/>
          </p:cNvCxnSpPr>
          <p:nvPr/>
        </p:nvCxnSpPr>
        <p:spPr bwMode="auto">
          <a:xfrm>
            <a:off x="5113942" y="3252320"/>
            <a:ext cx="0" cy="116205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54" name="Group 53">
            <a:extLst>
              <a:ext uri="{FF2B5EF4-FFF2-40B4-BE49-F238E27FC236}">
                <a16:creationId xmlns:a16="http://schemas.microsoft.com/office/drawing/2014/main" id="{75A01DC2-FCD0-81D4-AF1B-171FAE7F3191}"/>
              </a:ext>
            </a:extLst>
          </p:cNvPr>
          <p:cNvGrpSpPr/>
          <p:nvPr/>
        </p:nvGrpSpPr>
        <p:grpSpPr>
          <a:xfrm>
            <a:off x="2308598" y="4889267"/>
            <a:ext cx="8031286" cy="646331"/>
            <a:chOff x="2308598" y="4524048"/>
            <a:chExt cx="8031286" cy="646331"/>
          </a:xfrm>
        </p:grpSpPr>
        <p:sp>
          <p:nvSpPr>
            <p:cNvPr id="55" name="TextBox 54">
              <a:extLst>
                <a:ext uri="{FF2B5EF4-FFF2-40B4-BE49-F238E27FC236}">
                  <a16:creationId xmlns:a16="http://schemas.microsoft.com/office/drawing/2014/main" id="{E14CB79B-D10C-52C0-4016-C01EDB265373}"/>
                </a:ext>
              </a:extLst>
            </p:cNvPr>
            <p:cNvSpPr txBox="1"/>
            <p:nvPr/>
          </p:nvSpPr>
          <p:spPr bwMode="auto">
            <a:xfrm>
              <a:off x="2308598" y="452404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305</a:t>
              </a:r>
            </a:p>
          </p:txBody>
        </p:sp>
        <p:sp>
          <p:nvSpPr>
            <p:cNvPr id="56" name="TextBox 55">
              <a:extLst>
                <a:ext uri="{FF2B5EF4-FFF2-40B4-BE49-F238E27FC236}">
                  <a16:creationId xmlns:a16="http://schemas.microsoft.com/office/drawing/2014/main" id="{C63BBFD1-3512-BE26-B2CF-F21DF2294148}"/>
                </a:ext>
              </a:extLst>
            </p:cNvPr>
            <p:cNvSpPr txBox="1"/>
            <p:nvPr/>
          </p:nvSpPr>
          <p:spPr bwMode="auto">
            <a:xfrm>
              <a:off x="3157267" y="452404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186</a:t>
              </a:r>
            </a:p>
          </p:txBody>
        </p:sp>
        <p:sp>
          <p:nvSpPr>
            <p:cNvPr id="57" name="TextBox 56">
              <a:extLst>
                <a:ext uri="{FF2B5EF4-FFF2-40B4-BE49-F238E27FC236}">
                  <a16:creationId xmlns:a16="http://schemas.microsoft.com/office/drawing/2014/main" id="{4AEB8879-EE44-266B-AAB9-0C8DFA4A9109}"/>
                </a:ext>
              </a:extLst>
            </p:cNvPr>
            <p:cNvSpPr txBox="1"/>
            <p:nvPr/>
          </p:nvSpPr>
          <p:spPr bwMode="auto">
            <a:xfrm>
              <a:off x="3999709" y="4524048"/>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58" name="TextBox 57">
              <a:extLst>
                <a:ext uri="{FF2B5EF4-FFF2-40B4-BE49-F238E27FC236}">
                  <a16:creationId xmlns:a16="http://schemas.microsoft.com/office/drawing/2014/main" id="{FAB8497B-E77F-A658-AEFC-FB79078FD464}"/>
                </a:ext>
              </a:extLst>
            </p:cNvPr>
            <p:cNvSpPr txBox="1"/>
            <p:nvPr/>
          </p:nvSpPr>
          <p:spPr bwMode="auto">
            <a:xfrm>
              <a:off x="4906888" y="452404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59" name="TextBox 58">
              <a:extLst>
                <a:ext uri="{FF2B5EF4-FFF2-40B4-BE49-F238E27FC236}">
                  <a16:creationId xmlns:a16="http://schemas.microsoft.com/office/drawing/2014/main" id="{E5B43240-EC21-B759-F7DA-8C1C43B27040}"/>
                </a:ext>
              </a:extLst>
            </p:cNvPr>
            <p:cNvSpPr txBox="1"/>
            <p:nvPr/>
          </p:nvSpPr>
          <p:spPr bwMode="auto">
            <a:xfrm>
              <a:off x="5748921" y="452404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0" name="TextBox 59">
              <a:extLst>
                <a:ext uri="{FF2B5EF4-FFF2-40B4-BE49-F238E27FC236}">
                  <a16:creationId xmlns:a16="http://schemas.microsoft.com/office/drawing/2014/main" id="{C425F79F-7BE9-6492-9FE2-3B1F49A8E167}"/>
                </a:ext>
              </a:extLst>
            </p:cNvPr>
            <p:cNvSpPr txBox="1"/>
            <p:nvPr/>
          </p:nvSpPr>
          <p:spPr bwMode="auto">
            <a:xfrm>
              <a:off x="6597590" y="452404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61" name="TextBox 60">
              <a:extLst>
                <a:ext uri="{FF2B5EF4-FFF2-40B4-BE49-F238E27FC236}">
                  <a16:creationId xmlns:a16="http://schemas.microsoft.com/office/drawing/2014/main" id="{AEBF8B9F-EC0D-9968-E833-43B772B1C5C5}"/>
                </a:ext>
              </a:extLst>
            </p:cNvPr>
            <p:cNvSpPr txBox="1"/>
            <p:nvPr/>
          </p:nvSpPr>
          <p:spPr bwMode="auto">
            <a:xfrm>
              <a:off x="7440032" y="452404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2" name="TextBox 61">
              <a:extLst>
                <a:ext uri="{FF2B5EF4-FFF2-40B4-BE49-F238E27FC236}">
                  <a16:creationId xmlns:a16="http://schemas.microsoft.com/office/drawing/2014/main" id="{D5E82788-984C-B1BE-DC60-D64A5975034D}"/>
                </a:ext>
              </a:extLst>
            </p:cNvPr>
            <p:cNvSpPr txBox="1"/>
            <p:nvPr/>
          </p:nvSpPr>
          <p:spPr bwMode="auto">
            <a:xfrm>
              <a:off x="8288701" y="4524048"/>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63" name="TextBox 62">
              <a:extLst>
                <a:ext uri="{FF2B5EF4-FFF2-40B4-BE49-F238E27FC236}">
                  <a16:creationId xmlns:a16="http://schemas.microsoft.com/office/drawing/2014/main" id="{A3BE56E1-2214-4B79-E64F-2F74CB7FB5B4}"/>
                </a:ext>
              </a:extLst>
            </p:cNvPr>
            <p:cNvSpPr txBox="1"/>
            <p:nvPr/>
          </p:nvSpPr>
          <p:spPr bwMode="auto">
            <a:xfrm>
              <a:off x="9189529" y="4524048"/>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4" name="TextBox 63">
              <a:extLst>
                <a:ext uri="{FF2B5EF4-FFF2-40B4-BE49-F238E27FC236}">
                  <a16:creationId xmlns:a16="http://schemas.microsoft.com/office/drawing/2014/main" id="{DACEC025-42A4-6726-7CC6-970464B60220}"/>
                </a:ext>
              </a:extLst>
            </p:cNvPr>
            <p:cNvSpPr txBox="1"/>
            <p:nvPr/>
          </p:nvSpPr>
          <p:spPr bwMode="auto">
            <a:xfrm>
              <a:off x="10038198" y="4524048"/>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65" name="TextBox 64">
            <a:extLst>
              <a:ext uri="{FF2B5EF4-FFF2-40B4-BE49-F238E27FC236}">
                <a16:creationId xmlns:a16="http://schemas.microsoft.com/office/drawing/2014/main" id="{72B55B49-D86F-BB79-F732-F798EAF17553}"/>
              </a:ext>
            </a:extLst>
          </p:cNvPr>
          <p:cNvSpPr txBox="1"/>
          <p:nvPr/>
        </p:nvSpPr>
        <p:spPr bwMode="auto">
          <a:xfrm>
            <a:off x="4519615" y="268912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40.8</a:t>
            </a:r>
          </a:p>
        </p:txBody>
      </p:sp>
      <p:sp>
        <p:nvSpPr>
          <p:cNvPr id="66" name="TextBox 65">
            <a:extLst>
              <a:ext uri="{FF2B5EF4-FFF2-40B4-BE49-F238E27FC236}">
                <a16:creationId xmlns:a16="http://schemas.microsoft.com/office/drawing/2014/main" id="{BD2532F8-2032-3DEB-E72D-303FE1C2AF0E}"/>
              </a:ext>
            </a:extLst>
          </p:cNvPr>
          <p:cNvSpPr txBox="1"/>
          <p:nvPr/>
        </p:nvSpPr>
        <p:spPr bwMode="auto">
          <a:xfrm>
            <a:off x="5780062" y="2999324"/>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30.1</a:t>
            </a:r>
          </a:p>
        </p:txBody>
      </p:sp>
      <p:sp>
        <p:nvSpPr>
          <p:cNvPr id="67" name="TextBox 66">
            <a:extLst>
              <a:ext uri="{FF2B5EF4-FFF2-40B4-BE49-F238E27FC236}">
                <a16:creationId xmlns:a16="http://schemas.microsoft.com/office/drawing/2014/main" id="{7ABBC2AA-79B7-49D1-6561-907D599C317D}"/>
              </a:ext>
            </a:extLst>
          </p:cNvPr>
          <p:cNvSpPr txBox="1"/>
          <p:nvPr/>
        </p:nvSpPr>
        <p:spPr bwMode="auto">
          <a:xfrm>
            <a:off x="5780062" y="394539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17.8</a:t>
            </a:r>
          </a:p>
        </p:txBody>
      </p:sp>
      <p:sp>
        <p:nvSpPr>
          <p:cNvPr id="68" name="TextBox 67">
            <a:extLst>
              <a:ext uri="{FF2B5EF4-FFF2-40B4-BE49-F238E27FC236}">
                <a16:creationId xmlns:a16="http://schemas.microsoft.com/office/drawing/2014/main" id="{C0AB7A40-AA1C-5C59-8316-125207AE4B66}"/>
              </a:ext>
            </a:extLst>
          </p:cNvPr>
          <p:cNvSpPr txBox="1"/>
          <p:nvPr/>
        </p:nvSpPr>
        <p:spPr bwMode="auto">
          <a:xfrm>
            <a:off x="4519615" y="3576064"/>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28.2</a:t>
            </a:r>
          </a:p>
        </p:txBody>
      </p:sp>
      <p:sp>
        <p:nvSpPr>
          <p:cNvPr id="69" name="TextBox 68">
            <a:extLst>
              <a:ext uri="{FF2B5EF4-FFF2-40B4-BE49-F238E27FC236}">
                <a16:creationId xmlns:a16="http://schemas.microsoft.com/office/drawing/2014/main" id="{93E6396B-FC92-B7EF-1D64-3B70B882686A}"/>
              </a:ext>
            </a:extLst>
          </p:cNvPr>
          <p:cNvSpPr txBox="1"/>
          <p:nvPr/>
        </p:nvSpPr>
        <p:spPr bwMode="auto">
          <a:xfrm>
            <a:off x="2651413" y="4038688"/>
            <a:ext cx="12464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grpSp>
        <p:nvGrpSpPr>
          <p:cNvPr id="264" name="Group 263">
            <a:extLst>
              <a:ext uri="{FF2B5EF4-FFF2-40B4-BE49-F238E27FC236}">
                <a16:creationId xmlns:a16="http://schemas.microsoft.com/office/drawing/2014/main" id="{75645AEA-26A3-6715-EF3F-23C8BF33DCA8}"/>
              </a:ext>
            </a:extLst>
          </p:cNvPr>
          <p:cNvGrpSpPr/>
          <p:nvPr/>
        </p:nvGrpSpPr>
        <p:grpSpPr>
          <a:xfrm>
            <a:off x="2755900" y="1511395"/>
            <a:ext cx="7080250" cy="2849315"/>
            <a:chOff x="2755900" y="1611875"/>
            <a:chExt cx="7080250" cy="2849315"/>
          </a:xfrm>
        </p:grpSpPr>
        <p:sp>
          <p:nvSpPr>
            <p:cNvPr id="70" name="Freeform: Shape 69">
              <a:extLst>
                <a:ext uri="{FF2B5EF4-FFF2-40B4-BE49-F238E27FC236}">
                  <a16:creationId xmlns:a16="http://schemas.microsoft.com/office/drawing/2014/main" id="{2E79AADE-0775-F7F9-2FF4-3A2690308F99}"/>
                </a:ext>
              </a:extLst>
            </p:cNvPr>
            <p:cNvSpPr/>
            <p:nvPr/>
          </p:nvSpPr>
          <p:spPr bwMode="auto">
            <a:xfrm>
              <a:off x="2755900" y="1644650"/>
              <a:ext cx="7080250" cy="2736850"/>
            </a:xfrm>
            <a:custGeom>
              <a:avLst/>
              <a:gdLst>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60800 w 7080250"/>
                <a:gd name="connsiteY43" fmla="*/ 2057400 h 2736850"/>
                <a:gd name="connsiteX44" fmla="*/ 3873500 w 7080250"/>
                <a:gd name="connsiteY44" fmla="*/ 2044700 h 2736850"/>
                <a:gd name="connsiteX45" fmla="*/ 3854450 w 7080250"/>
                <a:gd name="connsiteY45" fmla="*/ 2044700 h 2736850"/>
                <a:gd name="connsiteX46" fmla="*/ 3854450 w 7080250"/>
                <a:gd name="connsiteY46" fmla="*/ 1993900 h 2736850"/>
                <a:gd name="connsiteX47" fmla="*/ 3435350 w 7080250"/>
                <a:gd name="connsiteY47" fmla="*/ 1993900 h 2736850"/>
                <a:gd name="connsiteX48" fmla="*/ 3435350 w 7080250"/>
                <a:gd name="connsiteY48" fmla="*/ 1962150 h 2736850"/>
                <a:gd name="connsiteX49" fmla="*/ 3378200 w 7080250"/>
                <a:gd name="connsiteY49" fmla="*/ 1962150 h 2736850"/>
                <a:gd name="connsiteX50" fmla="*/ 3390900 w 7080250"/>
                <a:gd name="connsiteY50" fmla="*/ 1949450 h 2736850"/>
                <a:gd name="connsiteX51" fmla="*/ 3340100 w 7080250"/>
                <a:gd name="connsiteY51" fmla="*/ 1949450 h 2736850"/>
                <a:gd name="connsiteX52" fmla="*/ 3340100 w 7080250"/>
                <a:gd name="connsiteY52" fmla="*/ 1911350 h 2736850"/>
                <a:gd name="connsiteX53" fmla="*/ 3289300 w 7080250"/>
                <a:gd name="connsiteY53" fmla="*/ 1911350 h 2736850"/>
                <a:gd name="connsiteX54" fmla="*/ 3289300 w 7080250"/>
                <a:gd name="connsiteY54" fmla="*/ 1885950 h 2736850"/>
                <a:gd name="connsiteX55" fmla="*/ 3244850 w 7080250"/>
                <a:gd name="connsiteY55" fmla="*/ 1885950 h 2736850"/>
                <a:gd name="connsiteX56" fmla="*/ 3257550 w 7080250"/>
                <a:gd name="connsiteY56" fmla="*/ 1873250 h 2736850"/>
                <a:gd name="connsiteX57" fmla="*/ 2889250 w 7080250"/>
                <a:gd name="connsiteY57" fmla="*/ 1873250 h 2736850"/>
                <a:gd name="connsiteX58" fmla="*/ 2889250 w 7080250"/>
                <a:gd name="connsiteY58" fmla="*/ 1847850 h 2736850"/>
                <a:gd name="connsiteX59" fmla="*/ 2876550 w 7080250"/>
                <a:gd name="connsiteY59" fmla="*/ 1847850 h 2736850"/>
                <a:gd name="connsiteX60" fmla="*/ 2876550 w 7080250"/>
                <a:gd name="connsiteY60" fmla="*/ 1822450 h 2736850"/>
                <a:gd name="connsiteX61" fmla="*/ 2844800 w 7080250"/>
                <a:gd name="connsiteY61" fmla="*/ 1822450 h 2736850"/>
                <a:gd name="connsiteX62" fmla="*/ 2787650 w 7080250"/>
                <a:gd name="connsiteY62" fmla="*/ 1822450 h 2736850"/>
                <a:gd name="connsiteX63" fmla="*/ 2787650 w 7080250"/>
                <a:gd name="connsiteY63" fmla="*/ 1771650 h 2736850"/>
                <a:gd name="connsiteX64" fmla="*/ 2749550 w 7080250"/>
                <a:gd name="connsiteY64" fmla="*/ 1771650 h 2736850"/>
                <a:gd name="connsiteX65" fmla="*/ 2749550 w 7080250"/>
                <a:gd name="connsiteY65" fmla="*/ 1727200 h 2736850"/>
                <a:gd name="connsiteX66" fmla="*/ 2698750 w 7080250"/>
                <a:gd name="connsiteY66" fmla="*/ 1727200 h 2736850"/>
                <a:gd name="connsiteX67" fmla="*/ 2698750 w 7080250"/>
                <a:gd name="connsiteY67" fmla="*/ 1695450 h 2736850"/>
                <a:gd name="connsiteX68" fmla="*/ 2266950 w 7080250"/>
                <a:gd name="connsiteY68" fmla="*/ 1695450 h 2736850"/>
                <a:gd name="connsiteX69" fmla="*/ 2266950 w 7080250"/>
                <a:gd name="connsiteY69" fmla="*/ 1651000 h 2736850"/>
                <a:gd name="connsiteX70" fmla="*/ 2216150 w 7080250"/>
                <a:gd name="connsiteY70" fmla="*/ 1651000 h 2736850"/>
                <a:gd name="connsiteX71" fmla="*/ 2216150 w 7080250"/>
                <a:gd name="connsiteY71" fmla="*/ 1600200 h 2736850"/>
                <a:gd name="connsiteX72" fmla="*/ 2152650 w 7080250"/>
                <a:gd name="connsiteY72" fmla="*/ 1600200 h 2736850"/>
                <a:gd name="connsiteX73" fmla="*/ 2152650 w 7080250"/>
                <a:gd name="connsiteY73" fmla="*/ 1549400 h 2736850"/>
                <a:gd name="connsiteX74" fmla="*/ 2120900 w 7080250"/>
                <a:gd name="connsiteY74" fmla="*/ 1549400 h 2736850"/>
                <a:gd name="connsiteX75" fmla="*/ 2120900 w 7080250"/>
                <a:gd name="connsiteY75" fmla="*/ 1530350 h 2736850"/>
                <a:gd name="connsiteX76" fmla="*/ 1943100 w 7080250"/>
                <a:gd name="connsiteY76" fmla="*/ 1530350 h 2736850"/>
                <a:gd name="connsiteX77" fmla="*/ 1943100 w 7080250"/>
                <a:gd name="connsiteY77" fmla="*/ 1498600 h 2736850"/>
                <a:gd name="connsiteX78" fmla="*/ 1917700 w 7080250"/>
                <a:gd name="connsiteY78" fmla="*/ 1498600 h 2736850"/>
                <a:gd name="connsiteX79" fmla="*/ 1917700 w 7080250"/>
                <a:gd name="connsiteY79" fmla="*/ 1473200 h 2736850"/>
                <a:gd name="connsiteX80" fmla="*/ 1714500 w 7080250"/>
                <a:gd name="connsiteY80" fmla="*/ 1473200 h 2736850"/>
                <a:gd name="connsiteX81" fmla="*/ 1714500 w 7080250"/>
                <a:gd name="connsiteY81" fmla="*/ 1416050 h 2736850"/>
                <a:gd name="connsiteX82" fmla="*/ 1670050 w 7080250"/>
                <a:gd name="connsiteY82" fmla="*/ 1416050 h 2736850"/>
                <a:gd name="connsiteX83" fmla="*/ 1670050 w 7080250"/>
                <a:gd name="connsiteY83" fmla="*/ 1390650 h 2736850"/>
                <a:gd name="connsiteX84" fmla="*/ 1625600 w 7080250"/>
                <a:gd name="connsiteY84" fmla="*/ 1390650 h 2736850"/>
                <a:gd name="connsiteX85" fmla="*/ 1625600 w 7080250"/>
                <a:gd name="connsiteY85" fmla="*/ 1365250 h 2736850"/>
                <a:gd name="connsiteX86" fmla="*/ 1625600 w 7080250"/>
                <a:gd name="connsiteY86" fmla="*/ 1314450 h 2736850"/>
                <a:gd name="connsiteX87" fmla="*/ 1600200 w 7080250"/>
                <a:gd name="connsiteY87" fmla="*/ 1314450 h 2736850"/>
                <a:gd name="connsiteX88" fmla="*/ 1600200 w 7080250"/>
                <a:gd name="connsiteY88" fmla="*/ 1263650 h 2736850"/>
                <a:gd name="connsiteX89" fmla="*/ 1587500 w 7080250"/>
                <a:gd name="connsiteY89" fmla="*/ 1263650 h 2736850"/>
                <a:gd name="connsiteX90" fmla="*/ 1587500 w 7080250"/>
                <a:gd name="connsiteY90" fmla="*/ 1193800 h 2736850"/>
                <a:gd name="connsiteX91" fmla="*/ 1485900 w 7080250"/>
                <a:gd name="connsiteY91" fmla="*/ 1193800 h 2736850"/>
                <a:gd name="connsiteX92" fmla="*/ 1485900 w 7080250"/>
                <a:gd name="connsiteY92" fmla="*/ 1149350 h 2736850"/>
                <a:gd name="connsiteX93" fmla="*/ 1339850 w 7080250"/>
                <a:gd name="connsiteY93" fmla="*/ 1149350 h 2736850"/>
                <a:gd name="connsiteX94" fmla="*/ 1339850 w 7080250"/>
                <a:gd name="connsiteY94" fmla="*/ 1111250 h 2736850"/>
                <a:gd name="connsiteX95" fmla="*/ 1193800 w 7080250"/>
                <a:gd name="connsiteY95" fmla="*/ 1111250 h 2736850"/>
                <a:gd name="connsiteX96" fmla="*/ 1174750 w 7080250"/>
                <a:gd name="connsiteY96" fmla="*/ 1092200 h 2736850"/>
                <a:gd name="connsiteX97" fmla="*/ 1149350 w 7080250"/>
                <a:gd name="connsiteY97" fmla="*/ 1092200 h 2736850"/>
                <a:gd name="connsiteX98" fmla="*/ 1149350 w 7080250"/>
                <a:gd name="connsiteY98" fmla="*/ 1054100 h 2736850"/>
                <a:gd name="connsiteX99" fmla="*/ 1123950 w 7080250"/>
                <a:gd name="connsiteY99" fmla="*/ 1054100 h 2736850"/>
                <a:gd name="connsiteX100" fmla="*/ 1123950 w 7080250"/>
                <a:gd name="connsiteY100" fmla="*/ 1016000 h 2736850"/>
                <a:gd name="connsiteX101" fmla="*/ 1073150 w 7080250"/>
                <a:gd name="connsiteY101" fmla="*/ 1016000 h 2736850"/>
                <a:gd name="connsiteX102" fmla="*/ 1073150 w 7080250"/>
                <a:gd name="connsiteY102" fmla="*/ 977900 h 2736850"/>
                <a:gd name="connsiteX103" fmla="*/ 1073150 w 7080250"/>
                <a:gd name="connsiteY103" fmla="*/ 977900 h 2736850"/>
                <a:gd name="connsiteX104" fmla="*/ 1009650 w 7080250"/>
                <a:gd name="connsiteY104" fmla="*/ 977900 h 2736850"/>
                <a:gd name="connsiteX105" fmla="*/ 1009650 w 7080250"/>
                <a:gd name="connsiteY105" fmla="*/ 882650 h 2736850"/>
                <a:gd name="connsiteX106" fmla="*/ 1003300 w 7080250"/>
                <a:gd name="connsiteY106" fmla="*/ 882650 h 2736850"/>
                <a:gd name="connsiteX107" fmla="*/ 1003300 w 7080250"/>
                <a:gd name="connsiteY107" fmla="*/ 844550 h 2736850"/>
                <a:gd name="connsiteX108" fmla="*/ 984250 w 7080250"/>
                <a:gd name="connsiteY108" fmla="*/ 844550 h 2736850"/>
                <a:gd name="connsiteX109" fmla="*/ 984250 w 7080250"/>
                <a:gd name="connsiteY109" fmla="*/ 781050 h 2736850"/>
                <a:gd name="connsiteX110" fmla="*/ 939800 w 7080250"/>
                <a:gd name="connsiteY110" fmla="*/ 781050 h 2736850"/>
                <a:gd name="connsiteX111" fmla="*/ 939800 w 7080250"/>
                <a:gd name="connsiteY111" fmla="*/ 755650 h 2736850"/>
                <a:gd name="connsiteX112" fmla="*/ 927100 w 7080250"/>
                <a:gd name="connsiteY112" fmla="*/ 755650 h 2736850"/>
                <a:gd name="connsiteX113" fmla="*/ 927100 w 7080250"/>
                <a:gd name="connsiteY113" fmla="*/ 698500 h 2736850"/>
                <a:gd name="connsiteX114" fmla="*/ 908050 w 7080250"/>
                <a:gd name="connsiteY114" fmla="*/ 698500 h 2736850"/>
                <a:gd name="connsiteX115" fmla="*/ 908050 w 7080250"/>
                <a:gd name="connsiteY115" fmla="*/ 666750 h 2736850"/>
                <a:gd name="connsiteX116" fmla="*/ 793750 w 7080250"/>
                <a:gd name="connsiteY116" fmla="*/ 666750 h 2736850"/>
                <a:gd name="connsiteX117" fmla="*/ 793750 w 7080250"/>
                <a:gd name="connsiteY117" fmla="*/ 641350 h 2736850"/>
                <a:gd name="connsiteX118" fmla="*/ 666750 w 7080250"/>
                <a:gd name="connsiteY118" fmla="*/ 641350 h 2736850"/>
                <a:gd name="connsiteX119" fmla="*/ 666750 w 7080250"/>
                <a:gd name="connsiteY119" fmla="*/ 609600 h 2736850"/>
                <a:gd name="connsiteX120" fmla="*/ 628650 w 7080250"/>
                <a:gd name="connsiteY120" fmla="*/ 609600 h 2736850"/>
                <a:gd name="connsiteX121" fmla="*/ 628650 w 7080250"/>
                <a:gd name="connsiteY121" fmla="*/ 577850 h 2736850"/>
                <a:gd name="connsiteX122" fmla="*/ 552450 w 7080250"/>
                <a:gd name="connsiteY122" fmla="*/ 577850 h 2736850"/>
                <a:gd name="connsiteX123" fmla="*/ 552450 w 7080250"/>
                <a:gd name="connsiteY123" fmla="*/ 501650 h 2736850"/>
                <a:gd name="connsiteX124" fmla="*/ 469900 w 7080250"/>
                <a:gd name="connsiteY124" fmla="*/ 501650 h 2736850"/>
                <a:gd name="connsiteX125" fmla="*/ 469900 w 7080250"/>
                <a:gd name="connsiteY125" fmla="*/ 450850 h 2736850"/>
                <a:gd name="connsiteX126" fmla="*/ 438150 w 7080250"/>
                <a:gd name="connsiteY126" fmla="*/ 450850 h 2736850"/>
                <a:gd name="connsiteX127" fmla="*/ 438150 w 7080250"/>
                <a:gd name="connsiteY127" fmla="*/ 400050 h 2736850"/>
                <a:gd name="connsiteX128" fmla="*/ 431800 w 7080250"/>
                <a:gd name="connsiteY128" fmla="*/ 400050 h 2736850"/>
                <a:gd name="connsiteX129" fmla="*/ 431800 w 7080250"/>
                <a:gd name="connsiteY129" fmla="*/ 361950 h 2736850"/>
                <a:gd name="connsiteX130" fmla="*/ 412750 w 7080250"/>
                <a:gd name="connsiteY130" fmla="*/ 361950 h 2736850"/>
                <a:gd name="connsiteX131" fmla="*/ 412750 w 7080250"/>
                <a:gd name="connsiteY131" fmla="*/ 279400 h 2736850"/>
                <a:gd name="connsiteX132" fmla="*/ 381000 w 7080250"/>
                <a:gd name="connsiteY132" fmla="*/ 279400 h 2736850"/>
                <a:gd name="connsiteX133" fmla="*/ 381000 w 7080250"/>
                <a:gd name="connsiteY133" fmla="*/ 196850 h 2736850"/>
                <a:gd name="connsiteX134" fmla="*/ 368300 w 7080250"/>
                <a:gd name="connsiteY134" fmla="*/ 196850 h 2736850"/>
                <a:gd name="connsiteX135" fmla="*/ 368300 w 7080250"/>
                <a:gd name="connsiteY135" fmla="*/ 158750 h 2736850"/>
                <a:gd name="connsiteX136" fmla="*/ 336550 w 7080250"/>
                <a:gd name="connsiteY136" fmla="*/ 158750 h 2736850"/>
                <a:gd name="connsiteX137" fmla="*/ 336550 w 7080250"/>
                <a:gd name="connsiteY137" fmla="*/ 101600 h 2736850"/>
                <a:gd name="connsiteX138" fmla="*/ 273050 w 7080250"/>
                <a:gd name="connsiteY138" fmla="*/ 101600 h 2736850"/>
                <a:gd name="connsiteX139" fmla="*/ 273050 w 7080250"/>
                <a:gd name="connsiteY139" fmla="*/ 50800 h 2736850"/>
                <a:gd name="connsiteX140" fmla="*/ 146050 w 7080250"/>
                <a:gd name="connsiteY140" fmla="*/ 50800 h 2736850"/>
                <a:gd name="connsiteX141" fmla="*/ 146050 w 7080250"/>
                <a:gd name="connsiteY141" fmla="*/ 0 h 2736850"/>
                <a:gd name="connsiteX142" fmla="*/ 0 w 7080250"/>
                <a:gd name="connsiteY142"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60800 w 7080250"/>
                <a:gd name="connsiteY43" fmla="*/ 2057400 h 2736850"/>
                <a:gd name="connsiteX44" fmla="*/ 3873500 w 7080250"/>
                <a:gd name="connsiteY44" fmla="*/ 2044700 h 2736850"/>
                <a:gd name="connsiteX45" fmla="*/ 3854450 w 7080250"/>
                <a:gd name="connsiteY45" fmla="*/ 2044700 h 2736850"/>
                <a:gd name="connsiteX46" fmla="*/ 3854450 w 7080250"/>
                <a:gd name="connsiteY46" fmla="*/ 1993900 h 2736850"/>
                <a:gd name="connsiteX47" fmla="*/ 3435350 w 7080250"/>
                <a:gd name="connsiteY47" fmla="*/ 1993900 h 2736850"/>
                <a:gd name="connsiteX48" fmla="*/ 3435350 w 7080250"/>
                <a:gd name="connsiteY48" fmla="*/ 1962150 h 2736850"/>
                <a:gd name="connsiteX49" fmla="*/ 3378200 w 7080250"/>
                <a:gd name="connsiteY49" fmla="*/ 1962150 h 2736850"/>
                <a:gd name="connsiteX50" fmla="*/ 3390900 w 7080250"/>
                <a:gd name="connsiteY50" fmla="*/ 1949450 h 2736850"/>
                <a:gd name="connsiteX51" fmla="*/ 3340100 w 7080250"/>
                <a:gd name="connsiteY51" fmla="*/ 1949450 h 2736850"/>
                <a:gd name="connsiteX52" fmla="*/ 3340100 w 7080250"/>
                <a:gd name="connsiteY52" fmla="*/ 1911350 h 2736850"/>
                <a:gd name="connsiteX53" fmla="*/ 3289300 w 7080250"/>
                <a:gd name="connsiteY53" fmla="*/ 1911350 h 2736850"/>
                <a:gd name="connsiteX54" fmla="*/ 3289300 w 7080250"/>
                <a:gd name="connsiteY54" fmla="*/ 1885950 h 2736850"/>
                <a:gd name="connsiteX55" fmla="*/ 3244850 w 7080250"/>
                <a:gd name="connsiteY55" fmla="*/ 1885950 h 2736850"/>
                <a:gd name="connsiteX56" fmla="*/ 3257550 w 7080250"/>
                <a:gd name="connsiteY56" fmla="*/ 1873250 h 2736850"/>
                <a:gd name="connsiteX57" fmla="*/ 2889250 w 7080250"/>
                <a:gd name="connsiteY57" fmla="*/ 1873250 h 2736850"/>
                <a:gd name="connsiteX58" fmla="*/ 2889250 w 7080250"/>
                <a:gd name="connsiteY58" fmla="*/ 1847850 h 2736850"/>
                <a:gd name="connsiteX59" fmla="*/ 2876550 w 7080250"/>
                <a:gd name="connsiteY59" fmla="*/ 1847850 h 2736850"/>
                <a:gd name="connsiteX60" fmla="*/ 2876550 w 7080250"/>
                <a:gd name="connsiteY60" fmla="*/ 1822450 h 2736850"/>
                <a:gd name="connsiteX61" fmla="*/ 2844800 w 7080250"/>
                <a:gd name="connsiteY61" fmla="*/ 1822450 h 2736850"/>
                <a:gd name="connsiteX62" fmla="*/ 2787650 w 7080250"/>
                <a:gd name="connsiteY62" fmla="*/ 1822450 h 2736850"/>
                <a:gd name="connsiteX63" fmla="*/ 2787650 w 7080250"/>
                <a:gd name="connsiteY63" fmla="*/ 1771650 h 2736850"/>
                <a:gd name="connsiteX64" fmla="*/ 2749550 w 7080250"/>
                <a:gd name="connsiteY64" fmla="*/ 1771650 h 2736850"/>
                <a:gd name="connsiteX65" fmla="*/ 2749550 w 7080250"/>
                <a:gd name="connsiteY65" fmla="*/ 1727200 h 2736850"/>
                <a:gd name="connsiteX66" fmla="*/ 2698750 w 7080250"/>
                <a:gd name="connsiteY66" fmla="*/ 1727200 h 2736850"/>
                <a:gd name="connsiteX67" fmla="*/ 2698750 w 7080250"/>
                <a:gd name="connsiteY67" fmla="*/ 1695450 h 2736850"/>
                <a:gd name="connsiteX68" fmla="*/ 2266950 w 7080250"/>
                <a:gd name="connsiteY68" fmla="*/ 1695450 h 2736850"/>
                <a:gd name="connsiteX69" fmla="*/ 2266950 w 7080250"/>
                <a:gd name="connsiteY69" fmla="*/ 1651000 h 2736850"/>
                <a:gd name="connsiteX70" fmla="*/ 2216150 w 7080250"/>
                <a:gd name="connsiteY70" fmla="*/ 1651000 h 2736850"/>
                <a:gd name="connsiteX71" fmla="*/ 2216150 w 7080250"/>
                <a:gd name="connsiteY71" fmla="*/ 1600200 h 2736850"/>
                <a:gd name="connsiteX72" fmla="*/ 2152650 w 7080250"/>
                <a:gd name="connsiteY72" fmla="*/ 1600200 h 2736850"/>
                <a:gd name="connsiteX73" fmla="*/ 2152650 w 7080250"/>
                <a:gd name="connsiteY73" fmla="*/ 1549400 h 2736850"/>
                <a:gd name="connsiteX74" fmla="*/ 2120900 w 7080250"/>
                <a:gd name="connsiteY74" fmla="*/ 1549400 h 2736850"/>
                <a:gd name="connsiteX75" fmla="*/ 2120900 w 7080250"/>
                <a:gd name="connsiteY75" fmla="*/ 1530350 h 2736850"/>
                <a:gd name="connsiteX76" fmla="*/ 1943100 w 7080250"/>
                <a:gd name="connsiteY76" fmla="*/ 1530350 h 2736850"/>
                <a:gd name="connsiteX77" fmla="*/ 1943100 w 7080250"/>
                <a:gd name="connsiteY77" fmla="*/ 1498600 h 2736850"/>
                <a:gd name="connsiteX78" fmla="*/ 1917700 w 7080250"/>
                <a:gd name="connsiteY78" fmla="*/ 1498600 h 2736850"/>
                <a:gd name="connsiteX79" fmla="*/ 1917700 w 7080250"/>
                <a:gd name="connsiteY79" fmla="*/ 1473200 h 2736850"/>
                <a:gd name="connsiteX80" fmla="*/ 1714500 w 7080250"/>
                <a:gd name="connsiteY80" fmla="*/ 1473200 h 2736850"/>
                <a:gd name="connsiteX81" fmla="*/ 1714500 w 7080250"/>
                <a:gd name="connsiteY81" fmla="*/ 1416050 h 2736850"/>
                <a:gd name="connsiteX82" fmla="*/ 1670050 w 7080250"/>
                <a:gd name="connsiteY82" fmla="*/ 1416050 h 2736850"/>
                <a:gd name="connsiteX83" fmla="*/ 1670050 w 7080250"/>
                <a:gd name="connsiteY83" fmla="*/ 1390650 h 2736850"/>
                <a:gd name="connsiteX84" fmla="*/ 1625600 w 7080250"/>
                <a:gd name="connsiteY84" fmla="*/ 1390650 h 2736850"/>
                <a:gd name="connsiteX85" fmla="*/ 1625600 w 7080250"/>
                <a:gd name="connsiteY85" fmla="*/ 1365250 h 2736850"/>
                <a:gd name="connsiteX86" fmla="*/ 1625600 w 7080250"/>
                <a:gd name="connsiteY86" fmla="*/ 1314450 h 2736850"/>
                <a:gd name="connsiteX87" fmla="*/ 1600200 w 7080250"/>
                <a:gd name="connsiteY87" fmla="*/ 1314450 h 2736850"/>
                <a:gd name="connsiteX88" fmla="*/ 1600200 w 7080250"/>
                <a:gd name="connsiteY88" fmla="*/ 1263650 h 2736850"/>
                <a:gd name="connsiteX89" fmla="*/ 1587500 w 7080250"/>
                <a:gd name="connsiteY89" fmla="*/ 1263650 h 2736850"/>
                <a:gd name="connsiteX90" fmla="*/ 1587500 w 7080250"/>
                <a:gd name="connsiteY90" fmla="*/ 1193800 h 2736850"/>
                <a:gd name="connsiteX91" fmla="*/ 1485900 w 7080250"/>
                <a:gd name="connsiteY91" fmla="*/ 1193800 h 2736850"/>
                <a:gd name="connsiteX92" fmla="*/ 1485900 w 7080250"/>
                <a:gd name="connsiteY92" fmla="*/ 1139825 h 2736850"/>
                <a:gd name="connsiteX93" fmla="*/ 1339850 w 7080250"/>
                <a:gd name="connsiteY93" fmla="*/ 1149350 h 2736850"/>
                <a:gd name="connsiteX94" fmla="*/ 1339850 w 7080250"/>
                <a:gd name="connsiteY94" fmla="*/ 1111250 h 2736850"/>
                <a:gd name="connsiteX95" fmla="*/ 1193800 w 7080250"/>
                <a:gd name="connsiteY95" fmla="*/ 1111250 h 2736850"/>
                <a:gd name="connsiteX96" fmla="*/ 1174750 w 7080250"/>
                <a:gd name="connsiteY96" fmla="*/ 1092200 h 2736850"/>
                <a:gd name="connsiteX97" fmla="*/ 1149350 w 7080250"/>
                <a:gd name="connsiteY97" fmla="*/ 1092200 h 2736850"/>
                <a:gd name="connsiteX98" fmla="*/ 1149350 w 7080250"/>
                <a:gd name="connsiteY98" fmla="*/ 1054100 h 2736850"/>
                <a:gd name="connsiteX99" fmla="*/ 1123950 w 7080250"/>
                <a:gd name="connsiteY99" fmla="*/ 1054100 h 2736850"/>
                <a:gd name="connsiteX100" fmla="*/ 1123950 w 7080250"/>
                <a:gd name="connsiteY100" fmla="*/ 1016000 h 2736850"/>
                <a:gd name="connsiteX101" fmla="*/ 1073150 w 7080250"/>
                <a:gd name="connsiteY101" fmla="*/ 1016000 h 2736850"/>
                <a:gd name="connsiteX102" fmla="*/ 1073150 w 7080250"/>
                <a:gd name="connsiteY102" fmla="*/ 977900 h 2736850"/>
                <a:gd name="connsiteX103" fmla="*/ 1073150 w 7080250"/>
                <a:gd name="connsiteY103" fmla="*/ 977900 h 2736850"/>
                <a:gd name="connsiteX104" fmla="*/ 1009650 w 7080250"/>
                <a:gd name="connsiteY104" fmla="*/ 977900 h 2736850"/>
                <a:gd name="connsiteX105" fmla="*/ 1009650 w 7080250"/>
                <a:gd name="connsiteY105" fmla="*/ 882650 h 2736850"/>
                <a:gd name="connsiteX106" fmla="*/ 1003300 w 7080250"/>
                <a:gd name="connsiteY106" fmla="*/ 882650 h 2736850"/>
                <a:gd name="connsiteX107" fmla="*/ 1003300 w 7080250"/>
                <a:gd name="connsiteY107" fmla="*/ 844550 h 2736850"/>
                <a:gd name="connsiteX108" fmla="*/ 984250 w 7080250"/>
                <a:gd name="connsiteY108" fmla="*/ 844550 h 2736850"/>
                <a:gd name="connsiteX109" fmla="*/ 984250 w 7080250"/>
                <a:gd name="connsiteY109" fmla="*/ 781050 h 2736850"/>
                <a:gd name="connsiteX110" fmla="*/ 939800 w 7080250"/>
                <a:gd name="connsiteY110" fmla="*/ 781050 h 2736850"/>
                <a:gd name="connsiteX111" fmla="*/ 939800 w 7080250"/>
                <a:gd name="connsiteY111" fmla="*/ 755650 h 2736850"/>
                <a:gd name="connsiteX112" fmla="*/ 927100 w 7080250"/>
                <a:gd name="connsiteY112" fmla="*/ 755650 h 2736850"/>
                <a:gd name="connsiteX113" fmla="*/ 927100 w 7080250"/>
                <a:gd name="connsiteY113" fmla="*/ 698500 h 2736850"/>
                <a:gd name="connsiteX114" fmla="*/ 908050 w 7080250"/>
                <a:gd name="connsiteY114" fmla="*/ 698500 h 2736850"/>
                <a:gd name="connsiteX115" fmla="*/ 908050 w 7080250"/>
                <a:gd name="connsiteY115" fmla="*/ 666750 h 2736850"/>
                <a:gd name="connsiteX116" fmla="*/ 793750 w 7080250"/>
                <a:gd name="connsiteY116" fmla="*/ 666750 h 2736850"/>
                <a:gd name="connsiteX117" fmla="*/ 793750 w 7080250"/>
                <a:gd name="connsiteY117" fmla="*/ 641350 h 2736850"/>
                <a:gd name="connsiteX118" fmla="*/ 666750 w 7080250"/>
                <a:gd name="connsiteY118" fmla="*/ 641350 h 2736850"/>
                <a:gd name="connsiteX119" fmla="*/ 666750 w 7080250"/>
                <a:gd name="connsiteY119" fmla="*/ 609600 h 2736850"/>
                <a:gd name="connsiteX120" fmla="*/ 628650 w 7080250"/>
                <a:gd name="connsiteY120" fmla="*/ 609600 h 2736850"/>
                <a:gd name="connsiteX121" fmla="*/ 628650 w 7080250"/>
                <a:gd name="connsiteY121" fmla="*/ 577850 h 2736850"/>
                <a:gd name="connsiteX122" fmla="*/ 552450 w 7080250"/>
                <a:gd name="connsiteY122" fmla="*/ 577850 h 2736850"/>
                <a:gd name="connsiteX123" fmla="*/ 552450 w 7080250"/>
                <a:gd name="connsiteY123" fmla="*/ 501650 h 2736850"/>
                <a:gd name="connsiteX124" fmla="*/ 469900 w 7080250"/>
                <a:gd name="connsiteY124" fmla="*/ 501650 h 2736850"/>
                <a:gd name="connsiteX125" fmla="*/ 469900 w 7080250"/>
                <a:gd name="connsiteY125" fmla="*/ 450850 h 2736850"/>
                <a:gd name="connsiteX126" fmla="*/ 438150 w 7080250"/>
                <a:gd name="connsiteY126" fmla="*/ 450850 h 2736850"/>
                <a:gd name="connsiteX127" fmla="*/ 438150 w 7080250"/>
                <a:gd name="connsiteY127" fmla="*/ 400050 h 2736850"/>
                <a:gd name="connsiteX128" fmla="*/ 431800 w 7080250"/>
                <a:gd name="connsiteY128" fmla="*/ 400050 h 2736850"/>
                <a:gd name="connsiteX129" fmla="*/ 431800 w 7080250"/>
                <a:gd name="connsiteY129" fmla="*/ 361950 h 2736850"/>
                <a:gd name="connsiteX130" fmla="*/ 412750 w 7080250"/>
                <a:gd name="connsiteY130" fmla="*/ 361950 h 2736850"/>
                <a:gd name="connsiteX131" fmla="*/ 412750 w 7080250"/>
                <a:gd name="connsiteY131" fmla="*/ 279400 h 2736850"/>
                <a:gd name="connsiteX132" fmla="*/ 381000 w 7080250"/>
                <a:gd name="connsiteY132" fmla="*/ 279400 h 2736850"/>
                <a:gd name="connsiteX133" fmla="*/ 381000 w 7080250"/>
                <a:gd name="connsiteY133" fmla="*/ 196850 h 2736850"/>
                <a:gd name="connsiteX134" fmla="*/ 368300 w 7080250"/>
                <a:gd name="connsiteY134" fmla="*/ 196850 h 2736850"/>
                <a:gd name="connsiteX135" fmla="*/ 368300 w 7080250"/>
                <a:gd name="connsiteY135" fmla="*/ 158750 h 2736850"/>
                <a:gd name="connsiteX136" fmla="*/ 336550 w 7080250"/>
                <a:gd name="connsiteY136" fmla="*/ 158750 h 2736850"/>
                <a:gd name="connsiteX137" fmla="*/ 336550 w 7080250"/>
                <a:gd name="connsiteY137" fmla="*/ 101600 h 2736850"/>
                <a:gd name="connsiteX138" fmla="*/ 273050 w 7080250"/>
                <a:gd name="connsiteY138" fmla="*/ 101600 h 2736850"/>
                <a:gd name="connsiteX139" fmla="*/ 273050 w 7080250"/>
                <a:gd name="connsiteY139" fmla="*/ 50800 h 2736850"/>
                <a:gd name="connsiteX140" fmla="*/ 146050 w 7080250"/>
                <a:gd name="connsiteY140" fmla="*/ 50800 h 2736850"/>
                <a:gd name="connsiteX141" fmla="*/ 146050 w 7080250"/>
                <a:gd name="connsiteY141" fmla="*/ 0 h 2736850"/>
                <a:gd name="connsiteX142" fmla="*/ 0 w 7080250"/>
                <a:gd name="connsiteY142"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60800 w 7080250"/>
                <a:gd name="connsiteY43" fmla="*/ 2057400 h 2736850"/>
                <a:gd name="connsiteX44" fmla="*/ 3873500 w 7080250"/>
                <a:gd name="connsiteY44" fmla="*/ 2044700 h 2736850"/>
                <a:gd name="connsiteX45" fmla="*/ 3854450 w 7080250"/>
                <a:gd name="connsiteY45" fmla="*/ 2044700 h 2736850"/>
                <a:gd name="connsiteX46" fmla="*/ 3854450 w 7080250"/>
                <a:gd name="connsiteY46" fmla="*/ 1993900 h 2736850"/>
                <a:gd name="connsiteX47" fmla="*/ 3435350 w 7080250"/>
                <a:gd name="connsiteY47" fmla="*/ 1993900 h 2736850"/>
                <a:gd name="connsiteX48" fmla="*/ 3435350 w 7080250"/>
                <a:gd name="connsiteY48" fmla="*/ 1962150 h 2736850"/>
                <a:gd name="connsiteX49" fmla="*/ 3378200 w 7080250"/>
                <a:gd name="connsiteY49" fmla="*/ 1962150 h 2736850"/>
                <a:gd name="connsiteX50" fmla="*/ 3390900 w 7080250"/>
                <a:gd name="connsiteY50" fmla="*/ 1949450 h 2736850"/>
                <a:gd name="connsiteX51" fmla="*/ 3340100 w 7080250"/>
                <a:gd name="connsiteY51" fmla="*/ 1949450 h 2736850"/>
                <a:gd name="connsiteX52" fmla="*/ 3340100 w 7080250"/>
                <a:gd name="connsiteY52" fmla="*/ 1911350 h 2736850"/>
                <a:gd name="connsiteX53" fmla="*/ 3289300 w 7080250"/>
                <a:gd name="connsiteY53" fmla="*/ 1911350 h 2736850"/>
                <a:gd name="connsiteX54" fmla="*/ 3289300 w 7080250"/>
                <a:gd name="connsiteY54" fmla="*/ 1885950 h 2736850"/>
                <a:gd name="connsiteX55" fmla="*/ 3244850 w 7080250"/>
                <a:gd name="connsiteY55" fmla="*/ 1885950 h 2736850"/>
                <a:gd name="connsiteX56" fmla="*/ 3257550 w 7080250"/>
                <a:gd name="connsiteY56" fmla="*/ 1873250 h 2736850"/>
                <a:gd name="connsiteX57" fmla="*/ 2889250 w 7080250"/>
                <a:gd name="connsiteY57" fmla="*/ 1873250 h 2736850"/>
                <a:gd name="connsiteX58" fmla="*/ 2889250 w 7080250"/>
                <a:gd name="connsiteY58" fmla="*/ 1847850 h 2736850"/>
                <a:gd name="connsiteX59" fmla="*/ 2876550 w 7080250"/>
                <a:gd name="connsiteY59" fmla="*/ 1847850 h 2736850"/>
                <a:gd name="connsiteX60" fmla="*/ 2876550 w 7080250"/>
                <a:gd name="connsiteY60" fmla="*/ 1822450 h 2736850"/>
                <a:gd name="connsiteX61" fmla="*/ 2844800 w 7080250"/>
                <a:gd name="connsiteY61" fmla="*/ 1822450 h 2736850"/>
                <a:gd name="connsiteX62" fmla="*/ 2787650 w 7080250"/>
                <a:gd name="connsiteY62" fmla="*/ 1822450 h 2736850"/>
                <a:gd name="connsiteX63" fmla="*/ 2787650 w 7080250"/>
                <a:gd name="connsiteY63" fmla="*/ 1771650 h 2736850"/>
                <a:gd name="connsiteX64" fmla="*/ 2749550 w 7080250"/>
                <a:gd name="connsiteY64" fmla="*/ 1771650 h 2736850"/>
                <a:gd name="connsiteX65" fmla="*/ 2749550 w 7080250"/>
                <a:gd name="connsiteY65" fmla="*/ 1727200 h 2736850"/>
                <a:gd name="connsiteX66" fmla="*/ 2698750 w 7080250"/>
                <a:gd name="connsiteY66" fmla="*/ 1727200 h 2736850"/>
                <a:gd name="connsiteX67" fmla="*/ 2698750 w 7080250"/>
                <a:gd name="connsiteY67" fmla="*/ 1695450 h 2736850"/>
                <a:gd name="connsiteX68" fmla="*/ 2266950 w 7080250"/>
                <a:gd name="connsiteY68" fmla="*/ 1695450 h 2736850"/>
                <a:gd name="connsiteX69" fmla="*/ 2266950 w 7080250"/>
                <a:gd name="connsiteY69" fmla="*/ 1651000 h 2736850"/>
                <a:gd name="connsiteX70" fmla="*/ 2216150 w 7080250"/>
                <a:gd name="connsiteY70" fmla="*/ 1651000 h 2736850"/>
                <a:gd name="connsiteX71" fmla="*/ 2216150 w 7080250"/>
                <a:gd name="connsiteY71" fmla="*/ 1600200 h 2736850"/>
                <a:gd name="connsiteX72" fmla="*/ 2152650 w 7080250"/>
                <a:gd name="connsiteY72" fmla="*/ 1600200 h 2736850"/>
                <a:gd name="connsiteX73" fmla="*/ 2152650 w 7080250"/>
                <a:gd name="connsiteY73" fmla="*/ 1549400 h 2736850"/>
                <a:gd name="connsiteX74" fmla="*/ 2120900 w 7080250"/>
                <a:gd name="connsiteY74" fmla="*/ 1549400 h 2736850"/>
                <a:gd name="connsiteX75" fmla="*/ 2120900 w 7080250"/>
                <a:gd name="connsiteY75" fmla="*/ 1530350 h 2736850"/>
                <a:gd name="connsiteX76" fmla="*/ 1943100 w 7080250"/>
                <a:gd name="connsiteY76" fmla="*/ 1530350 h 2736850"/>
                <a:gd name="connsiteX77" fmla="*/ 1943100 w 7080250"/>
                <a:gd name="connsiteY77" fmla="*/ 1498600 h 2736850"/>
                <a:gd name="connsiteX78" fmla="*/ 1917700 w 7080250"/>
                <a:gd name="connsiteY78" fmla="*/ 1498600 h 2736850"/>
                <a:gd name="connsiteX79" fmla="*/ 1917700 w 7080250"/>
                <a:gd name="connsiteY79" fmla="*/ 1473200 h 2736850"/>
                <a:gd name="connsiteX80" fmla="*/ 1714500 w 7080250"/>
                <a:gd name="connsiteY80" fmla="*/ 1473200 h 2736850"/>
                <a:gd name="connsiteX81" fmla="*/ 1714500 w 7080250"/>
                <a:gd name="connsiteY81" fmla="*/ 1416050 h 2736850"/>
                <a:gd name="connsiteX82" fmla="*/ 1670050 w 7080250"/>
                <a:gd name="connsiteY82" fmla="*/ 1416050 h 2736850"/>
                <a:gd name="connsiteX83" fmla="*/ 1670050 w 7080250"/>
                <a:gd name="connsiteY83" fmla="*/ 1390650 h 2736850"/>
                <a:gd name="connsiteX84" fmla="*/ 1625600 w 7080250"/>
                <a:gd name="connsiteY84" fmla="*/ 1390650 h 2736850"/>
                <a:gd name="connsiteX85" fmla="*/ 1625600 w 7080250"/>
                <a:gd name="connsiteY85" fmla="*/ 1365250 h 2736850"/>
                <a:gd name="connsiteX86" fmla="*/ 1625600 w 7080250"/>
                <a:gd name="connsiteY86" fmla="*/ 1314450 h 2736850"/>
                <a:gd name="connsiteX87" fmla="*/ 1600200 w 7080250"/>
                <a:gd name="connsiteY87" fmla="*/ 1314450 h 2736850"/>
                <a:gd name="connsiteX88" fmla="*/ 1600200 w 7080250"/>
                <a:gd name="connsiteY88" fmla="*/ 1263650 h 2736850"/>
                <a:gd name="connsiteX89" fmla="*/ 1587500 w 7080250"/>
                <a:gd name="connsiteY89" fmla="*/ 1263650 h 2736850"/>
                <a:gd name="connsiteX90" fmla="*/ 1587500 w 7080250"/>
                <a:gd name="connsiteY90" fmla="*/ 1193800 h 2736850"/>
                <a:gd name="connsiteX91" fmla="*/ 1485900 w 7080250"/>
                <a:gd name="connsiteY91" fmla="*/ 1193800 h 2736850"/>
                <a:gd name="connsiteX92" fmla="*/ 1485900 w 7080250"/>
                <a:gd name="connsiteY92" fmla="*/ 1139825 h 2736850"/>
                <a:gd name="connsiteX93" fmla="*/ 1339850 w 7080250"/>
                <a:gd name="connsiteY93" fmla="*/ 1139825 h 2736850"/>
                <a:gd name="connsiteX94" fmla="*/ 1339850 w 7080250"/>
                <a:gd name="connsiteY94" fmla="*/ 1111250 h 2736850"/>
                <a:gd name="connsiteX95" fmla="*/ 1193800 w 7080250"/>
                <a:gd name="connsiteY95" fmla="*/ 1111250 h 2736850"/>
                <a:gd name="connsiteX96" fmla="*/ 1174750 w 7080250"/>
                <a:gd name="connsiteY96" fmla="*/ 1092200 h 2736850"/>
                <a:gd name="connsiteX97" fmla="*/ 1149350 w 7080250"/>
                <a:gd name="connsiteY97" fmla="*/ 1092200 h 2736850"/>
                <a:gd name="connsiteX98" fmla="*/ 1149350 w 7080250"/>
                <a:gd name="connsiteY98" fmla="*/ 1054100 h 2736850"/>
                <a:gd name="connsiteX99" fmla="*/ 1123950 w 7080250"/>
                <a:gd name="connsiteY99" fmla="*/ 1054100 h 2736850"/>
                <a:gd name="connsiteX100" fmla="*/ 1123950 w 7080250"/>
                <a:gd name="connsiteY100" fmla="*/ 1016000 h 2736850"/>
                <a:gd name="connsiteX101" fmla="*/ 1073150 w 7080250"/>
                <a:gd name="connsiteY101" fmla="*/ 1016000 h 2736850"/>
                <a:gd name="connsiteX102" fmla="*/ 1073150 w 7080250"/>
                <a:gd name="connsiteY102" fmla="*/ 977900 h 2736850"/>
                <a:gd name="connsiteX103" fmla="*/ 1073150 w 7080250"/>
                <a:gd name="connsiteY103" fmla="*/ 977900 h 2736850"/>
                <a:gd name="connsiteX104" fmla="*/ 1009650 w 7080250"/>
                <a:gd name="connsiteY104" fmla="*/ 977900 h 2736850"/>
                <a:gd name="connsiteX105" fmla="*/ 1009650 w 7080250"/>
                <a:gd name="connsiteY105" fmla="*/ 882650 h 2736850"/>
                <a:gd name="connsiteX106" fmla="*/ 1003300 w 7080250"/>
                <a:gd name="connsiteY106" fmla="*/ 882650 h 2736850"/>
                <a:gd name="connsiteX107" fmla="*/ 1003300 w 7080250"/>
                <a:gd name="connsiteY107" fmla="*/ 844550 h 2736850"/>
                <a:gd name="connsiteX108" fmla="*/ 984250 w 7080250"/>
                <a:gd name="connsiteY108" fmla="*/ 844550 h 2736850"/>
                <a:gd name="connsiteX109" fmla="*/ 984250 w 7080250"/>
                <a:gd name="connsiteY109" fmla="*/ 781050 h 2736850"/>
                <a:gd name="connsiteX110" fmla="*/ 939800 w 7080250"/>
                <a:gd name="connsiteY110" fmla="*/ 781050 h 2736850"/>
                <a:gd name="connsiteX111" fmla="*/ 939800 w 7080250"/>
                <a:gd name="connsiteY111" fmla="*/ 755650 h 2736850"/>
                <a:gd name="connsiteX112" fmla="*/ 927100 w 7080250"/>
                <a:gd name="connsiteY112" fmla="*/ 755650 h 2736850"/>
                <a:gd name="connsiteX113" fmla="*/ 927100 w 7080250"/>
                <a:gd name="connsiteY113" fmla="*/ 698500 h 2736850"/>
                <a:gd name="connsiteX114" fmla="*/ 908050 w 7080250"/>
                <a:gd name="connsiteY114" fmla="*/ 698500 h 2736850"/>
                <a:gd name="connsiteX115" fmla="*/ 908050 w 7080250"/>
                <a:gd name="connsiteY115" fmla="*/ 666750 h 2736850"/>
                <a:gd name="connsiteX116" fmla="*/ 793750 w 7080250"/>
                <a:gd name="connsiteY116" fmla="*/ 666750 h 2736850"/>
                <a:gd name="connsiteX117" fmla="*/ 793750 w 7080250"/>
                <a:gd name="connsiteY117" fmla="*/ 641350 h 2736850"/>
                <a:gd name="connsiteX118" fmla="*/ 666750 w 7080250"/>
                <a:gd name="connsiteY118" fmla="*/ 641350 h 2736850"/>
                <a:gd name="connsiteX119" fmla="*/ 666750 w 7080250"/>
                <a:gd name="connsiteY119" fmla="*/ 609600 h 2736850"/>
                <a:gd name="connsiteX120" fmla="*/ 628650 w 7080250"/>
                <a:gd name="connsiteY120" fmla="*/ 609600 h 2736850"/>
                <a:gd name="connsiteX121" fmla="*/ 628650 w 7080250"/>
                <a:gd name="connsiteY121" fmla="*/ 577850 h 2736850"/>
                <a:gd name="connsiteX122" fmla="*/ 552450 w 7080250"/>
                <a:gd name="connsiteY122" fmla="*/ 577850 h 2736850"/>
                <a:gd name="connsiteX123" fmla="*/ 552450 w 7080250"/>
                <a:gd name="connsiteY123" fmla="*/ 501650 h 2736850"/>
                <a:gd name="connsiteX124" fmla="*/ 469900 w 7080250"/>
                <a:gd name="connsiteY124" fmla="*/ 501650 h 2736850"/>
                <a:gd name="connsiteX125" fmla="*/ 469900 w 7080250"/>
                <a:gd name="connsiteY125" fmla="*/ 450850 h 2736850"/>
                <a:gd name="connsiteX126" fmla="*/ 438150 w 7080250"/>
                <a:gd name="connsiteY126" fmla="*/ 450850 h 2736850"/>
                <a:gd name="connsiteX127" fmla="*/ 438150 w 7080250"/>
                <a:gd name="connsiteY127" fmla="*/ 400050 h 2736850"/>
                <a:gd name="connsiteX128" fmla="*/ 431800 w 7080250"/>
                <a:gd name="connsiteY128" fmla="*/ 400050 h 2736850"/>
                <a:gd name="connsiteX129" fmla="*/ 431800 w 7080250"/>
                <a:gd name="connsiteY129" fmla="*/ 361950 h 2736850"/>
                <a:gd name="connsiteX130" fmla="*/ 412750 w 7080250"/>
                <a:gd name="connsiteY130" fmla="*/ 361950 h 2736850"/>
                <a:gd name="connsiteX131" fmla="*/ 412750 w 7080250"/>
                <a:gd name="connsiteY131" fmla="*/ 279400 h 2736850"/>
                <a:gd name="connsiteX132" fmla="*/ 381000 w 7080250"/>
                <a:gd name="connsiteY132" fmla="*/ 279400 h 2736850"/>
                <a:gd name="connsiteX133" fmla="*/ 381000 w 7080250"/>
                <a:gd name="connsiteY133" fmla="*/ 196850 h 2736850"/>
                <a:gd name="connsiteX134" fmla="*/ 368300 w 7080250"/>
                <a:gd name="connsiteY134" fmla="*/ 196850 h 2736850"/>
                <a:gd name="connsiteX135" fmla="*/ 368300 w 7080250"/>
                <a:gd name="connsiteY135" fmla="*/ 158750 h 2736850"/>
                <a:gd name="connsiteX136" fmla="*/ 336550 w 7080250"/>
                <a:gd name="connsiteY136" fmla="*/ 158750 h 2736850"/>
                <a:gd name="connsiteX137" fmla="*/ 336550 w 7080250"/>
                <a:gd name="connsiteY137" fmla="*/ 101600 h 2736850"/>
                <a:gd name="connsiteX138" fmla="*/ 273050 w 7080250"/>
                <a:gd name="connsiteY138" fmla="*/ 101600 h 2736850"/>
                <a:gd name="connsiteX139" fmla="*/ 273050 w 7080250"/>
                <a:gd name="connsiteY139" fmla="*/ 50800 h 2736850"/>
                <a:gd name="connsiteX140" fmla="*/ 146050 w 7080250"/>
                <a:gd name="connsiteY140" fmla="*/ 50800 h 2736850"/>
                <a:gd name="connsiteX141" fmla="*/ 146050 w 7080250"/>
                <a:gd name="connsiteY141" fmla="*/ 0 h 2736850"/>
                <a:gd name="connsiteX142" fmla="*/ 0 w 7080250"/>
                <a:gd name="connsiteY142"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60800 w 7080250"/>
                <a:gd name="connsiteY43" fmla="*/ 2057400 h 2736850"/>
                <a:gd name="connsiteX44" fmla="*/ 3854450 w 7080250"/>
                <a:gd name="connsiteY44" fmla="*/ 2044700 h 2736850"/>
                <a:gd name="connsiteX45" fmla="*/ 3854450 w 7080250"/>
                <a:gd name="connsiteY45" fmla="*/ 1993900 h 2736850"/>
                <a:gd name="connsiteX46" fmla="*/ 3435350 w 7080250"/>
                <a:gd name="connsiteY46" fmla="*/ 1993900 h 2736850"/>
                <a:gd name="connsiteX47" fmla="*/ 3435350 w 7080250"/>
                <a:gd name="connsiteY47" fmla="*/ 1962150 h 2736850"/>
                <a:gd name="connsiteX48" fmla="*/ 3378200 w 7080250"/>
                <a:gd name="connsiteY48" fmla="*/ 1962150 h 2736850"/>
                <a:gd name="connsiteX49" fmla="*/ 3390900 w 7080250"/>
                <a:gd name="connsiteY49" fmla="*/ 1949450 h 2736850"/>
                <a:gd name="connsiteX50" fmla="*/ 3340100 w 7080250"/>
                <a:gd name="connsiteY50" fmla="*/ 1949450 h 2736850"/>
                <a:gd name="connsiteX51" fmla="*/ 3340100 w 7080250"/>
                <a:gd name="connsiteY51" fmla="*/ 1911350 h 2736850"/>
                <a:gd name="connsiteX52" fmla="*/ 3289300 w 7080250"/>
                <a:gd name="connsiteY52" fmla="*/ 1911350 h 2736850"/>
                <a:gd name="connsiteX53" fmla="*/ 3289300 w 7080250"/>
                <a:gd name="connsiteY53" fmla="*/ 1885950 h 2736850"/>
                <a:gd name="connsiteX54" fmla="*/ 3244850 w 7080250"/>
                <a:gd name="connsiteY54" fmla="*/ 1885950 h 2736850"/>
                <a:gd name="connsiteX55" fmla="*/ 3257550 w 7080250"/>
                <a:gd name="connsiteY55" fmla="*/ 1873250 h 2736850"/>
                <a:gd name="connsiteX56" fmla="*/ 2889250 w 7080250"/>
                <a:gd name="connsiteY56" fmla="*/ 1873250 h 2736850"/>
                <a:gd name="connsiteX57" fmla="*/ 2889250 w 7080250"/>
                <a:gd name="connsiteY57" fmla="*/ 1847850 h 2736850"/>
                <a:gd name="connsiteX58" fmla="*/ 2876550 w 7080250"/>
                <a:gd name="connsiteY58" fmla="*/ 1847850 h 2736850"/>
                <a:gd name="connsiteX59" fmla="*/ 2876550 w 7080250"/>
                <a:gd name="connsiteY59" fmla="*/ 1822450 h 2736850"/>
                <a:gd name="connsiteX60" fmla="*/ 2844800 w 7080250"/>
                <a:gd name="connsiteY60" fmla="*/ 1822450 h 2736850"/>
                <a:gd name="connsiteX61" fmla="*/ 2787650 w 7080250"/>
                <a:gd name="connsiteY61" fmla="*/ 1822450 h 2736850"/>
                <a:gd name="connsiteX62" fmla="*/ 2787650 w 7080250"/>
                <a:gd name="connsiteY62" fmla="*/ 1771650 h 2736850"/>
                <a:gd name="connsiteX63" fmla="*/ 2749550 w 7080250"/>
                <a:gd name="connsiteY63" fmla="*/ 1771650 h 2736850"/>
                <a:gd name="connsiteX64" fmla="*/ 2749550 w 7080250"/>
                <a:gd name="connsiteY64" fmla="*/ 1727200 h 2736850"/>
                <a:gd name="connsiteX65" fmla="*/ 2698750 w 7080250"/>
                <a:gd name="connsiteY65" fmla="*/ 1727200 h 2736850"/>
                <a:gd name="connsiteX66" fmla="*/ 2698750 w 7080250"/>
                <a:gd name="connsiteY66" fmla="*/ 1695450 h 2736850"/>
                <a:gd name="connsiteX67" fmla="*/ 2266950 w 7080250"/>
                <a:gd name="connsiteY67" fmla="*/ 1695450 h 2736850"/>
                <a:gd name="connsiteX68" fmla="*/ 2266950 w 7080250"/>
                <a:gd name="connsiteY68" fmla="*/ 1651000 h 2736850"/>
                <a:gd name="connsiteX69" fmla="*/ 2216150 w 7080250"/>
                <a:gd name="connsiteY69" fmla="*/ 1651000 h 2736850"/>
                <a:gd name="connsiteX70" fmla="*/ 2216150 w 7080250"/>
                <a:gd name="connsiteY70" fmla="*/ 1600200 h 2736850"/>
                <a:gd name="connsiteX71" fmla="*/ 2152650 w 7080250"/>
                <a:gd name="connsiteY71" fmla="*/ 1600200 h 2736850"/>
                <a:gd name="connsiteX72" fmla="*/ 2152650 w 7080250"/>
                <a:gd name="connsiteY72" fmla="*/ 1549400 h 2736850"/>
                <a:gd name="connsiteX73" fmla="*/ 2120900 w 7080250"/>
                <a:gd name="connsiteY73" fmla="*/ 1549400 h 2736850"/>
                <a:gd name="connsiteX74" fmla="*/ 2120900 w 7080250"/>
                <a:gd name="connsiteY74" fmla="*/ 1530350 h 2736850"/>
                <a:gd name="connsiteX75" fmla="*/ 1943100 w 7080250"/>
                <a:gd name="connsiteY75" fmla="*/ 1530350 h 2736850"/>
                <a:gd name="connsiteX76" fmla="*/ 1943100 w 7080250"/>
                <a:gd name="connsiteY76" fmla="*/ 1498600 h 2736850"/>
                <a:gd name="connsiteX77" fmla="*/ 1917700 w 7080250"/>
                <a:gd name="connsiteY77" fmla="*/ 1498600 h 2736850"/>
                <a:gd name="connsiteX78" fmla="*/ 1917700 w 7080250"/>
                <a:gd name="connsiteY78" fmla="*/ 1473200 h 2736850"/>
                <a:gd name="connsiteX79" fmla="*/ 1714500 w 7080250"/>
                <a:gd name="connsiteY79" fmla="*/ 1473200 h 2736850"/>
                <a:gd name="connsiteX80" fmla="*/ 1714500 w 7080250"/>
                <a:gd name="connsiteY80" fmla="*/ 1416050 h 2736850"/>
                <a:gd name="connsiteX81" fmla="*/ 1670050 w 7080250"/>
                <a:gd name="connsiteY81" fmla="*/ 1416050 h 2736850"/>
                <a:gd name="connsiteX82" fmla="*/ 1670050 w 7080250"/>
                <a:gd name="connsiteY82" fmla="*/ 1390650 h 2736850"/>
                <a:gd name="connsiteX83" fmla="*/ 1625600 w 7080250"/>
                <a:gd name="connsiteY83" fmla="*/ 1390650 h 2736850"/>
                <a:gd name="connsiteX84" fmla="*/ 1625600 w 7080250"/>
                <a:gd name="connsiteY84" fmla="*/ 1365250 h 2736850"/>
                <a:gd name="connsiteX85" fmla="*/ 1625600 w 7080250"/>
                <a:gd name="connsiteY85" fmla="*/ 1314450 h 2736850"/>
                <a:gd name="connsiteX86" fmla="*/ 1600200 w 7080250"/>
                <a:gd name="connsiteY86" fmla="*/ 1314450 h 2736850"/>
                <a:gd name="connsiteX87" fmla="*/ 1600200 w 7080250"/>
                <a:gd name="connsiteY87" fmla="*/ 1263650 h 2736850"/>
                <a:gd name="connsiteX88" fmla="*/ 1587500 w 7080250"/>
                <a:gd name="connsiteY88" fmla="*/ 1263650 h 2736850"/>
                <a:gd name="connsiteX89" fmla="*/ 1587500 w 7080250"/>
                <a:gd name="connsiteY89" fmla="*/ 1193800 h 2736850"/>
                <a:gd name="connsiteX90" fmla="*/ 1485900 w 7080250"/>
                <a:gd name="connsiteY90" fmla="*/ 1193800 h 2736850"/>
                <a:gd name="connsiteX91" fmla="*/ 1485900 w 7080250"/>
                <a:gd name="connsiteY91" fmla="*/ 1139825 h 2736850"/>
                <a:gd name="connsiteX92" fmla="*/ 1339850 w 7080250"/>
                <a:gd name="connsiteY92" fmla="*/ 1139825 h 2736850"/>
                <a:gd name="connsiteX93" fmla="*/ 1339850 w 7080250"/>
                <a:gd name="connsiteY93" fmla="*/ 1111250 h 2736850"/>
                <a:gd name="connsiteX94" fmla="*/ 1193800 w 7080250"/>
                <a:gd name="connsiteY94" fmla="*/ 1111250 h 2736850"/>
                <a:gd name="connsiteX95" fmla="*/ 1174750 w 7080250"/>
                <a:gd name="connsiteY95" fmla="*/ 1092200 h 2736850"/>
                <a:gd name="connsiteX96" fmla="*/ 1149350 w 7080250"/>
                <a:gd name="connsiteY96" fmla="*/ 1092200 h 2736850"/>
                <a:gd name="connsiteX97" fmla="*/ 1149350 w 7080250"/>
                <a:gd name="connsiteY97" fmla="*/ 1054100 h 2736850"/>
                <a:gd name="connsiteX98" fmla="*/ 1123950 w 7080250"/>
                <a:gd name="connsiteY98" fmla="*/ 1054100 h 2736850"/>
                <a:gd name="connsiteX99" fmla="*/ 1123950 w 7080250"/>
                <a:gd name="connsiteY99" fmla="*/ 1016000 h 2736850"/>
                <a:gd name="connsiteX100" fmla="*/ 1073150 w 7080250"/>
                <a:gd name="connsiteY100" fmla="*/ 1016000 h 2736850"/>
                <a:gd name="connsiteX101" fmla="*/ 1073150 w 7080250"/>
                <a:gd name="connsiteY101" fmla="*/ 977900 h 2736850"/>
                <a:gd name="connsiteX102" fmla="*/ 1073150 w 7080250"/>
                <a:gd name="connsiteY102" fmla="*/ 977900 h 2736850"/>
                <a:gd name="connsiteX103" fmla="*/ 1009650 w 7080250"/>
                <a:gd name="connsiteY103" fmla="*/ 977900 h 2736850"/>
                <a:gd name="connsiteX104" fmla="*/ 1009650 w 7080250"/>
                <a:gd name="connsiteY104" fmla="*/ 882650 h 2736850"/>
                <a:gd name="connsiteX105" fmla="*/ 1003300 w 7080250"/>
                <a:gd name="connsiteY105" fmla="*/ 882650 h 2736850"/>
                <a:gd name="connsiteX106" fmla="*/ 1003300 w 7080250"/>
                <a:gd name="connsiteY106" fmla="*/ 844550 h 2736850"/>
                <a:gd name="connsiteX107" fmla="*/ 984250 w 7080250"/>
                <a:gd name="connsiteY107" fmla="*/ 844550 h 2736850"/>
                <a:gd name="connsiteX108" fmla="*/ 984250 w 7080250"/>
                <a:gd name="connsiteY108" fmla="*/ 781050 h 2736850"/>
                <a:gd name="connsiteX109" fmla="*/ 939800 w 7080250"/>
                <a:gd name="connsiteY109" fmla="*/ 781050 h 2736850"/>
                <a:gd name="connsiteX110" fmla="*/ 939800 w 7080250"/>
                <a:gd name="connsiteY110" fmla="*/ 755650 h 2736850"/>
                <a:gd name="connsiteX111" fmla="*/ 927100 w 7080250"/>
                <a:gd name="connsiteY111" fmla="*/ 755650 h 2736850"/>
                <a:gd name="connsiteX112" fmla="*/ 927100 w 7080250"/>
                <a:gd name="connsiteY112" fmla="*/ 698500 h 2736850"/>
                <a:gd name="connsiteX113" fmla="*/ 908050 w 7080250"/>
                <a:gd name="connsiteY113" fmla="*/ 698500 h 2736850"/>
                <a:gd name="connsiteX114" fmla="*/ 908050 w 7080250"/>
                <a:gd name="connsiteY114" fmla="*/ 666750 h 2736850"/>
                <a:gd name="connsiteX115" fmla="*/ 793750 w 7080250"/>
                <a:gd name="connsiteY115" fmla="*/ 666750 h 2736850"/>
                <a:gd name="connsiteX116" fmla="*/ 793750 w 7080250"/>
                <a:gd name="connsiteY116" fmla="*/ 641350 h 2736850"/>
                <a:gd name="connsiteX117" fmla="*/ 666750 w 7080250"/>
                <a:gd name="connsiteY117" fmla="*/ 641350 h 2736850"/>
                <a:gd name="connsiteX118" fmla="*/ 666750 w 7080250"/>
                <a:gd name="connsiteY118" fmla="*/ 609600 h 2736850"/>
                <a:gd name="connsiteX119" fmla="*/ 628650 w 7080250"/>
                <a:gd name="connsiteY119" fmla="*/ 609600 h 2736850"/>
                <a:gd name="connsiteX120" fmla="*/ 628650 w 7080250"/>
                <a:gd name="connsiteY120" fmla="*/ 577850 h 2736850"/>
                <a:gd name="connsiteX121" fmla="*/ 552450 w 7080250"/>
                <a:gd name="connsiteY121" fmla="*/ 577850 h 2736850"/>
                <a:gd name="connsiteX122" fmla="*/ 552450 w 7080250"/>
                <a:gd name="connsiteY122" fmla="*/ 501650 h 2736850"/>
                <a:gd name="connsiteX123" fmla="*/ 469900 w 7080250"/>
                <a:gd name="connsiteY123" fmla="*/ 501650 h 2736850"/>
                <a:gd name="connsiteX124" fmla="*/ 469900 w 7080250"/>
                <a:gd name="connsiteY124" fmla="*/ 450850 h 2736850"/>
                <a:gd name="connsiteX125" fmla="*/ 438150 w 7080250"/>
                <a:gd name="connsiteY125" fmla="*/ 450850 h 2736850"/>
                <a:gd name="connsiteX126" fmla="*/ 438150 w 7080250"/>
                <a:gd name="connsiteY126" fmla="*/ 400050 h 2736850"/>
                <a:gd name="connsiteX127" fmla="*/ 431800 w 7080250"/>
                <a:gd name="connsiteY127" fmla="*/ 400050 h 2736850"/>
                <a:gd name="connsiteX128" fmla="*/ 431800 w 7080250"/>
                <a:gd name="connsiteY128" fmla="*/ 361950 h 2736850"/>
                <a:gd name="connsiteX129" fmla="*/ 412750 w 7080250"/>
                <a:gd name="connsiteY129" fmla="*/ 361950 h 2736850"/>
                <a:gd name="connsiteX130" fmla="*/ 412750 w 7080250"/>
                <a:gd name="connsiteY130" fmla="*/ 279400 h 2736850"/>
                <a:gd name="connsiteX131" fmla="*/ 381000 w 7080250"/>
                <a:gd name="connsiteY131" fmla="*/ 279400 h 2736850"/>
                <a:gd name="connsiteX132" fmla="*/ 381000 w 7080250"/>
                <a:gd name="connsiteY132" fmla="*/ 196850 h 2736850"/>
                <a:gd name="connsiteX133" fmla="*/ 368300 w 7080250"/>
                <a:gd name="connsiteY133" fmla="*/ 196850 h 2736850"/>
                <a:gd name="connsiteX134" fmla="*/ 368300 w 7080250"/>
                <a:gd name="connsiteY134" fmla="*/ 158750 h 2736850"/>
                <a:gd name="connsiteX135" fmla="*/ 336550 w 7080250"/>
                <a:gd name="connsiteY135" fmla="*/ 158750 h 2736850"/>
                <a:gd name="connsiteX136" fmla="*/ 336550 w 7080250"/>
                <a:gd name="connsiteY136" fmla="*/ 101600 h 2736850"/>
                <a:gd name="connsiteX137" fmla="*/ 273050 w 7080250"/>
                <a:gd name="connsiteY137" fmla="*/ 101600 h 2736850"/>
                <a:gd name="connsiteX138" fmla="*/ 273050 w 7080250"/>
                <a:gd name="connsiteY138" fmla="*/ 50800 h 2736850"/>
                <a:gd name="connsiteX139" fmla="*/ 146050 w 7080250"/>
                <a:gd name="connsiteY139" fmla="*/ 50800 h 2736850"/>
                <a:gd name="connsiteX140" fmla="*/ 146050 w 7080250"/>
                <a:gd name="connsiteY140" fmla="*/ 0 h 2736850"/>
                <a:gd name="connsiteX141" fmla="*/ 0 w 7080250"/>
                <a:gd name="connsiteY141"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60800 w 7080250"/>
                <a:gd name="connsiteY43" fmla="*/ 2057400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48100 w 7080250"/>
                <a:gd name="connsiteY43" fmla="*/ 2057400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57625 w 7080250"/>
                <a:gd name="connsiteY43" fmla="*/ 2060575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48100 w 7080250"/>
                <a:gd name="connsiteY43" fmla="*/ 2060575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57625 w 7080250"/>
                <a:gd name="connsiteY43" fmla="*/ 2063750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51275 w 7080250"/>
                <a:gd name="connsiteY43" fmla="*/ 2054225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60800 w 7080250"/>
                <a:gd name="connsiteY43" fmla="*/ 2060575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 name="connsiteX0" fmla="*/ 7080250 w 7080250"/>
                <a:gd name="connsiteY0" fmla="*/ 2736850 h 2736850"/>
                <a:gd name="connsiteX1" fmla="*/ 6394450 w 7080250"/>
                <a:gd name="connsiteY1" fmla="*/ 2736850 h 2736850"/>
                <a:gd name="connsiteX2" fmla="*/ 6394450 w 7080250"/>
                <a:gd name="connsiteY2" fmla="*/ 2673350 h 2736850"/>
                <a:gd name="connsiteX3" fmla="*/ 6216650 w 7080250"/>
                <a:gd name="connsiteY3" fmla="*/ 2673350 h 2736850"/>
                <a:gd name="connsiteX4" fmla="*/ 6216650 w 7080250"/>
                <a:gd name="connsiteY4" fmla="*/ 2597150 h 2736850"/>
                <a:gd name="connsiteX5" fmla="*/ 6172200 w 7080250"/>
                <a:gd name="connsiteY5" fmla="*/ 2597150 h 2736850"/>
                <a:gd name="connsiteX6" fmla="*/ 6172200 w 7080250"/>
                <a:gd name="connsiteY6" fmla="*/ 2546350 h 2736850"/>
                <a:gd name="connsiteX7" fmla="*/ 5892800 w 7080250"/>
                <a:gd name="connsiteY7" fmla="*/ 2546350 h 2736850"/>
                <a:gd name="connsiteX8" fmla="*/ 5892800 w 7080250"/>
                <a:gd name="connsiteY8" fmla="*/ 2508250 h 2736850"/>
                <a:gd name="connsiteX9" fmla="*/ 5708650 w 7080250"/>
                <a:gd name="connsiteY9" fmla="*/ 2508250 h 2736850"/>
                <a:gd name="connsiteX10" fmla="*/ 5708650 w 7080250"/>
                <a:gd name="connsiteY10" fmla="*/ 2476500 h 2736850"/>
                <a:gd name="connsiteX11" fmla="*/ 5588000 w 7080250"/>
                <a:gd name="connsiteY11" fmla="*/ 2476500 h 2736850"/>
                <a:gd name="connsiteX12" fmla="*/ 5588000 w 7080250"/>
                <a:gd name="connsiteY12" fmla="*/ 2451100 h 2736850"/>
                <a:gd name="connsiteX13" fmla="*/ 5505450 w 7080250"/>
                <a:gd name="connsiteY13" fmla="*/ 2451100 h 2736850"/>
                <a:gd name="connsiteX14" fmla="*/ 5505450 w 7080250"/>
                <a:gd name="connsiteY14" fmla="*/ 2425700 h 2736850"/>
                <a:gd name="connsiteX15" fmla="*/ 5372100 w 7080250"/>
                <a:gd name="connsiteY15" fmla="*/ 2425700 h 2736850"/>
                <a:gd name="connsiteX16" fmla="*/ 5372100 w 7080250"/>
                <a:gd name="connsiteY16" fmla="*/ 2393950 h 2736850"/>
                <a:gd name="connsiteX17" fmla="*/ 5175250 w 7080250"/>
                <a:gd name="connsiteY17" fmla="*/ 2393950 h 2736850"/>
                <a:gd name="connsiteX18" fmla="*/ 5175250 w 7080250"/>
                <a:gd name="connsiteY18" fmla="*/ 2355850 h 2736850"/>
                <a:gd name="connsiteX19" fmla="*/ 5118100 w 7080250"/>
                <a:gd name="connsiteY19" fmla="*/ 2355850 h 2736850"/>
                <a:gd name="connsiteX20" fmla="*/ 5118100 w 7080250"/>
                <a:gd name="connsiteY20" fmla="*/ 2336800 h 2736850"/>
                <a:gd name="connsiteX21" fmla="*/ 5041900 w 7080250"/>
                <a:gd name="connsiteY21" fmla="*/ 2336800 h 2736850"/>
                <a:gd name="connsiteX22" fmla="*/ 5041900 w 7080250"/>
                <a:gd name="connsiteY22" fmla="*/ 2324100 h 2736850"/>
                <a:gd name="connsiteX23" fmla="*/ 4826000 w 7080250"/>
                <a:gd name="connsiteY23" fmla="*/ 2324100 h 2736850"/>
                <a:gd name="connsiteX24" fmla="*/ 4826000 w 7080250"/>
                <a:gd name="connsiteY24" fmla="*/ 2298700 h 2736850"/>
                <a:gd name="connsiteX25" fmla="*/ 4794250 w 7080250"/>
                <a:gd name="connsiteY25" fmla="*/ 2298700 h 2736850"/>
                <a:gd name="connsiteX26" fmla="*/ 4794250 w 7080250"/>
                <a:gd name="connsiteY26" fmla="*/ 2273300 h 2736850"/>
                <a:gd name="connsiteX27" fmla="*/ 4724400 w 7080250"/>
                <a:gd name="connsiteY27" fmla="*/ 2273300 h 2736850"/>
                <a:gd name="connsiteX28" fmla="*/ 4724400 w 7080250"/>
                <a:gd name="connsiteY28" fmla="*/ 2254250 h 2736850"/>
                <a:gd name="connsiteX29" fmla="*/ 4699000 w 7080250"/>
                <a:gd name="connsiteY29" fmla="*/ 2254250 h 2736850"/>
                <a:gd name="connsiteX30" fmla="*/ 4699000 w 7080250"/>
                <a:gd name="connsiteY30" fmla="*/ 2241550 h 2736850"/>
                <a:gd name="connsiteX31" fmla="*/ 4597400 w 7080250"/>
                <a:gd name="connsiteY31" fmla="*/ 2241550 h 2736850"/>
                <a:gd name="connsiteX32" fmla="*/ 4597400 w 7080250"/>
                <a:gd name="connsiteY32" fmla="*/ 2197100 h 2736850"/>
                <a:gd name="connsiteX33" fmla="*/ 4565650 w 7080250"/>
                <a:gd name="connsiteY33" fmla="*/ 2197100 h 2736850"/>
                <a:gd name="connsiteX34" fmla="*/ 4565650 w 7080250"/>
                <a:gd name="connsiteY34" fmla="*/ 2159000 h 2736850"/>
                <a:gd name="connsiteX35" fmla="*/ 4514850 w 7080250"/>
                <a:gd name="connsiteY35" fmla="*/ 2159000 h 2736850"/>
                <a:gd name="connsiteX36" fmla="*/ 4527550 w 7080250"/>
                <a:gd name="connsiteY36" fmla="*/ 2146300 h 2736850"/>
                <a:gd name="connsiteX37" fmla="*/ 4235450 w 7080250"/>
                <a:gd name="connsiteY37" fmla="*/ 2146300 h 2736850"/>
                <a:gd name="connsiteX38" fmla="*/ 4235450 w 7080250"/>
                <a:gd name="connsiteY38" fmla="*/ 2101850 h 2736850"/>
                <a:gd name="connsiteX39" fmla="*/ 4064000 w 7080250"/>
                <a:gd name="connsiteY39" fmla="*/ 2101850 h 2736850"/>
                <a:gd name="connsiteX40" fmla="*/ 4064000 w 7080250"/>
                <a:gd name="connsiteY40" fmla="*/ 2082800 h 2736850"/>
                <a:gd name="connsiteX41" fmla="*/ 3892550 w 7080250"/>
                <a:gd name="connsiteY41" fmla="*/ 2082800 h 2736850"/>
                <a:gd name="connsiteX42" fmla="*/ 3892550 w 7080250"/>
                <a:gd name="connsiteY42" fmla="*/ 2057400 h 2736850"/>
                <a:gd name="connsiteX43" fmla="*/ 3854450 w 7080250"/>
                <a:gd name="connsiteY43" fmla="*/ 2057400 h 2736850"/>
                <a:gd name="connsiteX44" fmla="*/ 3854450 w 7080250"/>
                <a:gd name="connsiteY44" fmla="*/ 1993900 h 2736850"/>
                <a:gd name="connsiteX45" fmla="*/ 3435350 w 7080250"/>
                <a:gd name="connsiteY45" fmla="*/ 1993900 h 2736850"/>
                <a:gd name="connsiteX46" fmla="*/ 3435350 w 7080250"/>
                <a:gd name="connsiteY46" fmla="*/ 1962150 h 2736850"/>
                <a:gd name="connsiteX47" fmla="*/ 3378200 w 7080250"/>
                <a:gd name="connsiteY47" fmla="*/ 1962150 h 2736850"/>
                <a:gd name="connsiteX48" fmla="*/ 3390900 w 7080250"/>
                <a:gd name="connsiteY48" fmla="*/ 1949450 h 2736850"/>
                <a:gd name="connsiteX49" fmla="*/ 3340100 w 7080250"/>
                <a:gd name="connsiteY49" fmla="*/ 1949450 h 2736850"/>
                <a:gd name="connsiteX50" fmla="*/ 3340100 w 7080250"/>
                <a:gd name="connsiteY50" fmla="*/ 1911350 h 2736850"/>
                <a:gd name="connsiteX51" fmla="*/ 3289300 w 7080250"/>
                <a:gd name="connsiteY51" fmla="*/ 1911350 h 2736850"/>
                <a:gd name="connsiteX52" fmla="*/ 3289300 w 7080250"/>
                <a:gd name="connsiteY52" fmla="*/ 1885950 h 2736850"/>
                <a:gd name="connsiteX53" fmla="*/ 3244850 w 7080250"/>
                <a:gd name="connsiteY53" fmla="*/ 1885950 h 2736850"/>
                <a:gd name="connsiteX54" fmla="*/ 3257550 w 7080250"/>
                <a:gd name="connsiteY54" fmla="*/ 1873250 h 2736850"/>
                <a:gd name="connsiteX55" fmla="*/ 2889250 w 7080250"/>
                <a:gd name="connsiteY55" fmla="*/ 1873250 h 2736850"/>
                <a:gd name="connsiteX56" fmla="*/ 2889250 w 7080250"/>
                <a:gd name="connsiteY56" fmla="*/ 1847850 h 2736850"/>
                <a:gd name="connsiteX57" fmla="*/ 2876550 w 7080250"/>
                <a:gd name="connsiteY57" fmla="*/ 1847850 h 2736850"/>
                <a:gd name="connsiteX58" fmla="*/ 2876550 w 7080250"/>
                <a:gd name="connsiteY58" fmla="*/ 1822450 h 2736850"/>
                <a:gd name="connsiteX59" fmla="*/ 2844800 w 7080250"/>
                <a:gd name="connsiteY59" fmla="*/ 1822450 h 2736850"/>
                <a:gd name="connsiteX60" fmla="*/ 2787650 w 7080250"/>
                <a:gd name="connsiteY60" fmla="*/ 1822450 h 2736850"/>
                <a:gd name="connsiteX61" fmla="*/ 2787650 w 7080250"/>
                <a:gd name="connsiteY61" fmla="*/ 1771650 h 2736850"/>
                <a:gd name="connsiteX62" fmla="*/ 2749550 w 7080250"/>
                <a:gd name="connsiteY62" fmla="*/ 1771650 h 2736850"/>
                <a:gd name="connsiteX63" fmla="*/ 2749550 w 7080250"/>
                <a:gd name="connsiteY63" fmla="*/ 1727200 h 2736850"/>
                <a:gd name="connsiteX64" fmla="*/ 2698750 w 7080250"/>
                <a:gd name="connsiteY64" fmla="*/ 1727200 h 2736850"/>
                <a:gd name="connsiteX65" fmla="*/ 2698750 w 7080250"/>
                <a:gd name="connsiteY65" fmla="*/ 1695450 h 2736850"/>
                <a:gd name="connsiteX66" fmla="*/ 2266950 w 7080250"/>
                <a:gd name="connsiteY66" fmla="*/ 1695450 h 2736850"/>
                <a:gd name="connsiteX67" fmla="*/ 2266950 w 7080250"/>
                <a:gd name="connsiteY67" fmla="*/ 1651000 h 2736850"/>
                <a:gd name="connsiteX68" fmla="*/ 2216150 w 7080250"/>
                <a:gd name="connsiteY68" fmla="*/ 1651000 h 2736850"/>
                <a:gd name="connsiteX69" fmla="*/ 2216150 w 7080250"/>
                <a:gd name="connsiteY69" fmla="*/ 1600200 h 2736850"/>
                <a:gd name="connsiteX70" fmla="*/ 2152650 w 7080250"/>
                <a:gd name="connsiteY70" fmla="*/ 1600200 h 2736850"/>
                <a:gd name="connsiteX71" fmla="*/ 2152650 w 7080250"/>
                <a:gd name="connsiteY71" fmla="*/ 1549400 h 2736850"/>
                <a:gd name="connsiteX72" fmla="*/ 2120900 w 7080250"/>
                <a:gd name="connsiteY72" fmla="*/ 1549400 h 2736850"/>
                <a:gd name="connsiteX73" fmla="*/ 2120900 w 7080250"/>
                <a:gd name="connsiteY73" fmla="*/ 1530350 h 2736850"/>
                <a:gd name="connsiteX74" fmla="*/ 1943100 w 7080250"/>
                <a:gd name="connsiteY74" fmla="*/ 1530350 h 2736850"/>
                <a:gd name="connsiteX75" fmla="*/ 1943100 w 7080250"/>
                <a:gd name="connsiteY75" fmla="*/ 1498600 h 2736850"/>
                <a:gd name="connsiteX76" fmla="*/ 1917700 w 7080250"/>
                <a:gd name="connsiteY76" fmla="*/ 1498600 h 2736850"/>
                <a:gd name="connsiteX77" fmla="*/ 1917700 w 7080250"/>
                <a:gd name="connsiteY77" fmla="*/ 1473200 h 2736850"/>
                <a:gd name="connsiteX78" fmla="*/ 1714500 w 7080250"/>
                <a:gd name="connsiteY78" fmla="*/ 1473200 h 2736850"/>
                <a:gd name="connsiteX79" fmla="*/ 1714500 w 7080250"/>
                <a:gd name="connsiteY79" fmla="*/ 1416050 h 2736850"/>
                <a:gd name="connsiteX80" fmla="*/ 1670050 w 7080250"/>
                <a:gd name="connsiteY80" fmla="*/ 1416050 h 2736850"/>
                <a:gd name="connsiteX81" fmla="*/ 1670050 w 7080250"/>
                <a:gd name="connsiteY81" fmla="*/ 1390650 h 2736850"/>
                <a:gd name="connsiteX82" fmla="*/ 1625600 w 7080250"/>
                <a:gd name="connsiteY82" fmla="*/ 1390650 h 2736850"/>
                <a:gd name="connsiteX83" fmla="*/ 1625600 w 7080250"/>
                <a:gd name="connsiteY83" fmla="*/ 1365250 h 2736850"/>
                <a:gd name="connsiteX84" fmla="*/ 1625600 w 7080250"/>
                <a:gd name="connsiteY84" fmla="*/ 1314450 h 2736850"/>
                <a:gd name="connsiteX85" fmla="*/ 1600200 w 7080250"/>
                <a:gd name="connsiteY85" fmla="*/ 1314450 h 2736850"/>
                <a:gd name="connsiteX86" fmla="*/ 1600200 w 7080250"/>
                <a:gd name="connsiteY86" fmla="*/ 1263650 h 2736850"/>
                <a:gd name="connsiteX87" fmla="*/ 1587500 w 7080250"/>
                <a:gd name="connsiteY87" fmla="*/ 1263650 h 2736850"/>
                <a:gd name="connsiteX88" fmla="*/ 1587500 w 7080250"/>
                <a:gd name="connsiteY88" fmla="*/ 1193800 h 2736850"/>
                <a:gd name="connsiteX89" fmla="*/ 1485900 w 7080250"/>
                <a:gd name="connsiteY89" fmla="*/ 1193800 h 2736850"/>
                <a:gd name="connsiteX90" fmla="*/ 1485900 w 7080250"/>
                <a:gd name="connsiteY90" fmla="*/ 1139825 h 2736850"/>
                <a:gd name="connsiteX91" fmla="*/ 1339850 w 7080250"/>
                <a:gd name="connsiteY91" fmla="*/ 1139825 h 2736850"/>
                <a:gd name="connsiteX92" fmla="*/ 1339850 w 7080250"/>
                <a:gd name="connsiteY92" fmla="*/ 1111250 h 2736850"/>
                <a:gd name="connsiteX93" fmla="*/ 1193800 w 7080250"/>
                <a:gd name="connsiteY93" fmla="*/ 1111250 h 2736850"/>
                <a:gd name="connsiteX94" fmla="*/ 1174750 w 7080250"/>
                <a:gd name="connsiteY94" fmla="*/ 1092200 h 2736850"/>
                <a:gd name="connsiteX95" fmla="*/ 1149350 w 7080250"/>
                <a:gd name="connsiteY95" fmla="*/ 1092200 h 2736850"/>
                <a:gd name="connsiteX96" fmla="*/ 1149350 w 7080250"/>
                <a:gd name="connsiteY96" fmla="*/ 1054100 h 2736850"/>
                <a:gd name="connsiteX97" fmla="*/ 1123950 w 7080250"/>
                <a:gd name="connsiteY97" fmla="*/ 1054100 h 2736850"/>
                <a:gd name="connsiteX98" fmla="*/ 1123950 w 7080250"/>
                <a:gd name="connsiteY98" fmla="*/ 1016000 h 2736850"/>
                <a:gd name="connsiteX99" fmla="*/ 1073150 w 7080250"/>
                <a:gd name="connsiteY99" fmla="*/ 1016000 h 2736850"/>
                <a:gd name="connsiteX100" fmla="*/ 1073150 w 7080250"/>
                <a:gd name="connsiteY100" fmla="*/ 977900 h 2736850"/>
                <a:gd name="connsiteX101" fmla="*/ 1073150 w 7080250"/>
                <a:gd name="connsiteY101" fmla="*/ 977900 h 2736850"/>
                <a:gd name="connsiteX102" fmla="*/ 1009650 w 7080250"/>
                <a:gd name="connsiteY102" fmla="*/ 977900 h 2736850"/>
                <a:gd name="connsiteX103" fmla="*/ 1009650 w 7080250"/>
                <a:gd name="connsiteY103" fmla="*/ 882650 h 2736850"/>
                <a:gd name="connsiteX104" fmla="*/ 1003300 w 7080250"/>
                <a:gd name="connsiteY104" fmla="*/ 882650 h 2736850"/>
                <a:gd name="connsiteX105" fmla="*/ 1003300 w 7080250"/>
                <a:gd name="connsiteY105" fmla="*/ 844550 h 2736850"/>
                <a:gd name="connsiteX106" fmla="*/ 984250 w 7080250"/>
                <a:gd name="connsiteY106" fmla="*/ 844550 h 2736850"/>
                <a:gd name="connsiteX107" fmla="*/ 984250 w 7080250"/>
                <a:gd name="connsiteY107" fmla="*/ 781050 h 2736850"/>
                <a:gd name="connsiteX108" fmla="*/ 939800 w 7080250"/>
                <a:gd name="connsiteY108" fmla="*/ 781050 h 2736850"/>
                <a:gd name="connsiteX109" fmla="*/ 939800 w 7080250"/>
                <a:gd name="connsiteY109" fmla="*/ 755650 h 2736850"/>
                <a:gd name="connsiteX110" fmla="*/ 927100 w 7080250"/>
                <a:gd name="connsiteY110" fmla="*/ 755650 h 2736850"/>
                <a:gd name="connsiteX111" fmla="*/ 927100 w 7080250"/>
                <a:gd name="connsiteY111" fmla="*/ 698500 h 2736850"/>
                <a:gd name="connsiteX112" fmla="*/ 908050 w 7080250"/>
                <a:gd name="connsiteY112" fmla="*/ 698500 h 2736850"/>
                <a:gd name="connsiteX113" fmla="*/ 908050 w 7080250"/>
                <a:gd name="connsiteY113" fmla="*/ 666750 h 2736850"/>
                <a:gd name="connsiteX114" fmla="*/ 793750 w 7080250"/>
                <a:gd name="connsiteY114" fmla="*/ 666750 h 2736850"/>
                <a:gd name="connsiteX115" fmla="*/ 793750 w 7080250"/>
                <a:gd name="connsiteY115" fmla="*/ 641350 h 2736850"/>
                <a:gd name="connsiteX116" fmla="*/ 666750 w 7080250"/>
                <a:gd name="connsiteY116" fmla="*/ 641350 h 2736850"/>
                <a:gd name="connsiteX117" fmla="*/ 666750 w 7080250"/>
                <a:gd name="connsiteY117" fmla="*/ 609600 h 2736850"/>
                <a:gd name="connsiteX118" fmla="*/ 628650 w 7080250"/>
                <a:gd name="connsiteY118" fmla="*/ 609600 h 2736850"/>
                <a:gd name="connsiteX119" fmla="*/ 628650 w 7080250"/>
                <a:gd name="connsiteY119" fmla="*/ 577850 h 2736850"/>
                <a:gd name="connsiteX120" fmla="*/ 552450 w 7080250"/>
                <a:gd name="connsiteY120" fmla="*/ 577850 h 2736850"/>
                <a:gd name="connsiteX121" fmla="*/ 552450 w 7080250"/>
                <a:gd name="connsiteY121" fmla="*/ 501650 h 2736850"/>
                <a:gd name="connsiteX122" fmla="*/ 469900 w 7080250"/>
                <a:gd name="connsiteY122" fmla="*/ 501650 h 2736850"/>
                <a:gd name="connsiteX123" fmla="*/ 469900 w 7080250"/>
                <a:gd name="connsiteY123" fmla="*/ 450850 h 2736850"/>
                <a:gd name="connsiteX124" fmla="*/ 438150 w 7080250"/>
                <a:gd name="connsiteY124" fmla="*/ 450850 h 2736850"/>
                <a:gd name="connsiteX125" fmla="*/ 438150 w 7080250"/>
                <a:gd name="connsiteY125" fmla="*/ 400050 h 2736850"/>
                <a:gd name="connsiteX126" fmla="*/ 431800 w 7080250"/>
                <a:gd name="connsiteY126" fmla="*/ 400050 h 2736850"/>
                <a:gd name="connsiteX127" fmla="*/ 431800 w 7080250"/>
                <a:gd name="connsiteY127" fmla="*/ 361950 h 2736850"/>
                <a:gd name="connsiteX128" fmla="*/ 412750 w 7080250"/>
                <a:gd name="connsiteY128" fmla="*/ 361950 h 2736850"/>
                <a:gd name="connsiteX129" fmla="*/ 412750 w 7080250"/>
                <a:gd name="connsiteY129" fmla="*/ 279400 h 2736850"/>
                <a:gd name="connsiteX130" fmla="*/ 381000 w 7080250"/>
                <a:gd name="connsiteY130" fmla="*/ 279400 h 2736850"/>
                <a:gd name="connsiteX131" fmla="*/ 381000 w 7080250"/>
                <a:gd name="connsiteY131" fmla="*/ 196850 h 2736850"/>
                <a:gd name="connsiteX132" fmla="*/ 368300 w 7080250"/>
                <a:gd name="connsiteY132" fmla="*/ 196850 h 2736850"/>
                <a:gd name="connsiteX133" fmla="*/ 368300 w 7080250"/>
                <a:gd name="connsiteY133" fmla="*/ 158750 h 2736850"/>
                <a:gd name="connsiteX134" fmla="*/ 336550 w 7080250"/>
                <a:gd name="connsiteY134" fmla="*/ 158750 h 2736850"/>
                <a:gd name="connsiteX135" fmla="*/ 336550 w 7080250"/>
                <a:gd name="connsiteY135" fmla="*/ 101600 h 2736850"/>
                <a:gd name="connsiteX136" fmla="*/ 273050 w 7080250"/>
                <a:gd name="connsiteY136" fmla="*/ 101600 h 2736850"/>
                <a:gd name="connsiteX137" fmla="*/ 273050 w 7080250"/>
                <a:gd name="connsiteY137" fmla="*/ 50800 h 2736850"/>
                <a:gd name="connsiteX138" fmla="*/ 146050 w 7080250"/>
                <a:gd name="connsiteY138" fmla="*/ 50800 h 2736850"/>
                <a:gd name="connsiteX139" fmla="*/ 146050 w 7080250"/>
                <a:gd name="connsiteY139" fmla="*/ 0 h 2736850"/>
                <a:gd name="connsiteX140" fmla="*/ 0 w 7080250"/>
                <a:gd name="connsiteY140" fmla="*/ 0 h 273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7080250" h="2736850">
                  <a:moveTo>
                    <a:pt x="7080250" y="2736850"/>
                  </a:moveTo>
                  <a:lnTo>
                    <a:pt x="6394450" y="2736850"/>
                  </a:lnTo>
                  <a:lnTo>
                    <a:pt x="6394450" y="2673350"/>
                  </a:lnTo>
                  <a:lnTo>
                    <a:pt x="6216650" y="2673350"/>
                  </a:lnTo>
                  <a:lnTo>
                    <a:pt x="6216650" y="2597150"/>
                  </a:lnTo>
                  <a:lnTo>
                    <a:pt x="6172200" y="2597150"/>
                  </a:lnTo>
                  <a:lnTo>
                    <a:pt x="6172200" y="2546350"/>
                  </a:lnTo>
                  <a:lnTo>
                    <a:pt x="5892800" y="2546350"/>
                  </a:lnTo>
                  <a:lnTo>
                    <a:pt x="5892800" y="2508250"/>
                  </a:lnTo>
                  <a:lnTo>
                    <a:pt x="5708650" y="2508250"/>
                  </a:lnTo>
                  <a:lnTo>
                    <a:pt x="5708650" y="2476500"/>
                  </a:lnTo>
                  <a:lnTo>
                    <a:pt x="5588000" y="2476500"/>
                  </a:lnTo>
                  <a:lnTo>
                    <a:pt x="5588000" y="2451100"/>
                  </a:lnTo>
                  <a:lnTo>
                    <a:pt x="5505450" y="2451100"/>
                  </a:lnTo>
                  <a:lnTo>
                    <a:pt x="5505450" y="2425700"/>
                  </a:lnTo>
                  <a:lnTo>
                    <a:pt x="5372100" y="2425700"/>
                  </a:lnTo>
                  <a:lnTo>
                    <a:pt x="5372100" y="2393950"/>
                  </a:lnTo>
                  <a:lnTo>
                    <a:pt x="5175250" y="2393950"/>
                  </a:lnTo>
                  <a:lnTo>
                    <a:pt x="5175250" y="2355850"/>
                  </a:lnTo>
                  <a:lnTo>
                    <a:pt x="5118100" y="2355850"/>
                  </a:lnTo>
                  <a:lnTo>
                    <a:pt x="5118100" y="2336800"/>
                  </a:lnTo>
                  <a:lnTo>
                    <a:pt x="5041900" y="2336800"/>
                  </a:lnTo>
                  <a:lnTo>
                    <a:pt x="5041900" y="2324100"/>
                  </a:lnTo>
                  <a:lnTo>
                    <a:pt x="4826000" y="2324100"/>
                  </a:lnTo>
                  <a:lnTo>
                    <a:pt x="4826000" y="2298700"/>
                  </a:lnTo>
                  <a:lnTo>
                    <a:pt x="4794250" y="2298700"/>
                  </a:lnTo>
                  <a:lnTo>
                    <a:pt x="4794250" y="2273300"/>
                  </a:lnTo>
                  <a:lnTo>
                    <a:pt x="4724400" y="2273300"/>
                  </a:lnTo>
                  <a:lnTo>
                    <a:pt x="4724400" y="2254250"/>
                  </a:lnTo>
                  <a:lnTo>
                    <a:pt x="4699000" y="2254250"/>
                  </a:lnTo>
                  <a:lnTo>
                    <a:pt x="4699000" y="2241550"/>
                  </a:lnTo>
                  <a:lnTo>
                    <a:pt x="4597400" y="2241550"/>
                  </a:lnTo>
                  <a:lnTo>
                    <a:pt x="4597400" y="2197100"/>
                  </a:lnTo>
                  <a:lnTo>
                    <a:pt x="4565650" y="2197100"/>
                  </a:lnTo>
                  <a:lnTo>
                    <a:pt x="4565650" y="2159000"/>
                  </a:lnTo>
                  <a:lnTo>
                    <a:pt x="4514850" y="2159000"/>
                  </a:lnTo>
                  <a:lnTo>
                    <a:pt x="4527550" y="2146300"/>
                  </a:lnTo>
                  <a:lnTo>
                    <a:pt x="4235450" y="2146300"/>
                  </a:lnTo>
                  <a:lnTo>
                    <a:pt x="4235450" y="2101850"/>
                  </a:lnTo>
                  <a:lnTo>
                    <a:pt x="4064000" y="2101850"/>
                  </a:lnTo>
                  <a:lnTo>
                    <a:pt x="4064000" y="2082800"/>
                  </a:lnTo>
                  <a:lnTo>
                    <a:pt x="3892550" y="2082800"/>
                  </a:lnTo>
                  <a:lnTo>
                    <a:pt x="3892550" y="2057400"/>
                  </a:lnTo>
                  <a:lnTo>
                    <a:pt x="3854450" y="2057400"/>
                  </a:lnTo>
                  <a:lnTo>
                    <a:pt x="3854450" y="1993900"/>
                  </a:lnTo>
                  <a:lnTo>
                    <a:pt x="3435350" y="1993900"/>
                  </a:lnTo>
                  <a:lnTo>
                    <a:pt x="3435350" y="1962150"/>
                  </a:lnTo>
                  <a:lnTo>
                    <a:pt x="3378200" y="1962150"/>
                  </a:lnTo>
                  <a:lnTo>
                    <a:pt x="3390900" y="1949450"/>
                  </a:lnTo>
                  <a:lnTo>
                    <a:pt x="3340100" y="1949450"/>
                  </a:lnTo>
                  <a:lnTo>
                    <a:pt x="3340100" y="1911350"/>
                  </a:lnTo>
                  <a:lnTo>
                    <a:pt x="3289300" y="1911350"/>
                  </a:lnTo>
                  <a:lnTo>
                    <a:pt x="3289300" y="1885950"/>
                  </a:lnTo>
                  <a:lnTo>
                    <a:pt x="3244850" y="1885950"/>
                  </a:lnTo>
                  <a:lnTo>
                    <a:pt x="3257550" y="1873250"/>
                  </a:lnTo>
                  <a:lnTo>
                    <a:pt x="2889250" y="1873250"/>
                  </a:lnTo>
                  <a:lnTo>
                    <a:pt x="2889250" y="1847850"/>
                  </a:lnTo>
                  <a:lnTo>
                    <a:pt x="2876550" y="1847850"/>
                  </a:lnTo>
                  <a:lnTo>
                    <a:pt x="2876550" y="1822450"/>
                  </a:lnTo>
                  <a:lnTo>
                    <a:pt x="2844800" y="1822450"/>
                  </a:lnTo>
                  <a:lnTo>
                    <a:pt x="2787650" y="1822450"/>
                  </a:lnTo>
                  <a:lnTo>
                    <a:pt x="2787650" y="1771650"/>
                  </a:lnTo>
                  <a:lnTo>
                    <a:pt x="2749550" y="1771650"/>
                  </a:lnTo>
                  <a:lnTo>
                    <a:pt x="2749550" y="1727200"/>
                  </a:lnTo>
                  <a:lnTo>
                    <a:pt x="2698750" y="1727200"/>
                  </a:lnTo>
                  <a:lnTo>
                    <a:pt x="2698750" y="1695450"/>
                  </a:lnTo>
                  <a:lnTo>
                    <a:pt x="2266950" y="1695450"/>
                  </a:lnTo>
                  <a:lnTo>
                    <a:pt x="2266950" y="1651000"/>
                  </a:lnTo>
                  <a:lnTo>
                    <a:pt x="2216150" y="1651000"/>
                  </a:lnTo>
                  <a:lnTo>
                    <a:pt x="2216150" y="1600200"/>
                  </a:lnTo>
                  <a:lnTo>
                    <a:pt x="2152650" y="1600200"/>
                  </a:lnTo>
                  <a:lnTo>
                    <a:pt x="2152650" y="1549400"/>
                  </a:lnTo>
                  <a:lnTo>
                    <a:pt x="2120900" y="1549400"/>
                  </a:lnTo>
                  <a:lnTo>
                    <a:pt x="2120900" y="1530350"/>
                  </a:lnTo>
                  <a:lnTo>
                    <a:pt x="1943100" y="1530350"/>
                  </a:lnTo>
                  <a:lnTo>
                    <a:pt x="1943100" y="1498600"/>
                  </a:lnTo>
                  <a:lnTo>
                    <a:pt x="1917700" y="1498600"/>
                  </a:lnTo>
                  <a:lnTo>
                    <a:pt x="1917700" y="1473200"/>
                  </a:lnTo>
                  <a:lnTo>
                    <a:pt x="1714500" y="1473200"/>
                  </a:lnTo>
                  <a:lnTo>
                    <a:pt x="1714500" y="1416050"/>
                  </a:lnTo>
                  <a:lnTo>
                    <a:pt x="1670050" y="1416050"/>
                  </a:lnTo>
                  <a:lnTo>
                    <a:pt x="1670050" y="1390650"/>
                  </a:lnTo>
                  <a:lnTo>
                    <a:pt x="1625600" y="1390650"/>
                  </a:lnTo>
                  <a:lnTo>
                    <a:pt x="1625600" y="1365250"/>
                  </a:lnTo>
                  <a:lnTo>
                    <a:pt x="1625600" y="1314450"/>
                  </a:lnTo>
                  <a:lnTo>
                    <a:pt x="1600200" y="1314450"/>
                  </a:lnTo>
                  <a:lnTo>
                    <a:pt x="1600200" y="1263650"/>
                  </a:lnTo>
                  <a:lnTo>
                    <a:pt x="1587500" y="1263650"/>
                  </a:lnTo>
                  <a:lnTo>
                    <a:pt x="1587500" y="1193800"/>
                  </a:lnTo>
                  <a:lnTo>
                    <a:pt x="1485900" y="1193800"/>
                  </a:lnTo>
                  <a:lnTo>
                    <a:pt x="1485900" y="1139825"/>
                  </a:lnTo>
                  <a:lnTo>
                    <a:pt x="1339850" y="1139825"/>
                  </a:lnTo>
                  <a:lnTo>
                    <a:pt x="1339850" y="1111250"/>
                  </a:lnTo>
                  <a:lnTo>
                    <a:pt x="1193800" y="1111250"/>
                  </a:lnTo>
                  <a:lnTo>
                    <a:pt x="1174750" y="1092200"/>
                  </a:lnTo>
                  <a:lnTo>
                    <a:pt x="1149350" y="1092200"/>
                  </a:lnTo>
                  <a:lnTo>
                    <a:pt x="1149350" y="1054100"/>
                  </a:lnTo>
                  <a:lnTo>
                    <a:pt x="1123950" y="1054100"/>
                  </a:lnTo>
                  <a:lnTo>
                    <a:pt x="1123950" y="1016000"/>
                  </a:lnTo>
                  <a:lnTo>
                    <a:pt x="1073150" y="1016000"/>
                  </a:lnTo>
                  <a:lnTo>
                    <a:pt x="1073150" y="977900"/>
                  </a:lnTo>
                  <a:lnTo>
                    <a:pt x="1073150" y="977900"/>
                  </a:lnTo>
                  <a:lnTo>
                    <a:pt x="1009650" y="977900"/>
                  </a:lnTo>
                  <a:lnTo>
                    <a:pt x="1009650" y="882650"/>
                  </a:lnTo>
                  <a:lnTo>
                    <a:pt x="1003300" y="882650"/>
                  </a:lnTo>
                  <a:lnTo>
                    <a:pt x="1003300" y="844550"/>
                  </a:lnTo>
                  <a:lnTo>
                    <a:pt x="984250" y="844550"/>
                  </a:lnTo>
                  <a:lnTo>
                    <a:pt x="984250" y="781050"/>
                  </a:lnTo>
                  <a:lnTo>
                    <a:pt x="939800" y="781050"/>
                  </a:lnTo>
                  <a:lnTo>
                    <a:pt x="939800" y="755650"/>
                  </a:lnTo>
                  <a:lnTo>
                    <a:pt x="927100" y="755650"/>
                  </a:lnTo>
                  <a:lnTo>
                    <a:pt x="927100" y="698500"/>
                  </a:lnTo>
                  <a:lnTo>
                    <a:pt x="908050" y="698500"/>
                  </a:lnTo>
                  <a:lnTo>
                    <a:pt x="908050" y="666750"/>
                  </a:lnTo>
                  <a:lnTo>
                    <a:pt x="793750" y="666750"/>
                  </a:lnTo>
                  <a:lnTo>
                    <a:pt x="793750" y="641350"/>
                  </a:lnTo>
                  <a:lnTo>
                    <a:pt x="666750" y="641350"/>
                  </a:lnTo>
                  <a:lnTo>
                    <a:pt x="666750" y="609600"/>
                  </a:lnTo>
                  <a:lnTo>
                    <a:pt x="628650" y="609600"/>
                  </a:lnTo>
                  <a:lnTo>
                    <a:pt x="628650" y="577850"/>
                  </a:lnTo>
                  <a:lnTo>
                    <a:pt x="552450" y="577850"/>
                  </a:lnTo>
                  <a:lnTo>
                    <a:pt x="552450" y="501650"/>
                  </a:lnTo>
                  <a:lnTo>
                    <a:pt x="469900" y="501650"/>
                  </a:lnTo>
                  <a:lnTo>
                    <a:pt x="469900" y="450850"/>
                  </a:lnTo>
                  <a:lnTo>
                    <a:pt x="438150" y="450850"/>
                  </a:lnTo>
                  <a:lnTo>
                    <a:pt x="438150" y="400050"/>
                  </a:lnTo>
                  <a:lnTo>
                    <a:pt x="431800" y="400050"/>
                  </a:lnTo>
                  <a:lnTo>
                    <a:pt x="431800" y="361950"/>
                  </a:lnTo>
                  <a:lnTo>
                    <a:pt x="412750" y="361950"/>
                  </a:lnTo>
                  <a:lnTo>
                    <a:pt x="412750" y="279400"/>
                  </a:lnTo>
                  <a:lnTo>
                    <a:pt x="381000" y="279400"/>
                  </a:lnTo>
                  <a:lnTo>
                    <a:pt x="381000" y="196850"/>
                  </a:lnTo>
                  <a:lnTo>
                    <a:pt x="368300" y="196850"/>
                  </a:lnTo>
                  <a:lnTo>
                    <a:pt x="368300" y="158750"/>
                  </a:lnTo>
                  <a:lnTo>
                    <a:pt x="336550" y="158750"/>
                  </a:lnTo>
                  <a:lnTo>
                    <a:pt x="336550" y="101600"/>
                  </a:lnTo>
                  <a:lnTo>
                    <a:pt x="273050" y="101600"/>
                  </a:lnTo>
                  <a:lnTo>
                    <a:pt x="273050" y="50800"/>
                  </a:lnTo>
                  <a:lnTo>
                    <a:pt x="146050" y="50800"/>
                  </a:lnTo>
                  <a:lnTo>
                    <a:pt x="14605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1" name="Group 80">
              <a:extLst>
                <a:ext uri="{FF2B5EF4-FFF2-40B4-BE49-F238E27FC236}">
                  <a16:creationId xmlns:a16="http://schemas.microsoft.com/office/drawing/2014/main" id="{24E608C7-A88C-374D-6E7F-88DA40807F87}"/>
                </a:ext>
              </a:extLst>
            </p:cNvPr>
            <p:cNvGrpSpPr/>
            <p:nvPr/>
          </p:nvGrpSpPr>
          <p:grpSpPr>
            <a:xfrm>
              <a:off x="2905960" y="1611875"/>
              <a:ext cx="160616" cy="160616"/>
              <a:chOff x="5924762" y="2045881"/>
              <a:chExt cx="151552" cy="151552"/>
            </a:xfrm>
          </p:grpSpPr>
          <p:cxnSp>
            <p:nvCxnSpPr>
              <p:cNvPr id="82" name="Straight Connector 81">
                <a:extLst>
                  <a:ext uri="{FF2B5EF4-FFF2-40B4-BE49-F238E27FC236}">
                    <a16:creationId xmlns:a16="http://schemas.microsoft.com/office/drawing/2014/main" id="{31730F1F-EF5B-00C5-2E33-1E09B442C8D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9A93F39-01F4-C2AF-2A8D-CA85C472057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4D14CADD-08E7-672E-6605-2863F06C7848}"/>
                </a:ext>
              </a:extLst>
            </p:cNvPr>
            <p:cNvGrpSpPr/>
            <p:nvPr/>
          </p:nvGrpSpPr>
          <p:grpSpPr>
            <a:xfrm>
              <a:off x="3041184" y="1782819"/>
              <a:ext cx="160616" cy="160616"/>
              <a:chOff x="5924762" y="2045881"/>
              <a:chExt cx="151552" cy="151552"/>
            </a:xfrm>
          </p:grpSpPr>
          <p:cxnSp>
            <p:nvCxnSpPr>
              <p:cNvPr id="85" name="Straight Connector 84">
                <a:extLst>
                  <a:ext uri="{FF2B5EF4-FFF2-40B4-BE49-F238E27FC236}">
                    <a16:creationId xmlns:a16="http://schemas.microsoft.com/office/drawing/2014/main" id="{3A904C97-0266-40F1-C511-64C3977F325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CE30C96-D3BB-4E5C-116B-BA9C0AC56C4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FE1DC342-9B88-890F-26D5-C41E879C3C91}"/>
                </a:ext>
              </a:extLst>
            </p:cNvPr>
            <p:cNvGrpSpPr/>
            <p:nvPr/>
          </p:nvGrpSpPr>
          <p:grpSpPr>
            <a:xfrm>
              <a:off x="3071538" y="1842432"/>
              <a:ext cx="160616" cy="160616"/>
              <a:chOff x="5924762" y="2045881"/>
              <a:chExt cx="151552" cy="151552"/>
            </a:xfrm>
          </p:grpSpPr>
          <p:cxnSp>
            <p:nvCxnSpPr>
              <p:cNvPr id="88" name="Straight Connector 87">
                <a:extLst>
                  <a:ext uri="{FF2B5EF4-FFF2-40B4-BE49-F238E27FC236}">
                    <a16:creationId xmlns:a16="http://schemas.microsoft.com/office/drawing/2014/main" id="{5936467C-6266-80FF-F0AE-CF2474AD9C8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783829D-4E42-0267-6E66-7D520E0FF86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36316438-78BB-EE64-EB3C-BE32C4032112}"/>
                </a:ext>
              </a:extLst>
            </p:cNvPr>
            <p:cNvGrpSpPr/>
            <p:nvPr/>
          </p:nvGrpSpPr>
          <p:grpSpPr>
            <a:xfrm>
              <a:off x="3092762" y="1874039"/>
              <a:ext cx="160616" cy="160616"/>
              <a:chOff x="5924762" y="2045881"/>
              <a:chExt cx="151552" cy="151552"/>
            </a:xfrm>
          </p:grpSpPr>
          <p:cxnSp>
            <p:nvCxnSpPr>
              <p:cNvPr id="91" name="Straight Connector 90">
                <a:extLst>
                  <a:ext uri="{FF2B5EF4-FFF2-40B4-BE49-F238E27FC236}">
                    <a16:creationId xmlns:a16="http://schemas.microsoft.com/office/drawing/2014/main" id="{ADEEE396-A6AB-709A-A548-355E11C0BAF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9924F14-AA0E-6705-E0A9-142201052EF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A5B27174-ED69-8CA5-97E1-A38545D6C8A6}"/>
                </a:ext>
              </a:extLst>
            </p:cNvPr>
            <p:cNvGrpSpPr/>
            <p:nvPr/>
          </p:nvGrpSpPr>
          <p:grpSpPr>
            <a:xfrm>
              <a:off x="3103603" y="1964678"/>
              <a:ext cx="160616" cy="160616"/>
              <a:chOff x="5924762" y="2045881"/>
              <a:chExt cx="151552" cy="151552"/>
            </a:xfrm>
          </p:grpSpPr>
          <p:cxnSp>
            <p:nvCxnSpPr>
              <p:cNvPr id="94" name="Straight Connector 93">
                <a:extLst>
                  <a:ext uri="{FF2B5EF4-FFF2-40B4-BE49-F238E27FC236}">
                    <a16:creationId xmlns:a16="http://schemas.microsoft.com/office/drawing/2014/main" id="{302E4519-0465-B4B6-47E4-601F6407047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F41F0B3-A376-A110-7B57-3A9F7CF7678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F94C296E-9835-44D1-CB3C-CC20302FA1D5}"/>
                </a:ext>
              </a:extLst>
            </p:cNvPr>
            <p:cNvGrpSpPr/>
            <p:nvPr/>
          </p:nvGrpSpPr>
          <p:grpSpPr>
            <a:xfrm>
              <a:off x="3121492" y="2006385"/>
              <a:ext cx="160616" cy="160616"/>
              <a:chOff x="5924762" y="2045881"/>
              <a:chExt cx="151552" cy="151552"/>
            </a:xfrm>
          </p:grpSpPr>
          <p:cxnSp>
            <p:nvCxnSpPr>
              <p:cNvPr id="97" name="Straight Connector 96">
                <a:extLst>
                  <a:ext uri="{FF2B5EF4-FFF2-40B4-BE49-F238E27FC236}">
                    <a16:creationId xmlns:a16="http://schemas.microsoft.com/office/drawing/2014/main" id="{E58FBEAE-F0CA-67E7-55A3-F53724D37E3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78655A8-B996-1101-1E83-D706CD9132D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B1997523-E413-92DE-5BAF-30FFF45C2FE9}"/>
                </a:ext>
              </a:extLst>
            </p:cNvPr>
            <p:cNvGrpSpPr/>
            <p:nvPr/>
          </p:nvGrpSpPr>
          <p:grpSpPr>
            <a:xfrm>
              <a:off x="3121492" y="2029640"/>
              <a:ext cx="160616" cy="160616"/>
              <a:chOff x="5924762" y="2045881"/>
              <a:chExt cx="151552" cy="151552"/>
            </a:xfrm>
          </p:grpSpPr>
          <p:cxnSp>
            <p:nvCxnSpPr>
              <p:cNvPr id="100" name="Straight Connector 99">
                <a:extLst>
                  <a:ext uri="{FF2B5EF4-FFF2-40B4-BE49-F238E27FC236}">
                    <a16:creationId xmlns:a16="http://schemas.microsoft.com/office/drawing/2014/main" id="{EDE4241F-6BCF-6330-E9E3-F1AF6A406BF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F08E6BF-2563-6628-D9AF-6A3C08EAE84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F8937B82-F378-3F00-35D3-49DCFC087C83}"/>
                </a:ext>
              </a:extLst>
            </p:cNvPr>
            <p:cNvGrpSpPr/>
            <p:nvPr/>
          </p:nvGrpSpPr>
          <p:grpSpPr>
            <a:xfrm>
              <a:off x="3145500" y="2064440"/>
              <a:ext cx="160616" cy="160616"/>
              <a:chOff x="5924762" y="2045881"/>
              <a:chExt cx="151552" cy="151552"/>
            </a:xfrm>
          </p:grpSpPr>
          <p:cxnSp>
            <p:nvCxnSpPr>
              <p:cNvPr id="103" name="Straight Connector 102">
                <a:extLst>
                  <a:ext uri="{FF2B5EF4-FFF2-40B4-BE49-F238E27FC236}">
                    <a16:creationId xmlns:a16="http://schemas.microsoft.com/office/drawing/2014/main" id="{DC6706D8-9C29-B192-46C8-E87A83706C3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8915447-84B4-EE23-48E5-51E75816B42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71DD4F1F-3274-8FC7-E191-B54FFE99BB37}"/>
                </a:ext>
              </a:extLst>
            </p:cNvPr>
            <p:cNvGrpSpPr/>
            <p:nvPr/>
          </p:nvGrpSpPr>
          <p:grpSpPr>
            <a:xfrm>
              <a:off x="3225653" y="2105293"/>
              <a:ext cx="160616" cy="160616"/>
              <a:chOff x="5924762" y="2045881"/>
              <a:chExt cx="151552" cy="151552"/>
            </a:xfrm>
          </p:grpSpPr>
          <p:cxnSp>
            <p:nvCxnSpPr>
              <p:cNvPr id="106" name="Straight Connector 105">
                <a:extLst>
                  <a:ext uri="{FF2B5EF4-FFF2-40B4-BE49-F238E27FC236}">
                    <a16:creationId xmlns:a16="http://schemas.microsoft.com/office/drawing/2014/main" id="{D624EF8F-E238-34C5-A816-F0C9C2FDCAE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170739C3-F8D7-FA55-3505-C8B7ADD3AC7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85BCD8D2-1BB1-1166-A07D-5DFD69D63FD4}"/>
                </a:ext>
              </a:extLst>
            </p:cNvPr>
            <p:cNvGrpSpPr/>
            <p:nvPr/>
          </p:nvGrpSpPr>
          <p:grpSpPr>
            <a:xfrm>
              <a:off x="3622653" y="2346853"/>
              <a:ext cx="160616" cy="160616"/>
              <a:chOff x="5924762" y="2045881"/>
              <a:chExt cx="151552" cy="151552"/>
            </a:xfrm>
          </p:grpSpPr>
          <p:cxnSp>
            <p:nvCxnSpPr>
              <p:cNvPr id="109" name="Straight Connector 108">
                <a:extLst>
                  <a:ext uri="{FF2B5EF4-FFF2-40B4-BE49-F238E27FC236}">
                    <a16:creationId xmlns:a16="http://schemas.microsoft.com/office/drawing/2014/main" id="{27EC2885-924E-1E1C-6F46-098BD14CFD3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AD31982-3544-E6C2-7A00-F96200795C8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59D6804E-6612-507C-7EF9-E4FE02EE4CE6}"/>
                </a:ext>
              </a:extLst>
            </p:cNvPr>
            <p:cNvGrpSpPr/>
            <p:nvPr/>
          </p:nvGrpSpPr>
          <p:grpSpPr>
            <a:xfrm>
              <a:off x="3702515" y="2523888"/>
              <a:ext cx="160616" cy="160616"/>
              <a:chOff x="5924762" y="2045881"/>
              <a:chExt cx="151552" cy="151552"/>
            </a:xfrm>
          </p:grpSpPr>
          <p:cxnSp>
            <p:nvCxnSpPr>
              <p:cNvPr id="112" name="Straight Connector 111">
                <a:extLst>
                  <a:ext uri="{FF2B5EF4-FFF2-40B4-BE49-F238E27FC236}">
                    <a16:creationId xmlns:a16="http://schemas.microsoft.com/office/drawing/2014/main" id="{89E616FE-7C77-BCEF-C774-4B23662CDDE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D09B33E-E162-3AEF-E828-AE9504477C7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D884C5D9-BFB4-7092-69E0-653A1DBE6B15}"/>
                </a:ext>
              </a:extLst>
            </p:cNvPr>
            <p:cNvGrpSpPr/>
            <p:nvPr/>
          </p:nvGrpSpPr>
          <p:grpSpPr>
            <a:xfrm>
              <a:off x="3880437" y="2674083"/>
              <a:ext cx="160616" cy="160616"/>
              <a:chOff x="5924762" y="2045881"/>
              <a:chExt cx="151552" cy="151552"/>
            </a:xfrm>
          </p:grpSpPr>
          <p:cxnSp>
            <p:nvCxnSpPr>
              <p:cNvPr id="115" name="Straight Connector 114">
                <a:extLst>
                  <a:ext uri="{FF2B5EF4-FFF2-40B4-BE49-F238E27FC236}">
                    <a16:creationId xmlns:a16="http://schemas.microsoft.com/office/drawing/2014/main" id="{6237B71F-AC85-494A-4F07-B422897C785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642BB84-FD7D-8B82-09BE-49BC7FBFAC4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3262572C-C182-AC77-19EC-4F3967607BF5}"/>
                </a:ext>
              </a:extLst>
            </p:cNvPr>
            <p:cNvGrpSpPr/>
            <p:nvPr/>
          </p:nvGrpSpPr>
          <p:grpSpPr>
            <a:xfrm>
              <a:off x="3963799" y="2674083"/>
              <a:ext cx="160616" cy="160616"/>
              <a:chOff x="5924762" y="2045881"/>
              <a:chExt cx="151552" cy="151552"/>
            </a:xfrm>
          </p:grpSpPr>
          <p:cxnSp>
            <p:nvCxnSpPr>
              <p:cNvPr id="118" name="Straight Connector 117">
                <a:extLst>
                  <a:ext uri="{FF2B5EF4-FFF2-40B4-BE49-F238E27FC236}">
                    <a16:creationId xmlns:a16="http://schemas.microsoft.com/office/drawing/2014/main" id="{13A67AEF-FE1A-11CB-ADEF-E39CC3ECBC1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36B5B6B-A1BF-4796-3342-8469A98A918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2A3F21EE-309D-3AB1-D490-A7A3B240978F}"/>
                </a:ext>
              </a:extLst>
            </p:cNvPr>
            <p:cNvGrpSpPr/>
            <p:nvPr/>
          </p:nvGrpSpPr>
          <p:grpSpPr>
            <a:xfrm>
              <a:off x="4174570" y="2738920"/>
              <a:ext cx="160616" cy="160616"/>
              <a:chOff x="5924762" y="2045881"/>
              <a:chExt cx="151552" cy="151552"/>
            </a:xfrm>
          </p:grpSpPr>
          <p:cxnSp>
            <p:nvCxnSpPr>
              <p:cNvPr id="121" name="Straight Connector 120">
                <a:extLst>
                  <a:ext uri="{FF2B5EF4-FFF2-40B4-BE49-F238E27FC236}">
                    <a16:creationId xmlns:a16="http://schemas.microsoft.com/office/drawing/2014/main" id="{FEC6471F-31FB-AD73-6D60-7A95B7EDC60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3A5BD94-DB3D-9635-3F35-498923A1B17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37142DDF-68FE-CE0D-E0E9-2F53B0E8DEA8}"/>
                </a:ext>
              </a:extLst>
            </p:cNvPr>
            <p:cNvGrpSpPr/>
            <p:nvPr/>
          </p:nvGrpSpPr>
          <p:grpSpPr>
            <a:xfrm>
              <a:off x="4211134" y="2754391"/>
              <a:ext cx="160616" cy="160616"/>
              <a:chOff x="5924762" y="2045881"/>
              <a:chExt cx="151552" cy="151552"/>
            </a:xfrm>
          </p:grpSpPr>
          <p:cxnSp>
            <p:nvCxnSpPr>
              <p:cNvPr id="124" name="Straight Connector 123">
                <a:extLst>
                  <a:ext uri="{FF2B5EF4-FFF2-40B4-BE49-F238E27FC236}">
                    <a16:creationId xmlns:a16="http://schemas.microsoft.com/office/drawing/2014/main" id="{466E4907-C742-EBE5-E210-3BE40CB3008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F1314B7-4975-C391-4396-4BDF22F6EA7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2608DD54-C798-9562-58F4-14BF109B5E33}"/>
                </a:ext>
              </a:extLst>
            </p:cNvPr>
            <p:cNvGrpSpPr/>
            <p:nvPr/>
          </p:nvGrpSpPr>
          <p:grpSpPr>
            <a:xfrm>
              <a:off x="4226738" y="2754391"/>
              <a:ext cx="160616" cy="160616"/>
              <a:chOff x="5924762" y="2045881"/>
              <a:chExt cx="151552" cy="151552"/>
            </a:xfrm>
          </p:grpSpPr>
          <p:cxnSp>
            <p:nvCxnSpPr>
              <p:cNvPr id="127" name="Straight Connector 126">
                <a:extLst>
                  <a:ext uri="{FF2B5EF4-FFF2-40B4-BE49-F238E27FC236}">
                    <a16:creationId xmlns:a16="http://schemas.microsoft.com/office/drawing/2014/main" id="{5DD99D3D-B083-F0CE-365B-04CF5F7A68B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28C81B3-FB20-F160-1142-E996E11DAE2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471B6539-8FAE-9039-84EB-108F7E698F36}"/>
                </a:ext>
              </a:extLst>
            </p:cNvPr>
            <p:cNvGrpSpPr/>
            <p:nvPr/>
          </p:nvGrpSpPr>
          <p:grpSpPr>
            <a:xfrm>
              <a:off x="4268620" y="2769616"/>
              <a:ext cx="160616" cy="160616"/>
              <a:chOff x="5924762" y="2045881"/>
              <a:chExt cx="151552" cy="151552"/>
            </a:xfrm>
          </p:grpSpPr>
          <p:cxnSp>
            <p:nvCxnSpPr>
              <p:cNvPr id="130" name="Straight Connector 129">
                <a:extLst>
                  <a:ext uri="{FF2B5EF4-FFF2-40B4-BE49-F238E27FC236}">
                    <a16:creationId xmlns:a16="http://schemas.microsoft.com/office/drawing/2014/main" id="{A7D1CEA4-2C6F-392C-24F6-27AEEEF8854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2861DBCD-B19E-A569-9BE6-C25E45E07AD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A314F9F4-7E02-BE81-055B-A00896EBF008}"/>
                </a:ext>
              </a:extLst>
            </p:cNvPr>
            <p:cNvGrpSpPr/>
            <p:nvPr/>
          </p:nvGrpSpPr>
          <p:grpSpPr>
            <a:xfrm>
              <a:off x="4270199" y="2849925"/>
              <a:ext cx="160616" cy="160616"/>
              <a:chOff x="5924762" y="2045881"/>
              <a:chExt cx="151552" cy="151552"/>
            </a:xfrm>
          </p:grpSpPr>
          <p:cxnSp>
            <p:nvCxnSpPr>
              <p:cNvPr id="133" name="Straight Connector 132">
                <a:extLst>
                  <a:ext uri="{FF2B5EF4-FFF2-40B4-BE49-F238E27FC236}">
                    <a16:creationId xmlns:a16="http://schemas.microsoft.com/office/drawing/2014/main" id="{A684458C-3F55-63E7-CF30-15430CE5864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35771B9-F8FD-537F-7794-DA6FD826B91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60F30486-3384-3B3F-1411-8D07BB0DB8DE}"/>
                </a:ext>
              </a:extLst>
            </p:cNvPr>
            <p:cNvGrpSpPr/>
            <p:nvPr/>
          </p:nvGrpSpPr>
          <p:grpSpPr>
            <a:xfrm>
              <a:off x="4280766" y="2892372"/>
              <a:ext cx="160616" cy="160616"/>
              <a:chOff x="5924762" y="2045881"/>
              <a:chExt cx="151552" cy="151552"/>
            </a:xfrm>
          </p:grpSpPr>
          <p:cxnSp>
            <p:nvCxnSpPr>
              <p:cNvPr id="136" name="Straight Connector 135">
                <a:extLst>
                  <a:ext uri="{FF2B5EF4-FFF2-40B4-BE49-F238E27FC236}">
                    <a16:creationId xmlns:a16="http://schemas.microsoft.com/office/drawing/2014/main" id="{65B55B57-9B13-E269-9EDB-E76DE68FF42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AD0ECEA-F480-3941-51D0-879AA88DA79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BDE63FDD-7BD0-A2AD-DE25-30E0221EF834}"/>
                </a:ext>
              </a:extLst>
            </p:cNvPr>
            <p:cNvGrpSpPr/>
            <p:nvPr/>
          </p:nvGrpSpPr>
          <p:grpSpPr>
            <a:xfrm>
              <a:off x="4304957" y="2938679"/>
              <a:ext cx="160616" cy="160616"/>
              <a:chOff x="5924762" y="2045881"/>
              <a:chExt cx="151552" cy="151552"/>
            </a:xfrm>
          </p:grpSpPr>
          <p:cxnSp>
            <p:nvCxnSpPr>
              <p:cNvPr id="139" name="Straight Connector 138">
                <a:extLst>
                  <a:ext uri="{FF2B5EF4-FFF2-40B4-BE49-F238E27FC236}">
                    <a16:creationId xmlns:a16="http://schemas.microsoft.com/office/drawing/2014/main" id="{20A1FAD1-6133-0DE9-F9FA-61B94B6ACF1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3572B21-CF45-F306-6407-E4996771EDD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3EE36B2C-4BF4-1EB0-DCF8-8637BCC7A674}"/>
                </a:ext>
              </a:extLst>
            </p:cNvPr>
            <p:cNvGrpSpPr/>
            <p:nvPr/>
          </p:nvGrpSpPr>
          <p:grpSpPr>
            <a:xfrm>
              <a:off x="4400662" y="3012045"/>
              <a:ext cx="160616" cy="160616"/>
              <a:chOff x="5924762" y="2045881"/>
              <a:chExt cx="151552" cy="151552"/>
            </a:xfrm>
          </p:grpSpPr>
          <p:cxnSp>
            <p:nvCxnSpPr>
              <p:cNvPr id="142" name="Straight Connector 141">
                <a:extLst>
                  <a:ext uri="{FF2B5EF4-FFF2-40B4-BE49-F238E27FC236}">
                    <a16:creationId xmlns:a16="http://schemas.microsoft.com/office/drawing/2014/main" id="{315E6108-19DF-30E1-7B73-2C94BDBA4AE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857BD99-2FCB-9E1E-4A1E-E55EF9768202}"/>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DDB0874E-91C0-A4DA-D143-EB893FE2A118}"/>
                </a:ext>
              </a:extLst>
            </p:cNvPr>
            <p:cNvGrpSpPr/>
            <p:nvPr/>
          </p:nvGrpSpPr>
          <p:grpSpPr>
            <a:xfrm>
              <a:off x="4448075" y="3029016"/>
              <a:ext cx="160616" cy="160616"/>
              <a:chOff x="5924762" y="2045881"/>
              <a:chExt cx="151552" cy="151552"/>
            </a:xfrm>
          </p:grpSpPr>
          <p:cxnSp>
            <p:nvCxnSpPr>
              <p:cNvPr id="145" name="Straight Connector 144">
                <a:extLst>
                  <a:ext uri="{FF2B5EF4-FFF2-40B4-BE49-F238E27FC236}">
                    <a16:creationId xmlns:a16="http://schemas.microsoft.com/office/drawing/2014/main" id="{4EF2DA64-97FB-CDFF-981D-B78928B42C3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75BEB66-86E4-D55C-296A-ECC3CAF57FE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3F93B7FB-A99A-A677-8C52-4F685ED7E32C}"/>
                </a:ext>
              </a:extLst>
            </p:cNvPr>
            <p:cNvGrpSpPr/>
            <p:nvPr/>
          </p:nvGrpSpPr>
          <p:grpSpPr>
            <a:xfrm>
              <a:off x="4681235" y="3099295"/>
              <a:ext cx="160616" cy="160616"/>
              <a:chOff x="5924762" y="2045881"/>
              <a:chExt cx="151552" cy="151552"/>
            </a:xfrm>
          </p:grpSpPr>
          <p:cxnSp>
            <p:nvCxnSpPr>
              <p:cNvPr id="148" name="Straight Connector 147">
                <a:extLst>
                  <a:ext uri="{FF2B5EF4-FFF2-40B4-BE49-F238E27FC236}">
                    <a16:creationId xmlns:a16="http://schemas.microsoft.com/office/drawing/2014/main" id="{45C4A57D-B19F-0786-14E3-6C5C348965E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B7F12C2-3A56-5750-DD6D-9068C390B93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6FBA264F-B9B0-900B-A3A5-03394919B8C8}"/>
                </a:ext>
              </a:extLst>
            </p:cNvPr>
            <p:cNvGrpSpPr/>
            <p:nvPr/>
          </p:nvGrpSpPr>
          <p:grpSpPr>
            <a:xfrm>
              <a:off x="4847477" y="3152207"/>
              <a:ext cx="160616" cy="160616"/>
              <a:chOff x="5924762" y="2045881"/>
              <a:chExt cx="151552" cy="151552"/>
            </a:xfrm>
          </p:grpSpPr>
          <p:cxnSp>
            <p:nvCxnSpPr>
              <p:cNvPr id="151" name="Straight Connector 150">
                <a:extLst>
                  <a:ext uri="{FF2B5EF4-FFF2-40B4-BE49-F238E27FC236}">
                    <a16:creationId xmlns:a16="http://schemas.microsoft.com/office/drawing/2014/main" id="{9B9E3D1D-1534-C620-83C6-8F10692F5AD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2F42821-A82A-7F39-AC85-AB47FBECC00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CD0BFB80-3368-D30F-E674-BDB89098ACC2}"/>
                </a:ext>
              </a:extLst>
            </p:cNvPr>
            <p:cNvGrpSpPr/>
            <p:nvPr/>
          </p:nvGrpSpPr>
          <p:grpSpPr>
            <a:xfrm>
              <a:off x="4888400" y="3192164"/>
              <a:ext cx="160616" cy="160616"/>
              <a:chOff x="5924762" y="2045881"/>
              <a:chExt cx="151552" cy="151552"/>
            </a:xfrm>
          </p:grpSpPr>
          <p:cxnSp>
            <p:nvCxnSpPr>
              <p:cNvPr id="154" name="Straight Connector 153">
                <a:extLst>
                  <a:ext uri="{FF2B5EF4-FFF2-40B4-BE49-F238E27FC236}">
                    <a16:creationId xmlns:a16="http://schemas.microsoft.com/office/drawing/2014/main" id="{97C70DD0-A61F-B915-FC97-70F9973B6E7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AEAA9CB-3E2A-F919-D800-3128375595B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1C50BAC7-D950-42FA-2415-BAD9996AF158}"/>
                </a:ext>
              </a:extLst>
            </p:cNvPr>
            <p:cNvGrpSpPr/>
            <p:nvPr/>
          </p:nvGrpSpPr>
          <p:grpSpPr>
            <a:xfrm>
              <a:off x="4946063" y="3226490"/>
              <a:ext cx="160616" cy="160616"/>
              <a:chOff x="5924762" y="2045881"/>
              <a:chExt cx="151552" cy="151552"/>
            </a:xfrm>
          </p:grpSpPr>
          <p:cxnSp>
            <p:nvCxnSpPr>
              <p:cNvPr id="157" name="Straight Connector 156">
                <a:extLst>
                  <a:ext uri="{FF2B5EF4-FFF2-40B4-BE49-F238E27FC236}">
                    <a16:creationId xmlns:a16="http://schemas.microsoft.com/office/drawing/2014/main" id="{7A53ACAF-1DE5-E8EB-F479-603B3CCE560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D6902E8-2C66-1AB1-D6D0-F6251633E83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05D90170-297D-AD3A-806A-B47F9C03E9C3}"/>
                </a:ext>
              </a:extLst>
            </p:cNvPr>
            <p:cNvGrpSpPr/>
            <p:nvPr/>
          </p:nvGrpSpPr>
          <p:grpSpPr>
            <a:xfrm>
              <a:off x="5028707" y="3265836"/>
              <a:ext cx="160616" cy="160616"/>
              <a:chOff x="5924762" y="2045881"/>
              <a:chExt cx="151552" cy="151552"/>
            </a:xfrm>
          </p:grpSpPr>
          <p:cxnSp>
            <p:nvCxnSpPr>
              <p:cNvPr id="160" name="Straight Connector 159">
                <a:extLst>
                  <a:ext uri="{FF2B5EF4-FFF2-40B4-BE49-F238E27FC236}">
                    <a16:creationId xmlns:a16="http://schemas.microsoft.com/office/drawing/2014/main" id="{1811A3A6-9C2E-B0BC-5F69-AAFDA721639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66763D7-5C2E-81C1-E119-69385F9562D2}"/>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301EBCCD-C033-DAA4-528E-D4087738E4FF}"/>
                </a:ext>
              </a:extLst>
            </p:cNvPr>
            <p:cNvGrpSpPr/>
            <p:nvPr/>
          </p:nvGrpSpPr>
          <p:grpSpPr>
            <a:xfrm>
              <a:off x="5330503" y="3259911"/>
              <a:ext cx="160616" cy="160616"/>
              <a:chOff x="5924762" y="2045881"/>
              <a:chExt cx="151552" cy="151552"/>
            </a:xfrm>
          </p:grpSpPr>
          <p:cxnSp>
            <p:nvCxnSpPr>
              <p:cNvPr id="163" name="Straight Connector 162">
                <a:extLst>
                  <a:ext uri="{FF2B5EF4-FFF2-40B4-BE49-F238E27FC236}">
                    <a16:creationId xmlns:a16="http://schemas.microsoft.com/office/drawing/2014/main" id="{EB2F6438-F2CB-DBD4-AB35-6933C6D1CD4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1BACAD5B-07EF-E6AC-00D6-7343B83A5E8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78208A8E-8D3D-F1AA-D720-1911491D7D81}"/>
                </a:ext>
              </a:extLst>
            </p:cNvPr>
            <p:cNvGrpSpPr/>
            <p:nvPr/>
          </p:nvGrpSpPr>
          <p:grpSpPr>
            <a:xfrm>
              <a:off x="5356434" y="3259911"/>
              <a:ext cx="160616" cy="160616"/>
              <a:chOff x="5924762" y="2045881"/>
              <a:chExt cx="151552" cy="151552"/>
            </a:xfrm>
          </p:grpSpPr>
          <p:cxnSp>
            <p:nvCxnSpPr>
              <p:cNvPr id="166" name="Straight Connector 165">
                <a:extLst>
                  <a:ext uri="{FF2B5EF4-FFF2-40B4-BE49-F238E27FC236}">
                    <a16:creationId xmlns:a16="http://schemas.microsoft.com/office/drawing/2014/main" id="{005CAFB5-7267-E6C4-2E6A-BB26555E954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EEC5749-16F3-FFAC-19E2-3C68AACE5EB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7A6A2D63-B90B-35DF-2672-E37587149842}"/>
                </a:ext>
              </a:extLst>
            </p:cNvPr>
            <p:cNvGrpSpPr/>
            <p:nvPr/>
          </p:nvGrpSpPr>
          <p:grpSpPr>
            <a:xfrm>
              <a:off x="5391183" y="3287133"/>
              <a:ext cx="160616" cy="160616"/>
              <a:chOff x="5924762" y="2045881"/>
              <a:chExt cx="151552" cy="151552"/>
            </a:xfrm>
          </p:grpSpPr>
          <p:cxnSp>
            <p:nvCxnSpPr>
              <p:cNvPr id="169" name="Straight Connector 168">
                <a:extLst>
                  <a:ext uri="{FF2B5EF4-FFF2-40B4-BE49-F238E27FC236}">
                    <a16:creationId xmlns:a16="http://schemas.microsoft.com/office/drawing/2014/main" id="{9FC2DB51-EEE9-6F4C-4E49-94F89A80F0E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A2B313D-10A2-6B82-8B8A-5040838F843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19865B4B-FAED-9476-F066-9E7FC67F8FDE}"/>
                </a:ext>
              </a:extLst>
            </p:cNvPr>
            <p:cNvGrpSpPr/>
            <p:nvPr/>
          </p:nvGrpSpPr>
          <p:grpSpPr>
            <a:xfrm>
              <a:off x="5432274" y="3351131"/>
              <a:ext cx="160616" cy="160616"/>
              <a:chOff x="5924762" y="2045881"/>
              <a:chExt cx="151552" cy="151552"/>
            </a:xfrm>
          </p:grpSpPr>
          <p:cxnSp>
            <p:nvCxnSpPr>
              <p:cNvPr id="172" name="Straight Connector 171">
                <a:extLst>
                  <a:ext uri="{FF2B5EF4-FFF2-40B4-BE49-F238E27FC236}">
                    <a16:creationId xmlns:a16="http://schemas.microsoft.com/office/drawing/2014/main" id="{7511D334-FE22-FBD1-E210-48182C17D1C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A05AC49-2A72-BEE2-95DC-DCEB06BE3A4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825DB6EE-4391-8034-F76A-802A434A2C35}"/>
                </a:ext>
              </a:extLst>
            </p:cNvPr>
            <p:cNvGrpSpPr/>
            <p:nvPr/>
          </p:nvGrpSpPr>
          <p:grpSpPr>
            <a:xfrm>
              <a:off x="5642828" y="3426452"/>
              <a:ext cx="160616" cy="160616"/>
              <a:chOff x="5924762" y="2045881"/>
              <a:chExt cx="151552" cy="151552"/>
            </a:xfrm>
          </p:grpSpPr>
          <p:cxnSp>
            <p:nvCxnSpPr>
              <p:cNvPr id="175" name="Straight Connector 174">
                <a:extLst>
                  <a:ext uri="{FF2B5EF4-FFF2-40B4-BE49-F238E27FC236}">
                    <a16:creationId xmlns:a16="http://schemas.microsoft.com/office/drawing/2014/main" id="{9CCC5F88-65A3-94CB-5B7E-87E25BE551D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AE997F75-E1A0-4228-FBD2-D970ABC6D15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D8A40D3E-1FFA-96D0-2EB2-C269FA3A644E}"/>
                </a:ext>
              </a:extLst>
            </p:cNvPr>
            <p:cNvGrpSpPr/>
            <p:nvPr/>
          </p:nvGrpSpPr>
          <p:grpSpPr>
            <a:xfrm>
              <a:off x="5787573" y="3426452"/>
              <a:ext cx="160616" cy="160616"/>
              <a:chOff x="5924762" y="2045881"/>
              <a:chExt cx="151552" cy="151552"/>
            </a:xfrm>
          </p:grpSpPr>
          <p:cxnSp>
            <p:nvCxnSpPr>
              <p:cNvPr id="178" name="Straight Connector 177">
                <a:extLst>
                  <a:ext uri="{FF2B5EF4-FFF2-40B4-BE49-F238E27FC236}">
                    <a16:creationId xmlns:a16="http://schemas.microsoft.com/office/drawing/2014/main" id="{0520EF21-1E4D-40CC-9749-9ED16E6EBC5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91B7734-4C90-38F1-B1C5-6EA19C8DBE3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9B815DE0-76F2-B757-606C-8F78921DF818}"/>
                </a:ext>
              </a:extLst>
            </p:cNvPr>
            <p:cNvGrpSpPr/>
            <p:nvPr/>
          </p:nvGrpSpPr>
          <p:grpSpPr>
            <a:xfrm>
              <a:off x="5838517" y="3426452"/>
              <a:ext cx="160616" cy="160616"/>
              <a:chOff x="5924762" y="2045881"/>
              <a:chExt cx="151552" cy="151552"/>
            </a:xfrm>
          </p:grpSpPr>
          <p:cxnSp>
            <p:nvCxnSpPr>
              <p:cNvPr id="181" name="Straight Connector 180">
                <a:extLst>
                  <a:ext uri="{FF2B5EF4-FFF2-40B4-BE49-F238E27FC236}">
                    <a16:creationId xmlns:a16="http://schemas.microsoft.com/office/drawing/2014/main" id="{7F45CD5F-0D2B-9F98-6BD1-01885AD528D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75C90992-A638-C501-930E-A27ABF3CC7F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CBF0B50-83FF-11CA-4752-9E7D124CE15D}"/>
                </a:ext>
              </a:extLst>
            </p:cNvPr>
            <p:cNvGrpSpPr/>
            <p:nvPr/>
          </p:nvGrpSpPr>
          <p:grpSpPr>
            <a:xfrm>
              <a:off x="5932317" y="3441937"/>
              <a:ext cx="160616" cy="160616"/>
              <a:chOff x="5924762" y="2045881"/>
              <a:chExt cx="151552" cy="151552"/>
            </a:xfrm>
          </p:grpSpPr>
          <p:cxnSp>
            <p:nvCxnSpPr>
              <p:cNvPr id="184" name="Straight Connector 183">
                <a:extLst>
                  <a:ext uri="{FF2B5EF4-FFF2-40B4-BE49-F238E27FC236}">
                    <a16:creationId xmlns:a16="http://schemas.microsoft.com/office/drawing/2014/main" id="{181C396C-C25D-A11D-D144-EA2EB37ABD3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A5495AC-2484-67FF-B67F-5BFF24CAECA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F8F90F74-33CD-6FE1-2673-801FEF9E2C04}"/>
                </a:ext>
              </a:extLst>
            </p:cNvPr>
            <p:cNvGrpSpPr/>
            <p:nvPr/>
          </p:nvGrpSpPr>
          <p:grpSpPr>
            <a:xfrm>
              <a:off x="5966912" y="3453828"/>
              <a:ext cx="160616" cy="160616"/>
              <a:chOff x="5924762" y="2045881"/>
              <a:chExt cx="151552" cy="151552"/>
            </a:xfrm>
          </p:grpSpPr>
          <p:cxnSp>
            <p:nvCxnSpPr>
              <p:cNvPr id="187" name="Straight Connector 186">
                <a:extLst>
                  <a:ext uri="{FF2B5EF4-FFF2-40B4-BE49-F238E27FC236}">
                    <a16:creationId xmlns:a16="http://schemas.microsoft.com/office/drawing/2014/main" id="{53C5E524-19CD-EE53-8B16-B6A008A7753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1B7B83E-4F15-A424-364E-02931FBD6A0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F42A7691-0E58-8158-32BB-AC7E789089CB}"/>
                </a:ext>
              </a:extLst>
            </p:cNvPr>
            <p:cNvGrpSpPr/>
            <p:nvPr/>
          </p:nvGrpSpPr>
          <p:grpSpPr>
            <a:xfrm>
              <a:off x="5995637" y="3483323"/>
              <a:ext cx="160616" cy="160616"/>
              <a:chOff x="5924762" y="2045881"/>
              <a:chExt cx="151552" cy="151552"/>
            </a:xfrm>
          </p:grpSpPr>
          <p:cxnSp>
            <p:nvCxnSpPr>
              <p:cNvPr id="190" name="Straight Connector 189">
                <a:extLst>
                  <a:ext uri="{FF2B5EF4-FFF2-40B4-BE49-F238E27FC236}">
                    <a16:creationId xmlns:a16="http://schemas.microsoft.com/office/drawing/2014/main" id="{BC6C3E3B-A315-E457-04D1-D2BD2983421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B4D4B456-29CA-37E0-8987-9E44A9EE62A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7539E58A-EE58-83F8-6167-A5BBFBA47F70}"/>
                </a:ext>
              </a:extLst>
            </p:cNvPr>
            <p:cNvGrpSpPr/>
            <p:nvPr/>
          </p:nvGrpSpPr>
          <p:grpSpPr>
            <a:xfrm>
              <a:off x="6026596" y="3511474"/>
              <a:ext cx="160616" cy="160616"/>
              <a:chOff x="5924762" y="2045881"/>
              <a:chExt cx="151552" cy="151552"/>
            </a:xfrm>
          </p:grpSpPr>
          <p:cxnSp>
            <p:nvCxnSpPr>
              <p:cNvPr id="193" name="Straight Connector 192">
                <a:extLst>
                  <a:ext uri="{FF2B5EF4-FFF2-40B4-BE49-F238E27FC236}">
                    <a16:creationId xmlns:a16="http://schemas.microsoft.com/office/drawing/2014/main" id="{F7ADA630-935A-64D6-D441-26D908C89ED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9725AAB-5552-1D05-DFA5-64F54540F48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2264C53E-CD79-CBC2-F3A2-088FB420EBD8}"/>
                </a:ext>
              </a:extLst>
            </p:cNvPr>
            <p:cNvGrpSpPr/>
            <p:nvPr/>
          </p:nvGrpSpPr>
          <p:grpSpPr>
            <a:xfrm>
              <a:off x="6067586" y="3515011"/>
              <a:ext cx="160616" cy="160616"/>
              <a:chOff x="5924762" y="2045881"/>
              <a:chExt cx="151552" cy="151552"/>
            </a:xfrm>
          </p:grpSpPr>
          <p:cxnSp>
            <p:nvCxnSpPr>
              <p:cNvPr id="196" name="Straight Connector 195">
                <a:extLst>
                  <a:ext uri="{FF2B5EF4-FFF2-40B4-BE49-F238E27FC236}">
                    <a16:creationId xmlns:a16="http://schemas.microsoft.com/office/drawing/2014/main" id="{D304E038-5D8E-2A04-A1A2-C11EF55D24C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01EB118-97B3-BB0E-776E-AD0F212F360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562D3C2E-CC67-BF0F-E77C-3C768BC39D01}"/>
                </a:ext>
              </a:extLst>
            </p:cNvPr>
            <p:cNvGrpSpPr/>
            <p:nvPr/>
          </p:nvGrpSpPr>
          <p:grpSpPr>
            <a:xfrm>
              <a:off x="6191087" y="3549082"/>
              <a:ext cx="160616" cy="160616"/>
              <a:chOff x="5924762" y="2045881"/>
              <a:chExt cx="151552" cy="151552"/>
            </a:xfrm>
          </p:grpSpPr>
          <p:cxnSp>
            <p:nvCxnSpPr>
              <p:cNvPr id="199" name="Straight Connector 198">
                <a:extLst>
                  <a:ext uri="{FF2B5EF4-FFF2-40B4-BE49-F238E27FC236}">
                    <a16:creationId xmlns:a16="http://schemas.microsoft.com/office/drawing/2014/main" id="{F4F1A197-F958-9397-EA30-2FFFC033744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289BBB6D-AC68-D9C3-8B45-443D04D5BA1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11C932D5-22D1-C584-A08F-919C5D1F0401}"/>
                </a:ext>
              </a:extLst>
            </p:cNvPr>
            <p:cNvGrpSpPr/>
            <p:nvPr/>
          </p:nvGrpSpPr>
          <p:grpSpPr>
            <a:xfrm>
              <a:off x="6400885" y="3564755"/>
              <a:ext cx="160616" cy="160616"/>
              <a:chOff x="5924762" y="2045881"/>
              <a:chExt cx="151552" cy="151552"/>
            </a:xfrm>
          </p:grpSpPr>
          <p:cxnSp>
            <p:nvCxnSpPr>
              <p:cNvPr id="202" name="Straight Connector 201">
                <a:extLst>
                  <a:ext uri="{FF2B5EF4-FFF2-40B4-BE49-F238E27FC236}">
                    <a16:creationId xmlns:a16="http://schemas.microsoft.com/office/drawing/2014/main" id="{71984BF2-9F88-8B58-5C34-32BAECC6DCF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79B5694-F185-8412-BE83-428F62A2FE8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4125F56B-0285-99CE-CD66-CB9D7BCE3FBF}"/>
                </a:ext>
              </a:extLst>
            </p:cNvPr>
            <p:cNvGrpSpPr/>
            <p:nvPr/>
          </p:nvGrpSpPr>
          <p:grpSpPr>
            <a:xfrm>
              <a:off x="6625060" y="3655843"/>
              <a:ext cx="160616" cy="160616"/>
              <a:chOff x="5924762" y="2045881"/>
              <a:chExt cx="151552" cy="151552"/>
            </a:xfrm>
          </p:grpSpPr>
          <p:cxnSp>
            <p:nvCxnSpPr>
              <p:cNvPr id="205" name="Straight Connector 204">
                <a:extLst>
                  <a:ext uri="{FF2B5EF4-FFF2-40B4-BE49-F238E27FC236}">
                    <a16:creationId xmlns:a16="http://schemas.microsoft.com/office/drawing/2014/main" id="{36E1119E-CFB4-5311-6F9D-FACFCEB3A79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844BA35-D063-1CCE-F668-7ADBD59153D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2929748F-D579-0895-53FE-8FC36A2A774C}"/>
                </a:ext>
              </a:extLst>
            </p:cNvPr>
            <p:cNvGrpSpPr/>
            <p:nvPr/>
          </p:nvGrpSpPr>
          <p:grpSpPr>
            <a:xfrm>
              <a:off x="6690991" y="3655843"/>
              <a:ext cx="160616" cy="160616"/>
              <a:chOff x="5924762" y="2045881"/>
              <a:chExt cx="151552" cy="151552"/>
            </a:xfrm>
          </p:grpSpPr>
          <p:cxnSp>
            <p:nvCxnSpPr>
              <p:cNvPr id="208" name="Straight Connector 207">
                <a:extLst>
                  <a:ext uri="{FF2B5EF4-FFF2-40B4-BE49-F238E27FC236}">
                    <a16:creationId xmlns:a16="http://schemas.microsoft.com/office/drawing/2014/main" id="{80073C6A-36FA-CCCE-9B11-7F072785F21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6A429F8C-0F0D-57AF-1D44-A3499E6A7D9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79E21982-A8F8-D5E8-1449-A194F15EA992}"/>
                </a:ext>
              </a:extLst>
            </p:cNvPr>
            <p:cNvGrpSpPr/>
            <p:nvPr/>
          </p:nvGrpSpPr>
          <p:grpSpPr>
            <a:xfrm>
              <a:off x="6773444" y="3672090"/>
              <a:ext cx="160616" cy="160616"/>
              <a:chOff x="5924762" y="2045881"/>
              <a:chExt cx="151552" cy="151552"/>
            </a:xfrm>
          </p:grpSpPr>
          <p:cxnSp>
            <p:nvCxnSpPr>
              <p:cNvPr id="211" name="Straight Connector 210">
                <a:extLst>
                  <a:ext uri="{FF2B5EF4-FFF2-40B4-BE49-F238E27FC236}">
                    <a16:creationId xmlns:a16="http://schemas.microsoft.com/office/drawing/2014/main" id="{0B12861A-3F80-AE40-8FC8-DAE0586BE0B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FD180212-7BF6-EA59-B198-5E994482E14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4932CD60-5ED9-1270-E12F-CECB9F809385}"/>
                </a:ext>
              </a:extLst>
            </p:cNvPr>
            <p:cNvGrpSpPr/>
            <p:nvPr/>
          </p:nvGrpSpPr>
          <p:grpSpPr>
            <a:xfrm>
              <a:off x="6806035" y="3672090"/>
              <a:ext cx="160616" cy="160616"/>
              <a:chOff x="5924762" y="2045881"/>
              <a:chExt cx="151552" cy="151552"/>
            </a:xfrm>
          </p:grpSpPr>
          <p:cxnSp>
            <p:nvCxnSpPr>
              <p:cNvPr id="214" name="Straight Connector 213">
                <a:extLst>
                  <a:ext uri="{FF2B5EF4-FFF2-40B4-BE49-F238E27FC236}">
                    <a16:creationId xmlns:a16="http://schemas.microsoft.com/office/drawing/2014/main" id="{75196E1A-B077-776D-6738-1C7C67C4ED4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CDC2C17-2B7A-C967-BA1D-E8C7A98C4CF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C94C5909-ED6C-7E3E-E4C1-9E2A18486825}"/>
                </a:ext>
              </a:extLst>
            </p:cNvPr>
            <p:cNvGrpSpPr/>
            <p:nvPr/>
          </p:nvGrpSpPr>
          <p:grpSpPr>
            <a:xfrm>
              <a:off x="6976176" y="3700780"/>
              <a:ext cx="160616" cy="160616"/>
              <a:chOff x="5924762" y="2045881"/>
              <a:chExt cx="151552" cy="151552"/>
            </a:xfrm>
          </p:grpSpPr>
          <p:cxnSp>
            <p:nvCxnSpPr>
              <p:cNvPr id="217" name="Straight Connector 216">
                <a:extLst>
                  <a:ext uri="{FF2B5EF4-FFF2-40B4-BE49-F238E27FC236}">
                    <a16:creationId xmlns:a16="http://schemas.microsoft.com/office/drawing/2014/main" id="{309A32CF-84FB-505F-BDF5-7C4340C9514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0262BC19-BEAD-1E10-CE3E-EC5144B5B7C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032E177-955E-6386-EF32-432620303FA2}"/>
                </a:ext>
              </a:extLst>
            </p:cNvPr>
            <p:cNvGrpSpPr/>
            <p:nvPr/>
          </p:nvGrpSpPr>
          <p:grpSpPr>
            <a:xfrm>
              <a:off x="7105424" y="3709698"/>
              <a:ext cx="160616" cy="160616"/>
              <a:chOff x="5924762" y="2045881"/>
              <a:chExt cx="151552" cy="151552"/>
            </a:xfrm>
          </p:grpSpPr>
          <p:cxnSp>
            <p:nvCxnSpPr>
              <p:cNvPr id="220" name="Straight Connector 219">
                <a:extLst>
                  <a:ext uri="{FF2B5EF4-FFF2-40B4-BE49-F238E27FC236}">
                    <a16:creationId xmlns:a16="http://schemas.microsoft.com/office/drawing/2014/main" id="{C0AFE992-B2D0-BD9D-B2E8-3F91DEAA901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9D325B5-7941-047E-A670-663D63D6F7F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BFCCF27E-D0AE-83B2-33FC-8573A0E68BAC}"/>
                </a:ext>
              </a:extLst>
            </p:cNvPr>
            <p:cNvGrpSpPr/>
            <p:nvPr/>
          </p:nvGrpSpPr>
          <p:grpSpPr>
            <a:xfrm>
              <a:off x="7139644" y="3709698"/>
              <a:ext cx="160616" cy="160616"/>
              <a:chOff x="5924762" y="2045881"/>
              <a:chExt cx="151552" cy="151552"/>
            </a:xfrm>
          </p:grpSpPr>
          <p:cxnSp>
            <p:nvCxnSpPr>
              <p:cNvPr id="223" name="Straight Connector 222">
                <a:extLst>
                  <a:ext uri="{FF2B5EF4-FFF2-40B4-BE49-F238E27FC236}">
                    <a16:creationId xmlns:a16="http://schemas.microsoft.com/office/drawing/2014/main" id="{350C93CD-73EE-AACA-411E-87DA44A937A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69F7F844-ADFF-E227-3E67-6C07C4801E1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81AA6EA9-2CCF-CFE1-EE96-500ABF948FB9}"/>
                </a:ext>
              </a:extLst>
            </p:cNvPr>
            <p:cNvGrpSpPr/>
            <p:nvPr/>
          </p:nvGrpSpPr>
          <p:grpSpPr>
            <a:xfrm>
              <a:off x="7170775" y="3709698"/>
              <a:ext cx="160616" cy="160616"/>
              <a:chOff x="5924762" y="2045881"/>
              <a:chExt cx="151552" cy="151552"/>
            </a:xfrm>
          </p:grpSpPr>
          <p:cxnSp>
            <p:nvCxnSpPr>
              <p:cNvPr id="226" name="Straight Connector 225">
                <a:extLst>
                  <a:ext uri="{FF2B5EF4-FFF2-40B4-BE49-F238E27FC236}">
                    <a16:creationId xmlns:a16="http://schemas.microsoft.com/office/drawing/2014/main" id="{7D9A65EA-BD5A-F08C-3679-B4BBA377A07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A02E316-7225-7DC3-A6E2-25931A52FC8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AE9EF088-C5FE-8766-CCC9-EAF5ED3E4BCE}"/>
                </a:ext>
              </a:extLst>
            </p:cNvPr>
            <p:cNvGrpSpPr/>
            <p:nvPr/>
          </p:nvGrpSpPr>
          <p:grpSpPr>
            <a:xfrm>
              <a:off x="7277565" y="3801290"/>
              <a:ext cx="160616" cy="160616"/>
              <a:chOff x="5924762" y="2045881"/>
              <a:chExt cx="151552" cy="151552"/>
            </a:xfrm>
          </p:grpSpPr>
          <p:cxnSp>
            <p:nvCxnSpPr>
              <p:cNvPr id="229" name="Straight Connector 228">
                <a:extLst>
                  <a:ext uri="{FF2B5EF4-FFF2-40B4-BE49-F238E27FC236}">
                    <a16:creationId xmlns:a16="http://schemas.microsoft.com/office/drawing/2014/main" id="{0B689E39-63C7-67CD-83FC-0699C06E968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6B86C87-14F6-2C1A-CF89-B1B47C5C39A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A97A691D-22CC-A941-7505-B5386F9EDCAA}"/>
                </a:ext>
              </a:extLst>
            </p:cNvPr>
            <p:cNvGrpSpPr/>
            <p:nvPr/>
          </p:nvGrpSpPr>
          <p:grpSpPr>
            <a:xfrm>
              <a:off x="7489913" y="3877924"/>
              <a:ext cx="160616" cy="160616"/>
              <a:chOff x="5924762" y="2045881"/>
              <a:chExt cx="151552" cy="151552"/>
            </a:xfrm>
          </p:grpSpPr>
          <p:cxnSp>
            <p:nvCxnSpPr>
              <p:cNvPr id="232" name="Straight Connector 231">
                <a:extLst>
                  <a:ext uri="{FF2B5EF4-FFF2-40B4-BE49-F238E27FC236}">
                    <a16:creationId xmlns:a16="http://schemas.microsoft.com/office/drawing/2014/main" id="{DA703115-5671-4EDC-F976-9830CC30348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FEE7362-2B0A-2E65-412A-974539E28BB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2262D5D5-7479-3898-41E9-FB96CC95C28D}"/>
                </a:ext>
              </a:extLst>
            </p:cNvPr>
            <p:cNvGrpSpPr/>
            <p:nvPr/>
          </p:nvGrpSpPr>
          <p:grpSpPr>
            <a:xfrm>
              <a:off x="7746986" y="3901440"/>
              <a:ext cx="160616" cy="160616"/>
              <a:chOff x="5924762" y="2045881"/>
              <a:chExt cx="151552" cy="151552"/>
            </a:xfrm>
          </p:grpSpPr>
          <p:cxnSp>
            <p:nvCxnSpPr>
              <p:cNvPr id="235" name="Straight Connector 234">
                <a:extLst>
                  <a:ext uri="{FF2B5EF4-FFF2-40B4-BE49-F238E27FC236}">
                    <a16:creationId xmlns:a16="http://schemas.microsoft.com/office/drawing/2014/main" id="{BC6C9BDE-0158-FB1F-B6BC-467EE7F2310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7A7E6872-BF57-F8D2-318E-FF6B15D939A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3BBDFE84-E3E6-E6A0-7FB4-A529F3FE4C9F}"/>
                </a:ext>
              </a:extLst>
            </p:cNvPr>
            <p:cNvGrpSpPr/>
            <p:nvPr/>
          </p:nvGrpSpPr>
          <p:grpSpPr>
            <a:xfrm>
              <a:off x="7793624" y="3901440"/>
              <a:ext cx="160616" cy="160616"/>
              <a:chOff x="5924762" y="2045881"/>
              <a:chExt cx="151552" cy="151552"/>
            </a:xfrm>
          </p:grpSpPr>
          <p:cxnSp>
            <p:nvCxnSpPr>
              <p:cNvPr id="238" name="Straight Connector 237">
                <a:extLst>
                  <a:ext uri="{FF2B5EF4-FFF2-40B4-BE49-F238E27FC236}">
                    <a16:creationId xmlns:a16="http://schemas.microsoft.com/office/drawing/2014/main" id="{5EF492BB-8EC1-B8AF-B5C0-7C0C242DE7F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00F4134-A3BF-2BDD-0CE4-499565231B5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5F52A719-73E7-291D-675C-B70748F15C6E}"/>
                </a:ext>
              </a:extLst>
            </p:cNvPr>
            <p:cNvGrpSpPr/>
            <p:nvPr/>
          </p:nvGrpSpPr>
          <p:grpSpPr>
            <a:xfrm>
              <a:off x="8047455" y="3983686"/>
              <a:ext cx="160616" cy="160616"/>
              <a:chOff x="5924762" y="2045881"/>
              <a:chExt cx="151552" cy="151552"/>
            </a:xfrm>
          </p:grpSpPr>
          <p:cxnSp>
            <p:nvCxnSpPr>
              <p:cNvPr id="241" name="Straight Connector 240">
                <a:extLst>
                  <a:ext uri="{FF2B5EF4-FFF2-40B4-BE49-F238E27FC236}">
                    <a16:creationId xmlns:a16="http://schemas.microsoft.com/office/drawing/2014/main" id="{6F26A4BC-881E-C98E-D576-5C46E1B52C5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B8BD0141-2DE5-51C7-7716-3C09E8205F8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13C8B127-2EBA-3150-A286-14F006B113AA}"/>
                </a:ext>
              </a:extLst>
            </p:cNvPr>
            <p:cNvGrpSpPr/>
            <p:nvPr/>
          </p:nvGrpSpPr>
          <p:grpSpPr>
            <a:xfrm>
              <a:off x="8346793" y="4048264"/>
              <a:ext cx="160616" cy="160616"/>
              <a:chOff x="5924762" y="2045881"/>
              <a:chExt cx="151552" cy="151552"/>
            </a:xfrm>
          </p:grpSpPr>
          <p:cxnSp>
            <p:nvCxnSpPr>
              <p:cNvPr id="244" name="Straight Connector 243">
                <a:extLst>
                  <a:ext uri="{FF2B5EF4-FFF2-40B4-BE49-F238E27FC236}">
                    <a16:creationId xmlns:a16="http://schemas.microsoft.com/office/drawing/2014/main" id="{2EB2D96C-3B0C-2E3F-F215-441E921A11C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EDC02DFE-3E1F-84E7-A447-DC49BA540C8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E5F3E751-6CD8-B49E-E4F7-82149E85588F}"/>
                </a:ext>
              </a:extLst>
            </p:cNvPr>
            <p:cNvGrpSpPr/>
            <p:nvPr/>
          </p:nvGrpSpPr>
          <p:grpSpPr>
            <a:xfrm>
              <a:off x="8381594" y="4075386"/>
              <a:ext cx="160616" cy="160616"/>
              <a:chOff x="5924762" y="2045881"/>
              <a:chExt cx="151552" cy="151552"/>
            </a:xfrm>
          </p:grpSpPr>
          <p:cxnSp>
            <p:nvCxnSpPr>
              <p:cNvPr id="247" name="Straight Connector 246">
                <a:extLst>
                  <a:ext uri="{FF2B5EF4-FFF2-40B4-BE49-F238E27FC236}">
                    <a16:creationId xmlns:a16="http://schemas.microsoft.com/office/drawing/2014/main" id="{DE17E4B9-04CF-C2A1-D750-10F95F911A4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94BBCFC-A6A0-1F6F-F150-BACDD4E530D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F638F800-BB27-0A92-DBBE-199009657A1C}"/>
                </a:ext>
              </a:extLst>
            </p:cNvPr>
            <p:cNvGrpSpPr/>
            <p:nvPr/>
          </p:nvGrpSpPr>
          <p:grpSpPr>
            <a:xfrm>
              <a:off x="8454241" y="4075386"/>
              <a:ext cx="160616" cy="160616"/>
              <a:chOff x="5924762" y="2045881"/>
              <a:chExt cx="151552" cy="151552"/>
            </a:xfrm>
          </p:grpSpPr>
          <p:cxnSp>
            <p:nvCxnSpPr>
              <p:cNvPr id="250" name="Straight Connector 249">
                <a:extLst>
                  <a:ext uri="{FF2B5EF4-FFF2-40B4-BE49-F238E27FC236}">
                    <a16:creationId xmlns:a16="http://schemas.microsoft.com/office/drawing/2014/main" id="{BB6866F1-55C5-E96C-9F9D-392E16A651C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85FB458E-4F99-D926-C8C0-3BAC784E575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F2711822-932B-3A57-F5C2-BEB9FA512325}"/>
                </a:ext>
              </a:extLst>
            </p:cNvPr>
            <p:cNvGrpSpPr/>
            <p:nvPr/>
          </p:nvGrpSpPr>
          <p:grpSpPr>
            <a:xfrm>
              <a:off x="8644338" y="4119198"/>
              <a:ext cx="160616" cy="160616"/>
              <a:chOff x="5924762" y="2045881"/>
              <a:chExt cx="151552" cy="151552"/>
            </a:xfrm>
          </p:grpSpPr>
          <p:cxnSp>
            <p:nvCxnSpPr>
              <p:cNvPr id="253" name="Straight Connector 252">
                <a:extLst>
                  <a:ext uri="{FF2B5EF4-FFF2-40B4-BE49-F238E27FC236}">
                    <a16:creationId xmlns:a16="http://schemas.microsoft.com/office/drawing/2014/main" id="{14A499C1-15F4-F354-F748-A4A63704C27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F05FE1A-63C7-4AA3-C8A5-CCE0BE3840A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D2E3541D-5C3E-29B6-AC4E-F1287F648670}"/>
                </a:ext>
              </a:extLst>
            </p:cNvPr>
            <p:cNvGrpSpPr/>
            <p:nvPr/>
          </p:nvGrpSpPr>
          <p:grpSpPr>
            <a:xfrm>
              <a:off x="8844610" y="4157430"/>
              <a:ext cx="160616" cy="160616"/>
              <a:chOff x="5924762" y="2045881"/>
              <a:chExt cx="151552" cy="151552"/>
            </a:xfrm>
          </p:grpSpPr>
          <p:cxnSp>
            <p:nvCxnSpPr>
              <p:cNvPr id="256" name="Straight Connector 255">
                <a:extLst>
                  <a:ext uri="{FF2B5EF4-FFF2-40B4-BE49-F238E27FC236}">
                    <a16:creationId xmlns:a16="http://schemas.microsoft.com/office/drawing/2014/main" id="{B7DFA2CB-4918-B93E-78DC-F24ADAE2199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3D5EC0E-2515-F44F-FEF6-38B7B916CB7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1DB2B5DF-1C40-4FC5-475F-8164E7B299FA}"/>
                </a:ext>
              </a:extLst>
            </p:cNvPr>
            <p:cNvGrpSpPr/>
            <p:nvPr/>
          </p:nvGrpSpPr>
          <p:grpSpPr>
            <a:xfrm>
              <a:off x="9355792" y="4300574"/>
              <a:ext cx="160616" cy="160616"/>
              <a:chOff x="5924762" y="2045881"/>
              <a:chExt cx="151552" cy="151552"/>
            </a:xfrm>
          </p:grpSpPr>
          <p:cxnSp>
            <p:nvCxnSpPr>
              <p:cNvPr id="259" name="Straight Connector 258">
                <a:extLst>
                  <a:ext uri="{FF2B5EF4-FFF2-40B4-BE49-F238E27FC236}">
                    <a16:creationId xmlns:a16="http://schemas.microsoft.com/office/drawing/2014/main" id="{DA83C410-F81D-2DE9-CC7B-9D297FFC2B8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FED2CB36-2356-DF5F-A40F-7DA63B803B9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2A83DD8E-8382-E28C-8954-4452C9C379B9}"/>
                </a:ext>
              </a:extLst>
            </p:cNvPr>
            <p:cNvGrpSpPr/>
            <p:nvPr/>
          </p:nvGrpSpPr>
          <p:grpSpPr>
            <a:xfrm>
              <a:off x="9671796" y="4300574"/>
              <a:ext cx="160616" cy="160616"/>
              <a:chOff x="5924762" y="2045881"/>
              <a:chExt cx="151552" cy="151552"/>
            </a:xfrm>
          </p:grpSpPr>
          <p:cxnSp>
            <p:nvCxnSpPr>
              <p:cNvPr id="262" name="Straight Connector 261">
                <a:extLst>
                  <a:ext uri="{FF2B5EF4-FFF2-40B4-BE49-F238E27FC236}">
                    <a16:creationId xmlns:a16="http://schemas.microsoft.com/office/drawing/2014/main" id="{0163709A-C52C-E2F3-C358-3C3C54283A8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9F7696D-C858-3E98-0B83-D1661695961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cxnSp>
        <p:nvCxnSpPr>
          <p:cNvPr id="52" name="Straight Connector 51">
            <a:extLst>
              <a:ext uri="{FF2B5EF4-FFF2-40B4-BE49-F238E27FC236}">
                <a16:creationId xmlns:a16="http://schemas.microsoft.com/office/drawing/2014/main" id="{88C17E8F-67EC-E198-AC67-A22997CCFB5F}"/>
              </a:ext>
            </a:extLst>
          </p:cNvPr>
          <p:cNvCxnSpPr>
            <a:cxnSpLocks/>
          </p:cNvCxnSpPr>
          <p:nvPr/>
        </p:nvCxnSpPr>
        <p:spPr bwMode="auto">
          <a:xfrm>
            <a:off x="6371242" y="3538070"/>
            <a:ext cx="0" cy="87630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426" name="Group 425">
            <a:extLst>
              <a:ext uri="{FF2B5EF4-FFF2-40B4-BE49-F238E27FC236}">
                <a16:creationId xmlns:a16="http://schemas.microsoft.com/office/drawing/2014/main" id="{CFC6888E-0BB2-595C-7F2A-40249E831317}"/>
              </a:ext>
            </a:extLst>
          </p:cNvPr>
          <p:cNvGrpSpPr/>
          <p:nvPr/>
        </p:nvGrpSpPr>
        <p:grpSpPr>
          <a:xfrm>
            <a:off x="2533291" y="1442870"/>
            <a:ext cx="6863250" cy="2951517"/>
            <a:chOff x="2533291" y="1543350"/>
            <a:chExt cx="6863250" cy="2951517"/>
          </a:xfrm>
        </p:grpSpPr>
        <p:grpSp>
          <p:nvGrpSpPr>
            <p:cNvPr id="266" name="Group 265">
              <a:extLst>
                <a:ext uri="{FF2B5EF4-FFF2-40B4-BE49-F238E27FC236}">
                  <a16:creationId xmlns:a16="http://schemas.microsoft.com/office/drawing/2014/main" id="{FB5FACFC-9B2A-5461-E615-486B8ED30B0E}"/>
                </a:ext>
              </a:extLst>
            </p:cNvPr>
            <p:cNvGrpSpPr/>
            <p:nvPr/>
          </p:nvGrpSpPr>
          <p:grpSpPr>
            <a:xfrm>
              <a:off x="2533291" y="1543350"/>
              <a:ext cx="160616" cy="160616"/>
              <a:chOff x="5924762" y="2045881"/>
              <a:chExt cx="151552" cy="151552"/>
            </a:xfrm>
          </p:grpSpPr>
          <p:cxnSp>
            <p:nvCxnSpPr>
              <p:cNvPr id="267" name="Straight Connector 266">
                <a:extLst>
                  <a:ext uri="{FF2B5EF4-FFF2-40B4-BE49-F238E27FC236}">
                    <a16:creationId xmlns:a16="http://schemas.microsoft.com/office/drawing/2014/main" id="{37671DC0-764B-F5DE-C2EE-47D1E417748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A6DD05C-F758-AB9C-5BDC-E179747C516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EC3F49D7-E8E3-FD4E-7CD6-1E60851FB30D}"/>
                </a:ext>
              </a:extLst>
            </p:cNvPr>
            <p:cNvGrpSpPr/>
            <p:nvPr/>
          </p:nvGrpSpPr>
          <p:grpSpPr>
            <a:xfrm>
              <a:off x="6236247" y="3914768"/>
              <a:ext cx="160616" cy="160616"/>
              <a:chOff x="5924762" y="2045881"/>
              <a:chExt cx="151552" cy="151552"/>
            </a:xfrm>
          </p:grpSpPr>
          <p:cxnSp>
            <p:nvCxnSpPr>
              <p:cNvPr id="375" name="Straight Connector 374">
                <a:extLst>
                  <a:ext uri="{FF2B5EF4-FFF2-40B4-BE49-F238E27FC236}">
                    <a16:creationId xmlns:a16="http://schemas.microsoft.com/office/drawing/2014/main" id="{74A1B231-7BAB-E179-F2BA-089412FF130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7F7A5F4-3D23-0A33-3C21-5373D02B794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03AD9795-6313-8A2F-9B9A-264C387C5041}"/>
                </a:ext>
              </a:extLst>
            </p:cNvPr>
            <p:cNvGrpSpPr/>
            <p:nvPr/>
          </p:nvGrpSpPr>
          <p:grpSpPr>
            <a:xfrm>
              <a:off x="2595563" y="1543350"/>
              <a:ext cx="6800978" cy="2951517"/>
              <a:chOff x="2595563" y="1543350"/>
              <a:chExt cx="6800978" cy="2951517"/>
            </a:xfrm>
          </p:grpSpPr>
          <p:sp>
            <p:nvSpPr>
              <p:cNvPr id="265" name="Freeform: Shape 264">
                <a:extLst>
                  <a:ext uri="{FF2B5EF4-FFF2-40B4-BE49-F238E27FC236}">
                    <a16:creationId xmlns:a16="http://schemas.microsoft.com/office/drawing/2014/main" id="{8538DC57-C67C-D950-E31C-6EB21F948939}"/>
                  </a:ext>
                </a:extLst>
              </p:cNvPr>
              <p:cNvSpPr/>
              <p:nvPr/>
            </p:nvSpPr>
            <p:spPr bwMode="auto">
              <a:xfrm>
                <a:off x="2595563" y="1628775"/>
                <a:ext cx="6719887" cy="2828925"/>
              </a:xfrm>
              <a:custGeom>
                <a:avLst/>
                <a:gdLst>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38325 w 6719887"/>
                  <a:gd name="connsiteY66" fmla="*/ 1728788 h 2828925"/>
                  <a:gd name="connsiteX67" fmla="*/ 1857375 w 6719887"/>
                  <a:gd name="connsiteY67" fmla="*/ 1709738 h 2828925"/>
                  <a:gd name="connsiteX68" fmla="*/ 1824037 w 6719887"/>
                  <a:gd name="connsiteY68" fmla="*/ 1709738 h 2828925"/>
                  <a:gd name="connsiteX69" fmla="*/ 1824037 w 6719887"/>
                  <a:gd name="connsiteY69" fmla="*/ 1662113 h 2828925"/>
                  <a:gd name="connsiteX70" fmla="*/ 1766887 w 6719887"/>
                  <a:gd name="connsiteY70" fmla="*/ 1662113 h 2828925"/>
                  <a:gd name="connsiteX71" fmla="*/ 1766887 w 6719887"/>
                  <a:gd name="connsiteY71" fmla="*/ 1604963 h 2828925"/>
                  <a:gd name="connsiteX72" fmla="*/ 1738312 w 6719887"/>
                  <a:gd name="connsiteY72" fmla="*/ 1604963 h 2828925"/>
                  <a:gd name="connsiteX73" fmla="*/ 1738312 w 6719887"/>
                  <a:gd name="connsiteY73" fmla="*/ 1562100 h 2828925"/>
                  <a:gd name="connsiteX74" fmla="*/ 1700212 w 6719887"/>
                  <a:gd name="connsiteY74" fmla="*/ 1562100 h 2828925"/>
                  <a:gd name="connsiteX75" fmla="*/ 1700212 w 6719887"/>
                  <a:gd name="connsiteY75" fmla="*/ 1504950 h 2828925"/>
                  <a:gd name="connsiteX76" fmla="*/ 1662112 w 6719887"/>
                  <a:gd name="connsiteY76" fmla="*/ 1504950 h 2828925"/>
                  <a:gd name="connsiteX77" fmla="*/ 1662112 w 6719887"/>
                  <a:gd name="connsiteY77" fmla="*/ 1490663 h 2828925"/>
                  <a:gd name="connsiteX78" fmla="*/ 1643062 w 6719887"/>
                  <a:gd name="connsiteY78" fmla="*/ 1490663 h 2828925"/>
                  <a:gd name="connsiteX79" fmla="*/ 1643062 w 6719887"/>
                  <a:gd name="connsiteY79" fmla="*/ 1433513 h 2828925"/>
                  <a:gd name="connsiteX80" fmla="*/ 1576387 w 6719887"/>
                  <a:gd name="connsiteY80" fmla="*/ 1433513 h 2828925"/>
                  <a:gd name="connsiteX81" fmla="*/ 1576387 w 6719887"/>
                  <a:gd name="connsiteY81" fmla="*/ 1433513 h 2828925"/>
                  <a:gd name="connsiteX82" fmla="*/ 1576387 w 6719887"/>
                  <a:gd name="connsiteY82" fmla="*/ 1404938 h 2828925"/>
                  <a:gd name="connsiteX83" fmla="*/ 1514475 w 6719887"/>
                  <a:gd name="connsiteY83" fmla="*/ 1404938 h 2828925"/>
                  <a:gd name="connsiteX84" fmla="*/ 1514475 w 6719887"/>
                  <a:gd name="connsiteY84" fmla="*/ 1385888 h 2828925"/>
                  <a:gd name="connsiteX85" fmla="*/ 1471612 w 6719887"/>
                  <a:gd name="connsiteY85" fmla="*/ 1385888 h 2828925"/>
                  <a:gd name="connsiteX86" fmla="*/ 1471612 w 6719887"/>
                  <a:gd name="connsiteY86" fmla="*/ 1371600 h 2828925"/>
                  <a:gd name="connsiteX87" fmla="*/ 1419225 w 6719887"/>
                  <a:gd name="connsiteY87" fmla="*/ 1371600 h 2828925"/>
                  <a:gd name="connsiteX88" fmla="*/ 1419225 w 6719887"/>
                  <a:gd name="connsiteY88" fmla="*/ 1338263 h 2828925"/>
                  <a:gd name="connsiteX89" fmla="*/ 1381125 w 6719887"/>
                  <a:gd name="connsiteY89" fmla="*/ 1338263 h 2828925"/>
                  <a:gd name="connsiteX90" fmla="*/ 1371600 w 6719887"/>
                  <a:gd name="connsiteY90" fmla="*/ 1328738 h 2828925"/>
                  <a:gd name="connsiteX91" fmla="*/ 1304925 w 6719887"/>
                  <a:gd name="connsiteY91" fmla="*/ 1328738 h 2828925"/>
                  <a:gd name="connsiteX92" fmla="*/ 1304925 w 6719887"/>
                  <a:gd name="connsiteY92" fmla="*/ 1300163 h 2828925"/>
                  <a:gd name="connsiteX93" fmla="*/ 1243012 w 6719887"/>
                  <a:gd name="connsiteY93" fmla="*/ 1300163 h 2828925"/>
                  <a:gd name="connsiteX94" fmla="*/ 1243012 w 6719887"/>
                  <a:gd name="connsiteY94" fmla="*/ 1252538 h 2828925"/>
                  <a:gd name="connsiteX95" fmla="*/ 1214437 w 6719887"/>
                  <a:gd name="connsiteY95" fmla="*/ 1252538 h 2828925"/>
                  <a:gd name="connsiteX96" fmla="*/ 1214437 w 6719887"/>
                  <a:gd name="connsiteY96" fmla="*/ 1214438 h 2828925"/>
                  <a:gd name="connsiteX97" fmla="*/ 1190625 w 6719887"/>
                  <a:gd name="connsiteY97" fmla="*/ 1214438 h 2828925"/>
                  <a:gd name="connsiteX98" fmla="*/ 1190625 w 6719887"/>
                  <a:gd name="connsiteY98" fmla="*/ 1166813 h 2828925"/>
                  <a:gd name="connsiteX99" fmla="*/ 1166812 w 6719887"/>
                  <a:gd name="connsiteY99" fmla="*/ 1166813 h 2828925"/>
                  <a:gd name="connsiteX100" fmla="*/ 1166812 w 6719887"/>
                  <a:gd name="connsiteY100" fmla="*/ 1095375 h 2828925"/>
                  <a:gd name="connsiteX101" fmla="*/ 1157287 w 6719887"/>
                  <a:gd name="connsiteY101" fmla="*/ 1095375 h 2828925"/>
                  <a:gd name="connsiteX102" fmla="*/ 1157287 w 6719887"/>
                  <a:gd name="connsiteY102" fmla="*/ 1052513 h 2828925"/>
                  <a:gd name="connsiteX103" fmla="*/ 1133475 w 6719887"/>
                  <a:gd name="connsiteY103" fmla="*/ 1052513 h 2828925"/>
                  <a:gd name="connsiteX104" fmla="*/ 1133475 w 6719887"/>
                  <a:gd name="connsiteY104" fmla="*/ 1028700 h 2828925"/>
                  <a:gd name="connsiteX105" fmla="*/ 1114425 w 6719887"/>
                  <a:gd name="connsiteY105" fmla="*/ 1028700 h 2828925"/>
                  <a:gd name="connsiteX106" fmla="*/ 1114425 w 6719887"/>
                  <a:gd name="connsiteY106" fmla="*/ 966788 h 2828925"/>
                  <a:gd name="connsiteX107" fmla="*/ 1076325 w 6719887"/>
                  <a:gd name="connsiteY107" fmla="*/ 966788 h 2828925"/>
                  <a:gd name="connsiteX108" fmla="*/ 1076325 w 6719887"/>
                  <a:gd name="connsiteY108" fmla="*/ 933450 h 2828925"/>
                  <a:gd name="connsiteX109" fmla="*/ 1057275 w 6719887"/>
                  <a:gd name="connsiteY109" fmla="*/ 933450 h 2828925"/>
                  <a:gd name="connsiteX110" fmla="*/ 1057275 w 6719887"/>
                  <a:gd name="connsiteY110" fmla="*/ 904875 h 2828925"/>
                  <a:gd name="connsiteX111" fmla="*/ 1004887 w 6719887"/>
                  <a:gd name="connsiteY111" fmla="*/ 904875 h 2828925"/>
                  <a:gd name="connsiteX112" fmla="*/ 1019175 w 6719887"/>
                  <a:gd name="connsiteY112" fmla="*/ 890587 h 2828925"/>
                  <a:gd name="connsiteX113" fmla="*/ 933450 w 6719887"/>
                  <a:gd name="connsiteY113" fmla="*/ 890587 h 2828925"/>
                  <a:gd name="connsiteX114" fmla="*/ 933450 w 6719887"/>
                  <a:gd name="connsiteY114" fmla="*/ 866775 h 2828925"/>
                  <a:gd name="connsiteX115" fmla="*/ 923925 w 6719887"/>
                  <a:gd name="connsiteY115" fmla="*/ 866775 h 2828925"/>
                  <a:gd name="connsiteX116" fmla="*/ 885825 w 6719887"/>
                  <a:gd name="connsiteY116" fmla="*/ 866775 h 2828925"/>
                  <a:gd name="connsiteX117" fmla="*/ 885825 w 6719887"/>
                  <a:gd name="connsiteY117" fmla="*/ 823913 h 2828925"/>
                  <a:gd name="connsiteX118" fmla="*/ 781050 w 6719887"/>
                  <a:gd name="connsiteY118" fmla="*/ 823913 h 2828925"/>
                  <a:gd name="connsiteX119" fmla="*/ 781050 w 6719887"/>
                  <a:gd name="connsiteY119" fmla="*/ 809625 h 2828925"/>
                  <a:gd name="connsiteX120" fmla="*/ 747712 w 6719887"/>
                  <a:gd name="connsiteY120" fmla="*/ 809625 h 2828925"/>
                  <a:gd name="connsiteX121" fmla="*/ 747712 w 6719887"/>
                  <a:gd name="connsiteY121" fmla="*/ 795338 h 2828925"/>
                  <a:gd name="connsiteX122" fmla="*/ 671512 w 6719887"/>
                  <a:gd name="connsiteY122" fmla="*/ 795338 h 2828925"/>
                  <a:gd name="connsiteX123" fmla="*/ 671512 w 6719887"/>
                  <a:gd name="connsiteY123" fmla="*/ 771525 h 2828925"/>
                  <a:gd name="connsiteX124" fmla="*/ 623887 w 6719887"/>
                  <a:gd name="connsiteY124" fmla="*/ 771525 h 2828925"/>
                  <a:gd name="connsiteX125" fmla="*/ 623887 w 6719887"/>
                  <a:gd name="connsiteY125" fmla="*/ 728663 h 2828925"/>
                  <a:gd name="connsiteX126" fmla="*/ 609600 w 6719887"/>
                  <a:gd name="connsiteY126" fmla="*/ 728663 h 2828925"/>
                  <a:gd name="connsiteX127" fmla="*/ 609600 w 6719887"/>
                  <a:gd name="connsiteY127" fmla="*/ 666750 h 2828925"/>
                  <a:gd name="connsiteX128" fmla="*/ 590550 w 6719887"/>
                  <a:gd name="connsiteY128" fmla="*/ 666750 h 2828925"/>
                  <a:gd name="connsiteX129" fmla="*/ 590550 w 6719887"/>
                  <a:gd name="connsiteY129" fmla="*/ 609600 h 2828925"/>
                  <a:gd name="connsiteX130" fmla="*/ 581025 w 6719887"/>
                  <a:gd name="connsiteY130" fmla="*/ 609600 h 2828925"/>
                  <a:gd name="connsiteX131" fmla="*/ 581025 w 6719887"/>
                  <a:gd name="connsiteY131" fmla="*/ 457200 h 2828925"/>
                  <a:gd name="connsiteX132" fmla="*/ 547687 w 6719887"/>
                  <a:gd name="connsiteY132" fmla="*/ 457200 h 2828925"/>
                  <a:gd name="connsiteX133" fmla="*/ 547687 w 6719887"/>
                  <a:gd name="connsiteY133" fmla="*/ 366713 h 2828925"/>
                  <a:gd name="connsiteX134" fmla="*/ 542924 w 6719887"/>
                  <a:gd name="connsiteY134" fmla="*/ 361950 h 2828925"/>
                  <a:gd name="connsiteX135" fmla="*/ 542924 w 6719887"/>
                  <a:gd name="connsiteY135" fmla="*/ 285750 h 2828925"/>
                  <a:gd name="connsiteX136" fmla="*/ 509587 w 6719887"/>
                  <a:gd name="connsiteY136" fmla="*/ 285750 h 2828925"/>
                  <a:gd name="connsiteX137" fmla="*/ 509587 w 6719887"/>
                  <a:gd name="connsiteY137" fmla="*/ 204788 h 2828925"/>
                  <a:gd name="connsiteX138" fmla="*/ 500062 w 6719887"/>
                  <a:gd name="connsiteY138" fmla="*/ 204788 h 2828925"/>
                  <a:gd name="connsiteX139" fmla="*/ 500062 w 6719887"/>
                  <a:gd name="connsiteY139" fmla="*/ 166688 h 2828925"/>
                  <a:gd name="connsiteX140" fmla="*/ 466725 w 6719887"/>
                  <a:gd name="connsiteY140" fmla="*/ 166688 h 2828925"/>
                  <a:gd name="connsiteX141" fmla="*/ 466725 w 6719887"/>
                  <a:gd name="connsiteY141" fmla="*/ 152400 h 2828925"/>
                  <a:gd name="connsiteX142" fmla="*/ 433387 w 6719887"/>
                  <a:gd name="connsiteY142" fmla="*/ 152400 h 2828925"/>
                  <a:gd name="connsiteX143" fmla="*/ 433387 w 6719887"/>
                  <a:gd name="connsiteY143" fmla="*/ 114300 h 2828925"/>
                  <a:gd name="connsiteX144" fmla="*/ 433387 w 6719887"/>
                  <a:gd name="connsiteY144" fmla="*/ 104775 h 2828925"/>
                  <a:gd name="connsiteX145" fmla="*/ 381000 w 6719887"/>
                  <a:gd name="connsiteY145" fmla="*/ 52388 h 2828925"/>
                  <a:gd name="connsiteX146" fmla="*/ 314325 w 6719887"/>
                  <a:gd name="connsiteY146" fmla="*/ 52388 h 2828925"/>
                  <a:gd name="connsiteX147" fmla="*/ 314325 w 6719887"/>
                  <a:gd name="connsiteY147" fmla="*/ 42863 h 2828925"/>
                  <a:gd name="connsiteX148" fmla="*/ 242887 w 6719887"/>
                  <a:gd name="connsiteY148" fmla="*/ 42863 h 2828925"/>
                  <a:gd name="connsiteX149" fmla="*/ 242887 w 6719887"/>
                  <a:gd name="connsiteY149" fmla="*/ 0 h 2828925"/>
                  <a:gd name="connsiteX150" fmla="*/ 0 w 6719887"/>
                  <a:gd name="connsiteY150"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47850 w 6719887"/>
                  <a:gd name="connsiteY66" fmla="*/ 1728788 h 2828925"/>
                  <a:gd name="connsiteX67" fmla="*/ 1857375 w 6719887"/>
                  <a:gd name="connsiteY67" fmla="*/ 1709738 h 2828925"/>
                  <a:gd name="connsiteX68" fmla="*/ 1824037 w 6719887"/>
                  <a:gd name="connsiteY68" fmla="*/ 1709738 h 2828925"/>
                  <a:gd name="connsiteX69" fmla="*/ 1824037 w 6719887"/>
                  <a:gd name="connsiteY69" fmla="*/ 1662113 h 2828925"/>
                  <a:gd name="connsiteX70" fmla="*/ 1766887 w 6719887"/>
                  <a:gd name="connsiteY70" fmla="*/ 1662113 h 2828925"/>
                  <a:gd name="connsiteX71" fmla="*/ 1766887 w 6719887"/>
                  <a:gd name="connsiteY71" fmla="*/ 1604963 h 2828925"/>
                  <a:gd name="connsiteX72" fmla="*/ 1738312 w 6719887"/>
                  <a:gd name="connsiteY72" fmla="*/ 1604963 h 2828925"/>
                  <a:gd name="connsiteX73" fmla="*/ 1738312 w 6719887"/>
                  <a:gd name="connsiteY73" fmla="*/ 1562100 h 2828925"/>
                  <a:gd name="connsiteX74" fmla="*/ 1700212 w 6719887"/>
                  <a:gd name="connsiteY74" fmla="*/ 1562100 h 2828925"/>
                  <a:gd name="connsiteX75" fmla="*/ 1700212 w 6719887"/>
                  <a:gd name="connsiteY75" fmla="*/ 1504950 h 2828925"/>
                  <a:gd name="connsiteX76" fmla="*/ 1662112 w 6719887"/>
                  <a:gd name="connsiteY76" fmla="*/ 1504950 h 2828925"/>
                  <a:gd name="connsiteX77" fmla="*/ 1662112 w 6719887"/>
                  <a:gd name="connsiteY77" fmla="*/ 1490663 h 2828925"/>
                  <a:gd name="connsiteX78" fmla="*/ 1643062 w 6719887"/>
                  <a:gd name="connsiteY78" fmla="*/ 1490663 h 2828925"/>
                  <a:gd name="connsiteX79" fmla="*/ 1643062 w 6719887"/>
                  <a:gd name="connsiteY79" fmla="*/ 1433513 h 2828925"/>
                  <a:gd name="connsiteX80" fmla="*/ 1576387 w 6719887"/>
                  <a:gd name="connsiteY80" fmla="*/ 1433513 h 2828925"/>
                  <a:gd name="connsiteX81" fmla="*/ 1576387 w 6719887"/>
                  <a:gd name="connsiteY81" fmla="*/ 1433513 h 2828925"/>
                  <a:gd name="connsiteX82" fmla="*/ 1576387 w 6719887"/>
                  <a:gd name="connsiteY82" fmla="*/ 1404938 h 2828925"/>
                  <a:gd name="connsiteX83" fmla="*/ 1514475 w 6719887"/>
                  <a:gd name="connsiteY83" fmla="*/ 1404938 h 2828925"/>
                  <a:gd name="connsiteX84" fmla="*/ 1514475 w 6719887"/>
                  <a:gd name="connsiteY84" fmla="*/ 1385888 h 2828925"/>
                  <a:gd name="connsiteX85" fmla="*/ 1471612 w 6719887"/>
                  <a:gd name="connsiteY85" fmla="*/ 1385888 h 2828925"/>
                  <a:gd name="connsiteX86" fmla="*/ 1471612 w 6719887"/>
                  <a:gd name="connsiteY86" fmla="*/ 1371600 h 2828925"/>
                  <a:gd name="connsiteX87" fmla="*/ 1419225 w 6719887"/>
                  <a:gd name="connsiteY87" fmla="*/ 1371600 h 2828925"/>
                  <a:gd name="connsiteX88" fmla="*/ 1419225 w 6719887"/>
                  <a:gd name="connsiteY88" fmla="*/ 1338263 h 2828925"/>
                  <a:gd name="connsiteX89" fmla="*/ 1381125 w 6719887"/>
                  <a:gd name="connsiteY89" fmla="*/ 1338263 h 2828925"/>
                  <a:gd name="connsiteX90" fmla="*/ 1371600 w 6719887"/>
                  <a:gd name="connsiteY90" fmla="*/ 1328738 h 2828925"/>
                  <a:gd name="connsiteX91" fmla="*/ 1304925 w 6719887"/>
                  <a:gd name="connsiteY91" fmla="*/ 1328738 h 2828925"/>
                  <a:gd name="connsiteX92" fmla="*/ 1304925 w 6719887"/>
                  <a:gd name="connsiteY92" fmla="*/ 1300163 h 2828925"/>
                  <a:gd name="connsiteX93" fmla="*/ 1243012 w 6719887"/>
                  <a:gd name="connsiteY93" fmla="*/ 1300163 h 2828925"/>
                  <a:gd name="connsiteX94" fmla="*/ 1243012 w 6719887"/>
                  <a:gd name="connsiteY94" fmla="*/ 1252538 h 2828925"/>
                  <a:gd name="connsiteX95" fmla="*/ 1214437 w 6719887"/>
                  <a:gd name="connsiteY95" fmla="*/ 1252538 h 2828925"/>
                  <a:gd name="connsiteX96" fmla="*/ 1214437 w 6719887"/>
                  <a:gd name="connsiteY96" fmla="*/ 1214438 h 2828925"/>
                  <a:gd name="connsiteX97" fmla="*/ 1190625 w 6719887"/>
                  <a:gd name="connsiteY97" fmla="*/ 1214438 h 2828925"/>
                  <a:gd name="connsiteX98" fmla="*/ 1190625 w 6719887"/>
                  <a:gd name="connsiteY98" fmla="*/ 1166813 h 2828925"/>
                  <a:gd name="connsiteX99" fmla="*/ 1166812 w 6719887"/>
                  <a:gd name="connsiteY99" fmla="*/ 1166813 h 2828925"/>
                  <a:gd name="connsiteX100" fmla="*/ 1166812 w 6719887"/>
                  <a:gd name="connsiteY100" fmla="*/ 1095375 h 2828925"/>
                  <a:gd name="connsiteX101" fmla="*/ 1157287 w 6719887"/>
                  <a:gd name="connsiteY101" fmla="*/ 1095375 h 2828925"/>
                  <a:gd name="connsiteX102" fmla="*/ 1157287 w 6719887"/>
                  <a:gd name="connsiteY102" fmla="*/ 1052513 h 2828925"/>
                  <a:gd name="connsiteX103" fmla="*/ 1133475 w 6719887"/>
                  <a:gd name="connsiteY103" fmla="*/ 1052513 h 2828925"/>
                  <a:gd name="connsiteX104" fmla="*/ 1133475 w 6719887"/>
                  <a:gd name="connsiteY104" fmla="*/ 1028700 h 2828925"/>
                  <a:gd name="connsiteX105" fmla="*/ 1114425 w 6719887"/>
                  <a:gd name="connsiteY105" fmla="*/ 1028700 h 2828925"/>
                  <a:gd name="connsiteX106" fmla="*/ 1114425 w 6719887"/>
                  <a:gd name="connsiteY106" fmla="*/ 966788 h 2828925"/>
                  <a:gd name="connsiteX107" fmla="*/ 1076325 w 6719887"/>
                  <a:gd name="connsiteY107" fmla="*/ 966788 h 2828925"/>
                  <a:gd name="connsiteX108" fmla="*/ 1076325 w 6719887"/>
                  <a:gd name="connsiteY108" fmla="*/ 933450 h 2828925"/>
                  <a:gd name="connsiteX109" fmla="*/ 1057275 w 6719887"/>
                  <a:gd name="connsiteY109" fmla="*/ 933450 h 2828925"/>
                  <a:gd name="connsiteX110" fmla="*/ 1057275 w 6719887"/>
                  <a:gd name="connsiteY110" fmla="*/ 904875 h 2828925"/>
                  <a:gd name="connsiteX111" fmla="*/ 1004887 w 6719887"/>
                  <a:gd name="connsiteY111" fmla="*/ 904875 h 2828925"/>
                  <a:gd name="connsiteX112" fmla="*/ 1019175 w 6719887"/>
                  <a:gd name="connsiteY112" fmla="*/ 890587 h 2828925"/>
                  <a:gd name="connsiteX113" fmla="*/ 933450 w 6719887"/>
                  <a:gd name="connsiteY113" fmla="*/ 890587 h 2828925"/>
                  <a:gd name="connsiteX114" fmla="*/ 933450 w 6719887"/>
                  <a:gd name="connsiteY114" fmla="*/ 866775 h 2828925"/>
                  <a:gd name="connsiteX115" fmla="*/ 923925 w 6719887"/>
                  <a:gd name="connsiteY115" fmla="*/ 866775 h 2828925"/>
                  <a:gd name="connsiteX116" fmla="*/ 885825 w 6719887"/>
                  <a:gd name="connsiteY116" fmla="*/ 866775 h 2828925"/>
                  <a:gd name="connsiteX117" fmla="*/ 885825 w 6719887"/>
                  <a:gd name="connsiteY117" fmla="*/ 823913 h 2828925"/>
                  <a:gd name="connsiteX118" fmla="*/ 781050 w 6719887"/>
                  <a:gd name="connsiteY118" fmla="*/ 823913 h 2828925"/>
                  <a:gd name="connsiteX119" fmla="*/ 781050 w 6719887"/>
                  <a:gd name="connsiteY119" fmla="*/ 809625 h 2828925"/>
                  <a:gd name="connsiteX120" fmla="*/ 747712 w 6719887"/>
                  <a:gd name="connsiteY120" fmla="*/ 809625 h 2828925"/>
                  <a:gd name="connsiteX121" fmla="*/ 747712 w 6719887"/>
                  <a:gd name="connsiteY121" fmla="*/ 795338 h 2828925"/>
                  <a:gd name="connsiteX122" fmla="*/ 671512 w 6719887"/>
                  <a:gd name="connsiteY122" fmla="*/ 795338 h 2828925"/>
                  <a:gd name="connsiteX123" fmla="*/ 671512 w 6719887"/>
                  <a:gd name="connsiteY123" fmla="*/ 771525 h 2828925"/>
                  <a:gd name="connsiteX124" fmla="*/ 623887 w 6719887"/>
                  <a:gd name="connsiteY124" fmla="*/ 771525 h 2828925"/>
                  <a:gd name="connsiteX125" fmla="*/ 623887 w 6719887"/>
                  <a:gd name="connsiteY125" fmla="*/ 728663 h 2828925"/>
                  <a:gd name="connsiteX126" fmla="*/ 609600 w 6719887"/>
                  <a:gd name="connsiteY126" fmla="*/ 728663 h 2828925"/>
                  <a:gd name="connsiteX127" fmla="*/ 609600 w 6719887"/>
                  <a:gd name="connsiteY127" fmla="*/ 666750 h 2828925"/>
                  <a:gd name="connsiteX128" fmla="*/ 590550 w 6719887"/>
                  <a:gd name="connsiteY128" fmla="*/ 666750 h 2828925"/>
                  <a:gd name="connsiteX129" fmla="*/ 590550 w 6719887"/>
                  <a:gd name="connsiteY129" fmla="*/ 609600 h 2828925"/>
                  <a:gd name="connsiteX130" fmla="*/ 581025 w 6719887"/>
                  <a:gd name="connsiteY130" fmla="*/ 609600 h 2828925"/>
                  <a:gd name="connsiteX131" fmla="*/ 581025 w 6719887"/>
                  <a:gd name="connsiteY131" fmla="*/ 457200 h 2828925"/>
                  <a:gd name="connsiteX132" fmla="*/ 547687 w 6719887"/>
                  <a:gd name="connsiteY132" fmla="*/ 457200 h 2828925"/>
                  <a:gd name="connsiteX133" fmla="*/ 547687 w 6719887"/>
                  <a:gd name="connsiteY133" fmla="*/ 366713 h 2828925"/>
                  <a:gd name="connsiteX134" fmla="*/ 542924 w 6719887"/>
                  <a:gd name="connsiteY134" fmla="*/ 361950 h 2828925"/>
                  <a:gd name="connsiteX135" fmla="*/ 542924 w 6719887"/>
                  <a:gd name="connsiteY135" fmla="*/ 285750 h 2828925"/>
                  <a:gd name="connsiteX136" fmla="*/ 509587 w 6719887"/>
                  <a:gd name="connsiteY136" fmla="*/ 285750 h 2828925"/>
                  <a:gd name="connsiteX137" fmla="*/ 509587 w 6719887"/>
                  <a:gd name="connsiteY137" fmla="*/ 204788 h 2828925"/>
                  <a:gd name="connsiteX138" fmla="*/ 500062 w 6719887"/>
                  <a:gd name="connsiteY138" fmla="*/ 204788 h 2828925"/>
                  <a:gd name="connsiteX139" fmla="*/ 500062 w 6719887"/>
                  <a:gd name="connsiteY139" fmla="*/ 166688 h 2828925"/>
                  <a:gd name="connsiteX140" fmla="*/ 466725 w 6719887"/>
                  <a:gd name="connsiteY140" fmla="*/ 166688 h 2828925"/>
                  <a:gd name="connsiteX141" fmla="*/ 466725 w 6719887"/>
                  <a:gd name="connsiteY141" fmla="*/ 152400 h 2828925"/>
                  <a:gd name="connsiteX142" fmla="*/ 433387 w 6719887"/>
                  <a:gd name="connsiteY142" fmla="*/ 152400 h 2828925"/>
                  <a:gd name="connsiteX143" fmla="*/ 433387 w 6719887"/>
                  <a:gd name="connsiteY143" fmla="*/ 114300 h 2828925"/>
                  <a:gd name="connsiteX144" fmla="*/ 433387 w 6719887"/>
                  <a:gd name="connsiteY144" fmla="*/ 104775 h 2828925"/>
                  <a:gd name="connsiteX145" fmla="*/ 381000 w 6719887"/>
                  <a:gd name="connsiteY145" fmla="*/ 52388 h 2828925"/>
                  <a:gd name="connsiteX146" fmla="*/ 314325 w 6719887"/>
                  <a:gd name="connsiteY146" fmla="*/ 52388 h 2828925"/>
                  <a:gd name="connsiteX147" fmla="*/ 314325 w 6719887"/>
                  <a:gd name="connsiteY147" fmla="*/ 42863 h 2828925"/>
                  <a:gd name="connsiteX148" fmla="*/ 242887 w 6719887"/>
                  <a:gd name="connsiteY148" fmla="*/ 42863 h 2828925"/>
                  <a:gd name="connsiteX149" fmla="*/ 242887 w 6719887"/>
                  <a:gd name="connsiteY149" fmla="*/ 0 h 2828925"/>
                  <a:gd name="connsiteX150" fmla="*/ 0 w 6719887"/>
                  <a:gd name="connsiteY150"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433387 w 6719887"/>
                  <a:gd name="connsiteY143" fmla="*/ 104775 h 2828925"/>
                  <a:gd name="connsiteX144" fmla="*/ 381000 w 6719887"/>
                  <a:gd name="connsiteY144" fmla="*/ 52388 h 2828925"/>
                  <a:gd name="connsiteX145" fmla="*/ 314325 w 6719887"/>
                  <a:gd name="connsiteY145" fmla="*/ 52388 h 2828925"/>
                  <a:gd name="connsiteX146" fmla="*/ 314325 w 6719887"/>
                  <a:gd name="connsiteY146" fmla="*/ 42863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81000 w 6719887"/>
                  <a:gd name="connsiteY144" fmla="*/ 52388 h 2828925"/>
                  <a:gd name="connsiteX145" fmla="*/ 314325 w 6719887"/>
                  <a:gd name="connsiteY145" fmla="*/ 52388 h 2828925"/>
                  <a:gd name="connsiteX146" fmla="*/ 314325 w 6719887"/>
                  <a:gd name="connsiteY146" fmla="*/ 42863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14325 w 6719887"/>
                  <a:gd name="connsiteY145" fmla="*/ 52388 h 2828925"/>
                  <a:gd name="connsiteX146" fmla="*/ 314325 w 6719887"/>
                  <a:gd name="connsiteY146" fmla="*/ 42863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14325 w 6719887"/>
                  <a:gd name="connsiteY145" fmla="*/ 52388 h 2828925"/>
                  <a:gd name="connsiteX146" fmla="*/ 314325 w 6719887"/>
                  <a:gd name="connsiteY146" fmla="*/ 59531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14325 w 6719887"/>
                  <a:gd name="connsiteY145" fmla="*/ 52388 h 2828925"/>
                  <a:gd name="connsiteX146" fmla="*/ 314325 w 6719887"/>
                  <a:gd name="connsiteY146" fmla="*/ 30956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14325 w 6719887"/>
                  <a:gd name="connsiteY145" fmla="*/ 71438 h 2828925"/>
                  <a:gd name="connsiteX146" fmla="*/ 314325 w 6719887"/>
                  <a:gd name="connsiteY146" fmla="*/ 30956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14325 w 6719887"/>
                  <a:gd name="connsiteY145" fmla="*/ 71438 h 2828925"/>
                  <a:gd name="connsiteX146" fmla="*/ 319087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14325 w 6719887"/>
                  <a:gd name="connsiteY145" fmla="*/ 71438 h 2828925"/>
                  <a:gd name="connsiteX146" fmla="*/ 309562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57150 h 2828925"/>
                  <a:gd name="connsiteX145" fmla="*/ 307182 w 6719887"/>
                  <a:gd name="connsiteY145" fmla="*/ 69057 h 2828925"/>
                  <a:gd name="connsiteX146" fmla="*/ 309562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80999 w 6719887"/>
                  <a:gd name="connsiteY143" fmla="*/ 102394 h 2828925"/>
                  <a:gd name="connsiteX144" fmla="*/ 366712 w 6719887"/>
                  <a:gd name="connsiteY144" fmla="*/ 76200 h 2828925"/>
                  <a:gd name="connsiteX145" fmla="*/ 307182 w 6719887"/>
                  <a:gd name="connsiteY145" fmla="*/ 69057 h 2828925"/>
                  <a:gd name="connsiteX146" fmla="*/ 309562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50042 w 6719887"/>
                  <a:gd name="connsiteY143" fmla="*/ 114300 h 2828925"/>
                  <a:gd name="connsiteX144" fmla="*/ 366712 w 6719887"/>
                  <a:gd name="connsiteY144" fmla="*/ 76200 h 2828925"/>
                  <a:gd name="connsiteX145" fmla="*/ 307182 w 6719887"/>
                  <a:gd name="connsiteY145" fmla="*/ 69057 h 2828925"/>
                  <a:gd name="connsiteX146" fmla="*/ 309562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50042 w 6719887"/>
                  <a:gd name="connsiteY143" fmla="*/ 114300 h 2828925"/>
                  <a:gd name="connsiteX144" fmla="*/ 357187 w 6719887"/>
                  <a:gd name="connsiteY144" fmla="*/ 69056 h 2828925"/>
                  <a:gd name="connsiteX145" fmla="*/ 307182 w 6719887"/>
                  <a:gd name="connsiteY145" fmla="*/ 69057 h 2828925"/>
                  <a:gd name="connsiteX146" fmla="*/ 309562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 name="connsiteX0" fmla="*/ 6719887 w 6719887"/>
                  <a:gd name="connsiteY0" fmla="*/ 2828925 h 2828925"/>
                  <a:gd name="connsiteX1" fmla="*/ 6719887 w 6719887"/>
                  <a:gd name="connsiteY1" fmla="*/ 2714625 h 2828925"/>
                  <a:gd name="connsiteX2" fmla="*/ 6491287 w 6719887"/>
                  <a:gd name="connsiteY2" fmla="*/ 2714625 h 2828925"/>
                  <a:gd name="connsiteX3" fmla="*/ 6491287 w 6719887"/>
                  <a:gd name="connsiteY3" fmla="*/ 2624138 h 2828925"/>
                  <a:gd name="connsiteX4" fmla="*/ 5986462 w 6719887"/>
                  <a:gd name="connsiteY4" fmla="*/ 2624138 h 2828925"/>
                  <a:gd name="connsiteX5" fmla="*/ 5986462 w 6719887"/>
                  <a:gd name="connsiteY5" fmla="*/ 2586038 h 2828925"/>
                  <a:gd name="connsiteX6" fmla="*/ 5619750 w 6719887"/>
                  <a:gd name="connsiteY6" fmla="*/ 2586038 h 2828925"/>
                  <a:gd name="connsiteX7" fmla="*/ 5619750 w 6719887"/>
                  <a:gd name="connsiteY7" fmla="*/ 2547938 h 2828925"/>
                  <a:gd name="connsiteX8" fmla="*/ 5495925 w 6719887"/>
                  <a:gd name="connsiteY8" fmla="*/ 2547938 h 2828925"/>
                  <a:gd name="connsiteX9" fmla="*/ 5495925 w 6719887"/>
                  <a:gd name="connsiteY9" fmla="*/ 2509838 h 2828925"/>
                  <a:gd name="connsiteX10" fmla="*/ 4552950 w 6719887"/>
                  <a:gd name="connsiteY10" fmla="*/ 2509838 h 2828925"/>
                  <a:gd name="connsiteX11" fmla="*/ 4552950 w 6719887"/>
                  <a:gd name="connsiteY11" fmla="*/ 2471738 h 2828925"/>
                  <a:gd name="connsiteX12" fmla="*/ 4067175 w 6719887"/>
                  <a:gd name="connsiteY12" fmla="*/ 2471738 h 2828925"/>
                  <a:gd name="connsiteX13" fmla="*/ 4067175 w 6719887"/>
                  <a:gd name="connsiteY13" fmla="*/ 2428875 h 2828925"/>
                  <a:gd name="connsiteX14" fmla="*/ 4024312 w 6719887"/>
                  <a:gd name="connsiteY14" fmla="*/ 2428875 h 2828925"/>
                  <a:gd name="connsiteX15" fmla="*/ 4024312 w 6719887"/>
                  <a:gd name="connsiteY15" fmla="*/ 2386013 h 2828925"/>
                  <a:gd name="connsiteX16" fmla="*/ 3995737 w 6719887"/>
                  <a:gd name="connsiteY16" fmla="*/ 2386013 h 2828925"/>
                  <a:gd name="connsiteX17" fmla="*/ 3995737 w 6719887"/>
                  <a:gd name="connsiteY17" fmla="*/ 2366963 h 2828925"/>
                  <a:gd name="connsiteX18" fmla="*/ 3648075 w 6719887"/>
                  <a:gd name="connsiteY18" fmla="*/ 2366963 h 2828925"/>
                  <a:gd name="connsiteX19" fmla="*/ 3648075 w 6719887"/>
                  <a:gd name="connsiteY19" fmla="*/ 2357438 h 2828925"/>
                  <a:gd name="connsiteX20" fmla="*/ 3595687 w 6719887"/>
                  <a:gd name="connsiteY20" fmla="*/ 2357438 h 2828925"/>
                  <a:gd name="connsiteX21" fmla="*/ 3595687 w 6719887"/>
                  <a:gd name="connsiteY21" fmla="*/ 2324100 h 2828925"/>
                  <a:gd name="connsiteX22" fmla="*/ 3481387 w 6719887"/>
                  <a:gd name="connsiteY22" fmla="*/ 2324100 h 2828925"/>
                  <a:gd name="connsiteX23" fmla="*/ 3481387 w 6719887"/>
                  <a:gd name="connsiteY23" fmla="*/ 2286000 h 2828925"/>
                  <a:gd name="connsiteX24" fmla="*/ 3452812 w 6719887"/>
                  <a:gd name="connsiteY24" fmla="*/ 2286000 h 2828925"/>
                  <a:gd name="connsiteX25" fmla="*/ 3452812 w 6719887"/>
                  <a:gd name="connsiteY25" fmla="*/ 2266950 h 2828925"/>
                  <a:gd name="connsiteX26" fmla="*/ 3405187 w 6719887"/>
                  <a:gd name="connsiteY26" fmla="*/ 2266950 h 2828925"/>
                  <a:gd name="connsiteX27" fmla="*/ 3405187 w 6719887"/>
                  <a:gd name="connsiteY27" fmla="*/ 2257425 h 2828925"/>
                  <a:gd name="connsiteX28" fmla="*/ 3062287 w 6719887"/>
                  <a:gd name="connsiteY28" fmla="*/ 2257425 h 2828925"/>
                  <a:gd name="connsiteX29" fmla="*/ 3062287 w 6719887"/>
                  <a:gd name="connsiteY29" fmla="*/ 2243138 h 2828925"/>
                  <a:gd name="connsiteX30" fmla="*/ 3009900 w 6719887"/>
                  <a:gd name="connsiteY30" fmla="*/ 2243138 h 2828925"/>
                  <a:gd name="connsiteX31" fmla="*/ 3009900 w 6719887"/>
                  <a:gd name="connsiteY31" fmla="*/ 2205038 h 2828925"/>
                  <a:gd name="connsiteX32" fmla="*/ 2938462 w 6719887"/>
                  <a:gd name="connsiteY32" fmla="*/ 2205038 h 2828925"/>
                  <a:gd name="connsiteX33" fmla="*/ 2938462 w 6719887"/>
                  <a:gd name="connsiteY33" fmla="*/ 2185988 h 2828925"/>
                  <a:gd name="connsiteX34" fmla="*/ 2914650 w 6719887"/>
                  <a:gd name="connsiteY34" fmla="*/ 2185988 h 2828925"/>
                  <a:gd name="connsiteX35" fmla="*/ 2914650 w 6719887"/>
                  <a:gd name="connsiteY35" fmla="*/ 2128838 h 2828925"/>
                  <a:gd name="connsiteX36" fmla="*/ 2828925 w 6719887"/>
                  <a:gd name="connsiteY36" fmla="*/ 2128838 h 2828925"/>
                  <a:gd name="connsiteX37" fmla="*/ 2828925 w 6719887"/>
                  <a:gd name="connsiteY37" fmla="*/ 2105025 h 2828925"/>
                  <a:gd name="connsiteX38" fmla="*/ 2781300 w 6719887"/>
                  <a:gd name="connsiteY38" fmla="*/ 2105025 h 2828925"/>
                  <a:gd name="connsiteX39" fmla="*/ 2781300 w 6719887"/>
                  <a:gd name="connsiteY39" fmla="*/ 2095500 h 2828925"/>
                  <a:gd name="connsiteX40" fmla="*/ 2595562 w 6719887"/>
                  <a:gd name="connsiteY40" fmla="*/ 2095500 h 2828925"/>
                  <a:gd name="connsiteX41" fmla="*/ 2595562 w 6719887"/>
                  <a:gd name="connsiteY41" fmla="*/ 2076450 h 2828925"/>
                  <a:gd name="connsiteX42" fmla="*/ 2562225 w 6719887"/>
                  <a:gd name="connsiteY42" fmla="*/ 2076450 h 2828925"/>
                  <a:gd name="connsiteX43" fmla="*/ 2562225 w 6719887"/>
                  <a:gd name="connsiteY43" fmla="*/ 2057400 h 2828925"/>
                  <a:gd name="connsiteX44" fmla="*/ 2481262 w 6719887"/>
                  <a:gd name="connsiteY44" fmla="*/ 2057400 h 2828925"/>
                  <a:gd name="connsiteX45" fmla="*/ 2481262 w 6719887"/>
                  <a:gd name="connsiteY45" fmla="*/ 2038350 h 2828925"/>
                  <a:gd name="connsiteX46" fmla="*/ 2433637 w 6719887"/>
                  <a:gd name="connsiteY46" fmla="*/ 2038350 h 2828925"/>
                  <a:gd name="connsiteX47" fmla="*/ 2433637 w 6719887"/>
                  <a:gd name="connsiteY47" fmla="*/ 2014538 h 2828925"/>
                  <a:gd name="connsiteX48" fmla="*/ 2366962 w 6719887"/>
                  <a:gd name="connsiteY48" fmla="*/ 2014538 h 2828925"/>
                  <a:gd name="connsiteX49" fmla="*/ 2366962 w 6719887"/>
                  <a:gd name="connsiteY49" fmla="*/ 1952625 h 2828925"/>
                  <a:gd name="connsiteX50" fmla="*/ 2333625 w 6719887"/>
                  <a:gd name="connsiteY50" fmla="*/ 1952625 h 2828925"/>
                  <a:gd name="connsiteX51" fmla="*/ 2333625 w 6719887"/>
                  <a:gd name="connsiteY51" fmla="*/ 1885950 h 2828925"/>
                  <a:gd name="connsiteX52" fmla="*/ 2309812 w 6719887"/>
                  <a:gd name="connsiteY52" fmla="*/ 1885950 h 2828925"/>
                  <a:gd name="connsiteX53" fmla="*/ 2309812 w 6719887"/>
                  <a:gd name="connsiteY53" fmla="*/ 1866900 h 2828925"/>
                  <a:gd name="connsiteX54" fmla="*/ 2271712 w 6719887"/>
                  <a:gd name="connsiteY54" fmla="*/ 1866900 h 2828925"/>
                  <a:gd name="connsiteX55" fmla="*/ 2271712 w 6719887"/>
                  <a:gd name="connsiteY55" fmla="*/ 1824038 h 2828925"/>
                  <a:gd name="connsiteX56" fmla="*/ 2247900 w 6719887"/>
                  <a:gd name="connsiteY56" fmla="*/ 1824038 h 2828925"/>
                  <a:gd name="connsiteX57" fmla="*/ 2247900 w 6719887"/>
                  <a:gd name="connsiteY57" fmla="*/ 1809750 h 2828925"/>
                  <a:gd name="connsiteX58" fmla="*/ 2152650 w 6719887"/>
                  <a:gd name="connsiteY58" fmla="*/ 1809750 h 2828925"/>
                  <a:gd name="connsiteX59" fmla="*/ 2152650 w 6719887"/>
                  <a:gd name="connsiteY59" fmla="*/ 1785938 h 2828925"/>
                  <a:gd name="connsiteX60" fmla="*/ 1985962 w 6719887"/>
                  <a:gd name="connsiteY60" fmla="*/ 1785938 h 2828925"/>
                  <a:gd name="connsiteX61" fmla="*/ 1985962 w 6719887"/>
                  <a:gd name="connsiteY61" fmla="*/ 1771650 h 2828925"/>
                  <a:gd name="connsiteX62" fmla="*/ 1914525 w 6719887"/>
                  <a:gd name="connsiteY62" fmla="*/ 1771650 h 2828925"/>
                  <a:gd name="connsiteX63" fmla="*/ 1914525 w 6719887"/>
                  <a:gd name="connsiteY63" fmla="*/ 1752600 h 2828925"/>
                  <a:gd name="connsiteX64" fmla="*/ 1862137 w 6719887"/>
                  <a:gd name="connsiteY64" fmla="*/ 1752600 h 2828925"/>
                  <a:gd name="connsiteX65" fmla="*/ 1862137 w 6719887"/>
                  <a:gd name="connsiteY65" fmla="*/ 1728788 h 2828925"/>
                  <a:gd name="connsiteX66" fmla="*/ 1857375 w 6719887"/>
                  <a:gd name="connsiteY66" fmla="*/ 1709738 h 2828925"/>
                  <a:gd name="connsiteX67" fmla="*/ 1824037 w 6719887"/>
                  <a:gd name="connsiteY67" fmla="*/ 1709738 h 2828925"/>
                  <a:gd name="connsiteX68" fmla="*/ 1824037 w 6719887"/>
                  <a:gd name="connsiteY68" fmla="*/ 1662113 h 2828925"/>
                  <a:gd name="connsiteX69" fmla="*/ 1766887 w 6719887"/>
                  <a:gd name="connsiteY69" fmla="*/ 1662113 h 2828925"/>
                  <a:gd name="connsiteX70" fmla="*/ 1766887 w 6719887"/>
                  <a:gd name="connsiteY70" fmla="*/ 1604963 h 2828925"/>
                  <a:gd name="connsiteX71" fmla="*/ 1738312 w 6719887"/>
                  <a:gd name="connsiteY71" fmla="*/ 1604963 h 2828925"/>
                  <a:gd name="connsiteX72" fmla="*/ 1738312 w 6719887"/>
                  <a:gd name="connsiteY72" fmla="*/ 1562100 h 2828925"/>
                  <a:gd name="connsiteX73" fmla="*/ 1700212 w 6719887"/>
                  <a:gd name="connsiteY73" fmla="*/ 1562100 h 2828925"/>
                  <a:gd name="connsiteX74" fmla="*/ 1700212 w 6719887"/>
                  <a:gd name="connsiteY74" fmla="*/ 1504950 h 2828925"/>
                  <a:gd name="connsiteX75" fmla="*/ 1662112 w 6719887"/>
                  <a:gd name="connsiteY75" fmla="*/ 1504950 h 2828925"/>
                  <a:gd name="connsiteX76" fmla="*/ 1662112 w 6719887"/>
                  <a:gd name="connsiteY76" fmla="*/ 1490663 h 2828925"/>
                  <a:gd name="connsiteX77" fmla="*/ 1643062 w 6719887"/>
                  <a:gd name="connsiteY77" fmla="*/ 1490663 h 2828925"/>
                  <a:gd name="connsiteX78" fmla="*/ 1643062 w 6719887"/>
                  <a:gd name="connsiteY78" fmla="*/ 1433513 h 2828925"/>
                  <a:gd name="connsiteX79" fmla="*/ 1576387 w 6719887"/>
                  <a:gd name="connsiteY79" fmla="*/ 1433513 h 2828925"/>
                  <a:gd name="connsiteX80" fmla="*/ 1576387 w 6719887"/>
                  <a:gd name="connsiteY80" fmla="*/ 1433513 h 2828925"/>
                  <a:gd name="connsiteX81" fmla="*/ 1576387 w 6719887"/>
                  <a:gd name="connsiteY81" fmla="*/ 1404938 h 2828925"/>
                  <a:gd name="connsiteX82" fmla="*/ 1514475 w 6719887"/>
                  <a:gd name="connsiteY82" fmla="*/ 1404938 h 2828925"/>
                  <a:gd name="connsiteX83" fmla="*/ 1514475 w 6719887"/>
                  <a:gd name="connsiteY83" fmla="*/ 1385888 h 2828925"/>
                  <a:gd name="connsiteX84" fmla="*/ 1471612 w 6719887"/>
                  <a:gd name="connsiteY84" fmla="*/ 1385888 h 2828925"/>
                  <a:gd name="connsiteX85" fmla="*/ 1471612 w 6719887"/>
                  <a:gd name="connsiteY85" fmla="*/ 1371600 h 2828925"/>
                  <a:gd name="connsiteX86" fmla="*/ 1419225 w 6719887"/>
                  <a:gd name="connsiteY86" fmla="*/ 1371600 h 2828925"/>
                  <a:gd name="connsiteX87" fmla="*/ 1419225 w 6719887"/>
                  <a:gd name="connsiteY87" fmla="*/ 1338263 h 2828925"/>
                  <a:gd name="connsiteX88" fmla="*/ 1381125 w 6719887"/>
                  <a:gd name="connsiteY88" fmla="*/ 1338263 h 2828925"/>
                  <a:gd name="connsiteX89" fmla="*/ 1371600 w 6719887"/>
                  <a:gd name="connsiteY89" fmla="*/ 1328738 h 2828925"/>
                  <a:gd name="connsiteX90" fmla="*/ 1304925 w 6719887"/>
                  <a:gd name="connsiteY90" fmla="*/ 1328738 h 2828925"/>
                  <a:gd name="connsiteX91" fmla="*/ 1304925 w 6719887"/>
                  <a:gd name="connsiteY91" fmla="*/ 1300163 h 2828925"/>
                  <a:gd name="connsiteX92" fmla="*/ 1243012 w 6719887"/>
                  <a:gd name="connsiteY92" fmla="*/ 1300163 h 2828925"/>
                  <a:gd name="connsiteX93" fmla="*/ 1243012 w 6719887"/>
                  <a:gd name="connsiteY93" fmla="*/ 1252538 h 2828925"/>
                  <a:gd name="connsiteX94" fmla="*/ 1214437 w 6719887"/>
                  <a:gd name="connsiteY94" fmla="*/ 1252538 h 2828925"/>
                  <a:gd name="connsiteX95" fmla="*/ 1214437 w 6719887"/>
                  <a:gd name="connsiteY95" fmla="*/ 1214438 h 2828925"/>
                  <a:gd name="connsiteX96" fmla="*/ 1190625 w 6719887"/>
                  <a:gd name="connsiteY96" fmla="*/ 1214438 h 2828925"/>
                  <a:gd name="connsiteX97" fmla="*/ 1190625 w 6719887"/>
                  <a:gd name="connsiteY97" fmla="*/ 1166813 h 2828925"/>
                  <a:gd name="connsiteX98" fmla="*/ 1166812 w 6719887"/>
                  <a:gd name="connsiteY98" fmla="*/ 1166813 h 2828925"/>
                  <a:gd name="connsiteX99" fmla="*/ 1166812 w 6719887"/>
                  <a:gd name="connsiteY99" fmla="*/ 1095375 h 2828925"/>
                  <a:gd name="connsiteX100" fmla="*/ 1157287 w 6719887"/>
                  <a:gd name="connsiteY100" fmla="*/ 1095375 h 2828925"/>
                  <a:gd name="connsiteX101" fmla="*/ 1157287 w 6719887"/>
                  <a:gd name="connsiteY101" fmla="*/ 1052513 h 2828925"/>
                  <a:gd name="connsiteX102" fmla="*/ 1133475 w 6719887"/>
                  <a:gd name="connsiteY102" fmla="*/ 1052513 h 2828925"/>
                  <a:gd name="connsiteX103" fmla="*/ 1133475 w 6719887"/>
                  <a:gd name="connsiteY103" fmla="*/ 1028700 h 2828925"/>
                  <a:gd name="connsiteX104" fmla="*/ 1114425 w 6719887"/>
                  <a:gd name="connsiteY104" fmla="*/ 1028700 h 2828925"/>
                  <a:gd name="connsiteX105" fmla="*/ 1114425 w 6719887"/>
                  <a:gd name="connsiteY105" fmla="*/ 966788 h 2828925"/>
                  <a:gd name="connsiteX106" fmla="*/ 1076325 w 6719887"/>
                  <a:gd name="connsiteY106" fmla="*/ 966788 h 2828925"/>
                  <a:gd name="connsiteX107" fmla="*/ 1076325 w 6719887"/>
                  <a:gd name="connsiteY107" fmla="*/ 933450 h 2828925"/>
                  <a:gd name="connsiteX108" fmla="*/ 1057275 w 6719887"/>
                  <a:gd name="connsiteY108" fmla="*/ 933450 h 2828925"/>
                  <a:gd name="connsiteX109" fmla="*/ 1057275 w 6719887"/>
                  <a:gd name="connsiteY109" fmla="*/ 904875 h 2828925"/>
                  <a:gd name="connsiteX110" fmla="*/ 1004887 w 6719887"/>
                  <a:gd name="connsiteY110" fmla="*/ 904875 h 2828925"/>
                  <a:gd name="connsiteX111" fmla="*/ 1019175 w 6719887"/>
                  <a:gd name="connsiteY111" fmla="*/ 890587 h 2828925"/>
                  <a:gd name="connsiteX112" fmla="*/ 933450 w 6719887"/>
                  <a:gd name="connsiteY112" fmla="*/ 890587 h 2828925"/>
                  <a:gd name="connsiteX113" fmla="*/ 933450 w 6719887"/>
                  <a:gd name="connsiteY113" fmla="*/ 866775 h 2828925"/>
                  <a:gd name="connsiteX114" fmla="*/ 923925 w 6719887"/>
                  <a:gd name="connsiteY114" fmla="*/ 866775 h 2828925"/>
                  <a:gd name="connsiteX115" fmla="*/ 885825 w 6719887"/>
                  <a:gd name="connsiteY115" fmla="*/ 866775 h 2828925"/>
                  <a:gd name="connsiteX116" fmla="*/ 885825 w 6719887"/>
                  <a:gd name="connsiteY116" fmla="*/ 823913 h 2828925"/>
                  <a:gd name="connsiteX117" fmla="*/ 781050 w 6719887"/>
                  <a:gd name="connsiteY117" fmla="*/ 823913 h 2828925"/>
                  <a:gd name="connsiteX118" fmla="*/ 781050 w 6719887"/>
                  <a:gd name="connsiteY118" fmla="*/ 809625 h 2828925"/>
                  <a:gd name="connsiteX119" fmla="*/ 747712 w 6719887"/>
                  <a:gd name="connsiteY119" fmla="*/ 809625 h 2828925"/>
                  <a:gd name="connsiteX120" fmla="*/ 747712 w 6719887"/>
                  <a:gd name="connsiteY120" fmla="*/ 795338 h 2828925"/>
                  <a:gd name="connsiteX121" fmla="*/ 671512 w 6719887"/>
                  <a:gd name="connsiteY121" fmla="*/ 795338 h 2828925"/>
                  <a:gd name="connsiteX122" fmla="*/ 671512 w 6719887"/>
                  <a:gd name="connsiteY122" fmla="*/ 771525 h 2828925"/>
                  <a:gd name="connsiteX123" fmla="*/ 623887 w 6719887"/>
                  <a:gd name="connsiteY123" fmla="*/ 771525 h 2828925"/>
                  <a:gd name="connsiteX124" fmla="*/ 623887 w 6719887"/>
                  <a:gd name="connsiteY124" fmla="*/ 728663 h 2828925"/>
                  <a:gd name="connsiteX125" fmla="*/ 609600 w 6719887"/>
                  <a:gd name="connsiteY125" fmla="*/ 728663 h 2828925"/>
                  <a:gd name="connsiteX126" fmla="*/ 609600 w 6719887"/>
                  <a:gd name="connsiteY126" fmla="*/ 666750 h 2828925"/>
                  <a:gd name="connsiteX127" fmla="*/ 590550 w 6719887"/>
                  <a:gd name="connsiteY127" fmla="*/ 666750 h 2828925"/>
                  <a:gd name="connsiteX128" fmla="*/ 590550 w 6719887"/>
                  <a:gd name="connsiteY128" fmla="*/ 609600 h 2828925"/>
                  <a:gd name="connsiteX129" fmla="*/ 581025 w 6719887"/>
                  <a:gd name="connsiteY129" fmla="*/ 609600 h 2828925"/>
                  <a:gd name="connsiteX130" fmla="*/ 581025 w 6719887"/>
                  <a:gd name="connsiteY130" fmla="*/ 457200 h 2828925"/>
                  <a:gd name="connsiteX131" fmla="*/ 547687 w 6719887"/>
                  <a:gd name="connsiteY131" fmla="*/ 457200 h 2828925"/>
                  <a:gd name="connsiteX132" fmla="*/ 547687 w 6719887"/>
                  <a:gd name="connsiteY132" fmla="*/ 366713 h 2828925"/>
                  <a:gd name="connsiteX133" fmla="*/ 542924 w 6719887"/>
                  <a:gd name="connsiteY133" fmla="*/ 361950 h 2828925"/>
                  <a:gd name="connsiteX134" fmla="*/ 542924 w 6719887"/>
                  <a:gd name="connsiteY134" fmla="*/ 285750 h 2828925"/>
                  <a:gd name="connsiteX135" fmla="*/ 509587 w 6719887"/>
                  <a:gd name="connsiteY135" fmla="*/ 285750 h 2828925"/>
                  <a:gd name="connsiteX136" fmla="*/ 509587 w 6719887"/>
                  <a:gd name="connsiteY136" fmla="*/ 204788 h 2828925"/>
                  <a:gd name="connsiteX137" fmla="*/ 500062 w 6719887"/>
                  <a:gd name="connsiteY137" fmla="*/ 204788 h 2828925"/>
                  <a:gd name="connsiteX138" fmla="*/ 500062 w 6719887"/>
                  <a:gd name="connsiteY138" fmla="*/ 166688 h 2828925"/>
                  <a:gd name="connsiteX139" fmla="*/ 466725 w 6719887"/>
                  <a:gd name="connsiteY139" fmla="*/ 166688 h 2828925"/>
                  <a:gd name="connsiteX140" fmla="*/ 466725 w 6719887"/>
                  <a:gd name="connsiteY140" fmla="*/ 152400 h 2828925"/>
                  <a:gd name="connsiteX141" fmla="*/ 433387 w 6719887"/>
                  <a:gd name="connsiteY141" fmla="*/ 152400 h 2828925"/>
                  <a:gd name="connsiteX142" fmla="*/ 433387 w 6719887"/>
                  <a:gd name="connsiteY142" fmla="*/ 114300 h 2828925"/>
                  <a:gd name="connsiteX143" fmla="*/ 357186 w 6719887"/>
                  <a:gd name="connsiteY143" fmla="*/ 114300 h 2828925"/>
                  <a:gd name="connsiteX144" fmla="*/ 357187 w 6719887"/>
                  <a:gd name="connsiteY144" fmla="*/ 69056 h 2828925"/>
                  <a:gd name="connsiteX145" fmla="*/ 307182 w 6719887"/>
                  <a:gd name="connsiteY145" fmla="*/ 69057 h 2828925"/>
                  <a:gd name="connsiteX146" fmla="*/ 309562 w 6719887"/>
                  <a:gd name="connsiteY146" fmla="*/ 42862 h 2828925"/>
                  <a:gd name="connsiteX147" fmla="*/ 242887 w 6719887"/>
                  <a:gd name="connsiteY147" fmla="*/ 42863 h 2828925"/>
                  <a:gd name="connsiteX148" fmla="*/ 242887 w 6719887"/>
                  <a:gd name="connsiteY148" fmla="*/ 0 h 2828925"/>
                  <a:gd name="connsiteX149" fmla="*/ 0 w 6719887"/>
                  <a:gd name="connsiteY149" fmla="*/ 0 h 282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6719887" h="2828925">
                    <a:moveTo>
                      <a:pt x="6719887" y="2828925"/>
                    </a:moveTo>
                    <a:lnTo>
                      <a:pt x="6719887" y="2714625"/>
                    </a:lnTo>
                    <a:lnTo>
                      <a:pt x="6491287" y="2714625"/>
                    </a:lnTo>
                    <a:lnTo>
                      <a:pt x="6491287" y="2624138"/>
                    </a:lnTo>
                    <a:lnTo>
                      <a:pt x="5986462" y="2624138"/>
                    </a:lnTo>
                    <a:lnTo>
                      <a:pt x="5986462" y="2586038"/>
                    </a:lnTo>
                    <a:lnTo>
                      <a:pt x="5619750" y="2586038"/>
                    </a:lnTo>
                    <a:lnTo>
                      <a:pt x="5619750" y="2547938"/>
                    </a:lnTo>
                    <a:lnTo>
                      <a:pt x="5495925" y="2547938"/>
                    </a:lnTo>
                    <a:lnTo>
                      <a:pt x="5495925" y="2509838"/>
                    </a:lnTo>
                    <a:lnTo>
                      <a:pt x="4552950" y="2509838"/>
                    </a:lnTo>
                    <a:lnTo>
                      <a:pt x="4552950" y="2471738"/>
                    </a:lnTo>
                    <a:lnTo>
                      <a:pt x="4067175" y="2471738"/>
                    </a:lnTo>
                    <a:lnTo>
                      <a:pt x="4067175" y="2428875"/>
                    </a:lnTo>
                    <a:lnTo>
                      <a:pt x="4024312" y="2428875"/>
                    </a:lnTo>
                    <a:lnTo>
                      <a:pt x="4024312" y="2386013"/>
                    </a:lnTo>
                    <a:lnTo>
                      <a:pt x="3995737" y="2386013"/>
                    </a:lnTo>
                    <a:lnTo>
                      <a:pt x="3995737" y="2366963"/>
                    </a:lnTo>
                    <a:lnTo>
                      <a:pt x="3648075" y="2366963"/>
                    </a:lnTo>
                    <a:lnTo>
                      <a:pt x="3648075" y="2357438"/>
                    </a:lnTo>
                    <a:lnTo>
                      <a:pt x="3595687" y="2357438"/>
                    </a:lnTo>
                    <a:lnTo>
                      <a:pt x="3595687" y="2324100"/>
                    </a:lnTo>
                    <a:lnTo>
                      <a:pt x="3481387" y="2324100"/>
                    </a:lnTo>
                    <a:lnTo>
                      <a:pt x="3481387" y="2286000"/>
                    </a:lnTo>
                    <a:lnTo>
                      <a:pt x="3452812" y="2286000"/>
                    </a:lnTo>
                    <a:lnTo>
                      <a:pt x="3452812" y="2266950"/>
                    </a:lnTo>
                    <a:lnTo>
                      <a:pt x="3405187" y="2266950"/>
                    </a:lnTo>
                    <a:lnTo>
                      <a:pt x="3405187" y="2257425"/>
                    </a:lnTo>
                    <a:lnTo>
                      <a:pt x="3062287" y="2257425"/>
                    </a:lnTo>
                    <a:lnTo>
                      <a:pt x="3062287" y="2243138"/>
                    </a:lnTo>
                    <a:lnTo>
                      <a:pt x="3009900" y="2243138"/>
                    </a:lnTo>
                    <a:lnTo>
                      <a:pt x="3009900" y="2205038"/>
                    </a:lnTo>
                    <a:lnTo>
                      <a:pt x="2938462" y="2205038"/>
                    </a:lnTo>
                    <a:lnTo>
                      <a:pt x="2938462" y="2185988"/>
                    </a:lnTo>
                    <a:lnTo>
                      <a:pt x="2914650" y="2185988"/>
                    </a:lnTo>
                    <a:lnTo>
                      <a:pt x="2914650" y="2128838"/>
                    </a:lnTo>
                    <a:lnTo>
                      <a:pt x="2828925" y="2128838"/>
                    </a:lnTo>
                    <a:lnTo>
                      <a:pt x="2828925" y="2105025"/>
                    </a:lnTo>
                    <a:lnTo>
                      <a:pt x="2781300" y="2105025"/>
                    </a:lnTo>
                    <a:lnTo>
                      <a:pt x="2781300" y="2095500"/>
                    </a:lnTo>
                    <a:lnTo>
                      <a:pt x="2595562" y="2095500"/>
                    </a:lnTo>
                    <a:lnTo>
                      <a:pt x="2595562" y="2076450"/>
                    </a:lnTo>
                    <a:lnTo>
                      <a:pt x="2562225" y="2076450"/>
                    </a:lnTo>
                    <a:lnTo>
                      <a:pt x="2562225" y="2057400"/>
                    </a:lnTo>
                    <a:lnTo>
                      <a:pt x="2481262" y="2057400"/>
                    </a:lnTo>
                    <a:lnTo>
                      <a:pt x="2481262" y="2038350"/>
                    </a:lnTo>
                    <a:lnTo>
                      <a:pt x="2433637" y="2038350"/>
                    </a:lnTo>
                    <a:lnTo>
                      <a:pt x="2433637" y="2014538"/>
                    </a:lnTo>
                    <a:lnTo>
                      <a:pt x="2366962" y="2014538"/>
                    </a:lnTo>
                    <a:lnTo>
                      <a:pt x="2366962" y="1952625"/>
                    </a:lnTo>
                    <a:lnTo>
                      <a:pt x="2333625" y="1952625"/>
                    </a:lnTo>
                    <a:lnTo>
                      <a:pt x="2333625" y="1885950"/>
                    </a:lnTo>
                    <a:lnTo>
                      <a:pt x="2309812" y="1885950"/>
                    </a:lnTo>
                    <a:lnTo>
                      <a:pt x="2309812" y="1866900"/>
                    </a:lnTo>
                    <a:lnTo>
                      <a:pt x="2271712" y="1866900"/>
                    </a:lnTo>
                    <a:lnTo>
                      <a:pt x="2271712" y="1824038"/>
                    </a:lnTo>
                    <a:lnTo>
                      <a:pt x="2247900" y="1824038"/>
                    </a:lnTo>
                    <a:lnTo>
                      <a:pt x="2247900" y="1809750"/>
                    </a:lnTo>
                    <a:lnTo>
                      <a:pt x="2152650" y="1809750"/>
                    </a:lnTo>
                    <a:lnTo>
                      <a:pt x="2152650" y="1785938"/>
                    </a:lnTo>
                    <a:lnTo>
                      <a:pt x="1985962" y="1785938"/>
                    </a:lnTo>
                    <a:lnTo>
                      <a:pt x="1985962" y="1771650"/>
                    </a:lnTo>
                    <a:lnTo>
                      <a:pt x="1914525" y="1771650"/>
                    </a:lnTo>
                    <a:lnTo>
                      <a:pt x="1914525" y="1752600"/>
                    </a:lnTo>
                    <a:lnTo>
                      <a:pt x="1862137" y="1752600"/>
                    </a:lnTo>
                    <a:lnTo>
                      <a:pt x="1862137" y="1728788"/>
                    </a:lnTo>
                    <a:lnTo>
                      <a:pt x="1857375" y="1709738"/>
                    </a:lnTo>
                    <a:lnTo>
                      <a:pt x="1824037" y="1709738"/>
                    </a:lnTo>
                    <a:lnTo>
                      <a:pt x="1824037" y="1662113"/>
                    </a:lnTo>
                    <a:lnTo>
                      <a:pt x="1766887" y="1662113"/>
                    </a:lnTo>
                    <a:lnTo>
                      <a:pt x="1766887" y="1604963"/>
                    </a:lnTo>
                    <a:lnTo>
                      <a:pt x="1738312" y="1604963"/>
                    </a:lnTo>
                    <a:lnTo>
                      <a:pt x="1738312" y="1562100"/>
                    </a:lnTo>
                    <a:lnTo>
                      <a:pt x="1700212" y="1562100"/>
                    </a:lnTo>
                    <a:lnTo>
                      <a:pt x="1700212" y="1504950"/>
                    </a:lnTo>
                    <a:lnTo>
                      <a:pt x="1662112" y="1504950"/>
                    </a:lnTo>
                    <a:lnTo>
                      <a:pt x="1662112" y="1490663"/>
                    </a:lnTo>
                    <a:lnTo>
                      <a:pt x="1643062" y="1490663"/>
                    </a:lnTo>
                    <a:lnTo>
                      <a:pt x="1643062" y="1433513"/>
                    </a:lnTo>
                    <a:lnTo>
                      <a:pt x="1576387" y="1433513"/>
                    </a:lnTo>
                    <a:lnTo>
                      <a:pt x="1576387" y="1433513"/>
                    </a:lnTo>
                    <a:lnTo>
                      <a:pt x="1576387" y="1404938"/>
                    </a:lnTo>
                    <a:lnTo>
                      <a:pt x="1514475" y="1404938"/>
                    </a:lnTo>
                    <a:lnTo>
                      <a:pt x="1514475" y="1385888"/>
                    </a:lnTo>
                    <a:lnTo>
                      <a:pt x="1471612" y="1385888"/>
                    </a:lnTo>
                    <a:lnTo>
                      <a:pt x="1471612" y="1371600"/>
                    </a:lnTo>
                    <a:lnTo>
                      <a:pt x="1419225" y="1371600"/>
                    </a:lnTo>
                    <a:lnTo>
                      <a:pt x="1419225" y="1338263"/>
                    </a:lnTo>
                    <a:lnTo>
                      <a:pt x="1381125" y="1338263"/>
                    </a:lnTo>
                    <a:lnTo>
                      <a:pt x="1371600" y="1328738"/>
                    </a:lnTo>
                    <a:lnTo>
                      <a:pt x="1304925" y="1328738"/>
                    </a:lnTo>
                    <a:lnTo>
                      <a:pt x="1304925" y="1300163"/>
                    </a:lnTo>
                    <a:lnTo>
                      <a:pt x="1243012" y="1300163"/>
                    </a:lnTo>
                    <a:lnTo>
                      <a:pt x="1243012" y="1252538"/>
                    </a:lnTo>
                    <a:lnTo>
                      <a:pt x="1214437" y="1252538"/>
                    </a:lnTo>
                    <a:lnTo>
                      <a:pt x="1214437" y="1214438"/>
                    </a:lnTo>
                    <a:lnTo>
                      <a:pt x="1190625" y="1214438"/>
                    </a:lnTo>
                    <a:lnTo>
                      <a:pt x="1190625" y="1166813"/>
                    </a:lnTo>
                    <a:lnTo>
                      <a:pt x="1166812" y="1166813"/>
                    </a:lnTo>
                    <a:lnTo>
                      <a:pt x="1166812" y="1095375"/>
                    </a:lnTo>
                    <a:lnTo>
                      <a:pt x="1157287" y="1095375"/>
                    </a:lnTo>
                    <a:lnTo>
                      <a:pt x="1157287" y="1052513"/>
                    </a:lnTo>
                    <a:lnTo>
                      <a:pt x="1133475" y="1052513"/>
                    </a:lnTo>
                    <a:lnTo>
                      <a:pt x="1133475" y="1028700"/>
                    </a:lnTo>
                    <a:lnTo>
                      <a:pt x="1114425" y="1028700"/>
                    </a:lnTo>
                    <a:lnTo>
                      <a:pt x="1114425" y="966788"/>
                    </a:lnTo>
                    <a:lnTo>
                      <a:pt x="1076325" y="966788"/>
                    </a:lnTo>
                    <a:lnTo>
                      <a:pt x="1076325" y="933450"/>
                    </a:lnTo>
                    <a:lnTo>
                      <a:pt x="1057275" y="933450"/>
                    </a:lnTo>
                    <a:lnTo>
                      <a:pt x="1057275" y="904875"/>
                    </a:lnTo>
                    <a:lnTo>
                      <a:pt x="1004887" y="904875"/>
                    </a:lnTo>
                    <a:lnTo>
                      <a:pt x="1019175" y="890587"/>
                    </a:lnTo>
                    <a:lnTo>
                      <a:pt x="933450" y="890587"/>
                    </a:lnTo>
                    <a:lnTo>
                      <a:pt x="933450" y="866775"/>
                    </a:lnTo>
                    <a:lnTo>
                      <a:pt x="923925" y="866775"/>
                    </a:lnTo>
                    <a:lnTo>
                      <a:pt x="885825" y="866775"/>
                    </a:lnTo>
                    <a:lnTo>
                      <a:pt x="885825" y="823913"/>
                    </a:lnTo>
                    <a:lnTo>
                      <a:pt x="781050" y="823913"/>
                    </a:lnTo>
                    <a:lnTo>
                      <a:pt x="781050" y="809625"/>
                    </a:lnTo>
                    <a:lnTo>
                      <a:pt x="747712" y="809625"/>
                    </a:lnTo>
                    <a:lnTo>
                      <a:pt x="747712" y="795338"/>
                    </a:lnTo>
                    <a:lnTo>
                      <a:pt x="671512" y="795338"/>
                    </a:lnTo>
                    <a:lnTo>
                      <a:pt x="671512" y="771525"/>
                    </a:lnTo>
                    <a:lnTo>
                      <a:pt x="623887" y="771525"/>
                    </a:lnTo>
                    <a:lnTo>
                      <a:pt x="623887" y="728663"/>
                    </a:lnTo>
                    <a:lnTo>
                      <a:pt x="609600" y="728663"/>
                    </a:lnTo>
                    <a:lnTo>
                      <a:pt x="609600" y="666750"/>
                    </a:lnTo>
                    <a:lnTo>
                      <a:pt x="590550" y="666750"/>
                    </a:lnTo>
                    <a:lnTo>
                      <a:pt x="590550" y="609600"/>
                    </a:lnTo>
                    <a:lnTo>
                      <a:pt x="581025" y="609600"/>
                    </a:lnTo>
                    <a:lnTo>
                      <a:pt x="581025" y="457200"/>
                    </a:lnTo>
                    <a:lnTo>
                      <a:pt x="547687" y="457200"/>
                    </a:lnTo>
                    <a:lnTo>
                      <a:pt x="547687" y="366713"/>
                    </a:lnTo>
                    <a:lnTo>
                      <a:pt x="542924" y="361950"/>
                    </a:lnTo>
                    <a:lnTo>
                      <a:pt x="542924" y="285750"/>
                    </a:lnTo>
                    <a:lnTo>
                      <a:pt x="509587" y="285750"/>
                    </a:lnTo>
                    <a:lnTo>
                      <a:pt x="509587" y="204788"/>
                    </a:lnTo>
                    <a:lnTo>
                      <a:pt x="500062" y="204788"/>
                    </a:lnTo>
                    <a:lnTo>
                      <a:pt x="500062" y="166688"/>
                    </a:lnTo>
                    <a:lnTo>
                      <a:pt x="466725" y="166688"/>
                    </a:lnTo>
                    <a:lnTo>
                      <a:pt x="466725" y="152400"/>
                    </a:lnTo>
                    <a:lnTo>
                      <a:pt x="433387" y="152400"/>
                    </a:lnTo>
                    <a:lnTo>
                      <a:pt x="433387" y="114300"/>
                    </a:lnTo>
                    <a:lnTo>
                      <a:pt x="357186" y="114300"/>
                    </a:lnTo>
                    <a:cubicBezTo>
                      <a:pt x="357186" y="97631"/>
                      <a:pt x="357187" y="85725"/>
                      <a:pt x="357187" y="69056"/>
                    </a:cubicBezTo>
                    <a:lnTo>
                      <a:pt x="307182" y="69057"/>
                    </a:lnTo>
                    <a:lnTo>
                      <a:pt x="309562" y="42862"/>
                    </a:lnTo>
                    <a:lnTo>
                      <a:pt x="242887" y="42863"/>
                    </a:lnTo>
                    <a:lnTo>
                      <a:pt x="242887"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9" name="Group 268">
                <a:extLst>
                  <a:ext uri="{FF2B5EF4-FFF2-40B4-BE49-F238E27FC236}">
                    <a16:creationId xmlns:a16="http://schemas.microsoft.com/office/drawing/2014/main" id="{DE0C0BE2-276D-1BB8-C907-5B4564B9529D}"/>
                  </a:ext>
                </a:extLst>
              </p:cNvPr>
              <p:cNvGrpSpPr/>
              <p:nvPr/>
            </p:nvGrpSpPr>
            <p:grpSpPr>
              <a:xfrm>
                <a:off x="2604980" y="1543350"/>
                <a:ext cx="160616" cy="160616"/>
                <a:chOff x="5924762" y="2045881"/>
                <a:chExt cx="151552" cy="151552"/>
              </a:xfrm>
            </p:grpSpPr>
            <p:cxnSp>
              <p:nvCxnSpPr>
                <p:cNvPr id="270" name="Straight Connector 269">
                  <a:extLst>
                    <a:ext uri="{FF2B5EF4-FFF2-40B4-BE49-F238E27FC236}">
                      <a16:creationId xmlns:a16="http://schemas.microsoft.com/office/drawing/2014/main" id="{C1661C3C-2AD1-FC10-DA58-0816C6C1DA9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20C5B50-0E51-C8A6-1E00-EAD789FE45A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7D9DEB73-822B-5A75-B938-C597D850BD20}"/>
                  </a:ext>
                </a:extLst>
              </p:cNvPr>
              <p:cNvGrpSpPr/>
              <p:nvPr/>
            </p:nvGrpSpPr>
            <p:grpSpPr>
              <a:xfrm>
                <a:off x="2831926" y="1616443"/>
                <a:ext cx="160616" cy="160616"/>
                <a:chOff x="5924762" y="2045881"/>
                <a:chExt cx="151552" cy="151552"/>
              </a:xfrm>
            </p:grpSpPr>
            <p:cxnSp>
              <p:nvCxnSpPr>
                <p:cNvPr id="273" name="Straight Connector 272">
                  <a:extLst>
                    <a:ext uri="{FF2B5EF4-FFF2-40B4-BE49-F238E27FC236}">
                      <a16:creationId xmlns:a16="http://schemas.microsoft.com/office/drawing/2014/main" id="{4A53139C-0EB0-EE00-C5EE-36C245C9D47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285E20AF-B06C-2DAF-BEB2-9290EACF0D5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2E835B81-1634-D181-0646-71448EB9A68B}"/>
                  </a:ext>
                </a:extLst>
              </p:cNvPr>
              <p:cNvGrpSpPr/>
              <p:nvPr/>
            </p:nvGrpSpPr>
            <p:grpSpPr>
              <a:xfrm>
                <a:off x="2888882" y="1660303"/>
                <a:ext cx="160616" cy="160616"/>
                <a:chOff x="5924762" y="2045881"/>
                <a:chExt cx="151552" cy="151552"/>
              </a:xfrm>
            </p:grpSpPr>
            <p:cxnSp>
              <p:nvCxnSpPr>
                <p:cNvPr id="276" name="Straight Connector 275">
                  <a:extLst>
                    <a:ext uri="{FF2B5EF4-FFF2-40B4-BE49-F238E27FC236}">
                      <a16:creationId xmlns:a16="http://schemas.microsoft.com/office/drawing/2014/main" id="{92A73B89-1AA9-4570-2069-C0FB8CEF796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1E96C494-6225-8455-CDAA-3A2B56F2DEB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9645692A-49DB-81A1-235A-02660D7900F9}"/>
                  </a:ext>
                </a:extLst>
              </p:cNvPr>
              <p:cNvGrpSpPr/>
              <p:nvPr/>
            </p:nvGrpSpPr>
            <p:grpSpPr>
              <a:xfrm>
                <a:off x="3021201" y="1752824"/>
                <a:ext cx="160616" cy="160616"/>
                <a:chOff x="5924762" y="2045881"/>
                <a:chExt cx="151552" cy="151552"/>
              </a:xfrm>
            </p:grpSpPr>
            <p:cxnSp>
              <p:nvCxnSpPr>
                <p:cNvPr id="279" name="Straight Connector 278">
                  <a:extLst>
                    <a:ext uri="{FF2B5EF4-FFF2-40B4-BE49-F238E27FC236}">
                      <a16:creationId xmlns:a16="http://schemas.microsoft.com/office/drawing/2014/main" id="{6900C561-5678-F782-CB6F-9964C1BE8EC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CF1A7FB9-5FD6-94A1-FC00-B2D606F1F45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E48747CB-87FD-3A50-C8A9-72A528CF821C}"/>
                  </a:ext>
                </a:extLst>
              </p:cNvPr>
              <p:cNvGrpSpPr/>
              <p:nvPr/>
            </p:nvGrpSpPr>
            <p:grpSpPr>
              <a:xfrm>
                <a:off x="3031196" y="1845014"/>
                <a:ext cx="160616" cy="160616"/>
                <a:chOff x="5924762" y="2045881"/>
                <a:chExt cx="151552" cy="151552"/>
              </a:xfrm>
            </p:grpSpPr>
            <p:cxnSp>
              <p:nvCxnSpPr>
                <p:cNvPr id="282" name="Straight Connector 281">
                  <a:extLst>
                    <a:ext uri="{FF2B5EF4-FFF2-40B4-BE49-F238E27FC236}">
                      <a16:creationId xmlns:a16="http://schemas.microsoft.com/office/drawing/2014/main" id="{24656741-8129-F848-3896-F242860F9B4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2CA1A49-7087-9355-D138-2AC03656943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1F224BAA-70BF-8BE0-1129-FC6F2694B4DE}"/>
                  </a:ext>
                </a:extLst>
              </p:cNvPr>
              <p:cNvGrpSpPr/>
              <p:nvPr/>
            </p:nvGrpSpPr>
            <p:grpSpPr>
              <a:xfrm>
                <a:off x="3040440" y="1868689"/>
                <a:ext cx="160616" cy="160616"/>
                <a:chOff x="5924762" y="2045881"/>
                <a:chExt cx="151552" cy="151552"/>
              </a:xfrm>
            </p:grpSpPr>
            <p:cxnSp>
              <p:nvCxnSpPr>
                <p:cNvPr id="285" name="Straight Connector 284">
                  <a:extLst>
                    <a:ext uri="{FF2B5EF4-FFF2-40B4-BE49-F238E27FC236}">
                      <a16:creationId xmlns:a16="http://schemas.microsoft.com/office/drawing/2014/main" id="{D2642E76-0566-3CC7-017A-BD279152AC3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006CF603-35F8-2938-FE0D-BF2A067DCDC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CCD10013-ED40-9F4A-A314-D4637B8CFA14}"/>
                  </a:ext>
                </a:extLst>
              </p:cNvPr>
              <p:cNvGrpSpPr/>
              <p:nvPr/>
            </p:nvGrpSpPr>
            <p:grpSpPr>
              <a:xfrm>
                <a:off x="3085175" y="2003075"/>
                <a:ext cx="160616" cy="160616"/>
                <a:chOff x="5924762" y="2045881"/>
                <a:chExt cx="151552" cy="151552"/>
              </a:xfrm>
            </p:grpSpPr>
            <p:cxnSp>
              <p:nvCxnSpPr>
                <p:cNvPr id="288" name="Straight Connector 287">
                  <a:extLst>
                    <a:ext uri="{FF2B5EF4-FFF2-40B4-BE49-F238E27FC236}">
                      <a16:creationId xmlns:a16="http://schemas.microsoft.com/office/drawing/2014/main" id="{D92E5CC3-9356-14B9-2CE6-0A585BD231D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FC4EB2FD-2719-4679-44B4-7949930F4B1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20D45D62-53E4-7B6E-55B2-A62FA625F881}"/>
                  </a:ext>
                </a:extLst>
              </p:cNvPr>
              <p:cNvGrpSpPr/>
              <p:nvPr/>
            </p:nvGrpSpPr>
            <p:grpSpPr>
              <a:xfrm>
                <a:off x="3103603" y="2181866"/>
                <a:ext cx="160616" cy="160616"/>
                <a:chOff x="5924762" y="2045881"/>
                <a:chExt cx="151552" cy="151552"/>
              </a:xfrm>
            </p:grpSpPr>
            <p:cxnSp>
              <p:nvCxnSpPr>
                <p:cNvPr id="291" name="Straight Connector 290">
                  <a:extLst>
                    <a:ext uri="{FF2B5EF4-FFF2-40B4-BE49-F238E27FC236}">
                      <a16:creationId xmlns:a16="http://schemas.microsoft.com/office/drawing/2014/main" id="{602048D0-13C0-3034-6229-5B70CB4DA96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3816A1A-A4C8-4CD5-B1B0-EEE885CC2DF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95F7B727-F2C7-07A0-3661-CFAB184F8FB6}"/>
                  </a:ext>
                </a:extLst>
              </p:cNvPr>
              <p:cNvGrpSpPr/>
              <p:nvPr/>
            </p:nvGrpSpPr>
            <p:grpSpPr>
              <a:xfrm>
                <a:off x="3126946" y="2229197"/>
                <a:ext cx="160616" cy="160616"/>
                <a:chOff x="5924762" y="2045881"/>
                <a:chExt cx="151552" cy="151552"/>
              </a:xfrm>
            </p:grpSpPr>
            <p:cxnSp>
              <p:nvCxnSpPr>
                <p:cNvPr id="294" name="Straight Connector 293">
                  <a:extLst>
                    <a:ext uri="{FF2B5EF4-FFF2-40B4-BE49-F238E27FC236}">
                      <a16:creationId xmlns:a16="http://schemas.microsoft.com/office/drawing/2014/main" id="{7F51AB1C-1352-5AD8-F20A-2AD31E58C68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F61A475D-3ECE-1F51-17DE-3B0FF06F126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6A0281E6-E684-C754-E8E3-AA877540D034}"/>
                  </a:ext>
                </a:extLst>
              </p:cNvPr>
              <p:cNvGrpSpPr/>
              <p:nvPr/>
            </p:nvGrpSpPr>
            <p:grpSpPr>
              <a:xfrm>
                <a:off x="3145198" y="2314480"/>
                <a:ext cx="160616" cy="160616"/>
                <a:chOff x="5924762" y="2045881"/>
                <a:chExt cx="151552" cy="151552"/>
              </a:xfrm>
            </p:grpSpPr>
            <p:cxnSp>
              <p:nvCxnSpPr>
                <p:cNvPr id="297" name="Straight Connector 296">
                  <a:extLst>
                    <a:ext uri="{FF2B5EF4-FFF2-40B4-BE49-F238E27FC236}">
                      <a16:creationId xmlns:a16="http://schemas.microsoft.com/office/drawing/2014/main" id="{55644047-DFBC-01FB-F21E-CF17D932D28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38656E29-005B-77EF-75D7-75D67FDD70C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D9A60992-37C8-8F80-E774-97EFCC4001C9}"/>
                  </a:ext>
                </a:extLst>
              </p:cNvPr>
              <p:cNvGrpSpPr/>
              <p:nvPr/>
            </p:nvGrpSpPr>
            <p:grpSpPr>
              <a:xfrm>
                <a:off x="3193978" y="2338077"/>
                <a:ext cx="160616" cy="160616"/>
                <a:chOff x="5924762" y="2045881"/>
                <a:chExt cx="151552" cy="151552"/>
              </a:xfrm>
            </p:grpSpPr>
            <p:cxnSp>
              <p:nvCxnSpPr>
                <p:cNvPr id="300" name="Straight Connector 299">
                  <a:extLst>
                    <a:ext uri="{FF2B5EF4-FFF2-40B4-BE49-F238E27FC236}">
                      <a16:creationId xmlns:a16="http://schemas.microsoft.com/office/drawing/2014/main" id="{0E3CB1E3-7607-11A2-9A53-24D3A0C49B6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2C8C55BE-01D9-9063-2529-F3B06BC6F4A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2E3206ED-45FC-1A31-6BB9-EC2CB4F5984C}"/>
                  </a:ext>
                </a:extLst>
              </p:cNvPr>
              <p:cNvGrpSpPr/>
              <p:nvPr/>
            </p:nvGrpSpPr>
            <p:grpSpPr>
              <a:xfrm>
                <a:off x="3396279" y="2387134"/>
                <a:ext cx="160616" cy="160616"/>
                <a:chOff x="5924762" y="2045881"/>
                <a:chExt cx="151552" cy="151552"/>
              </a:xfrm>
            </p:grpSpPr>
            <p:cxnSp>
              <p:nvCxnSpPr>
                <p:cNvPr id="303" name="Straight Connector 302">
                  <a:extLst>
                    <a:ext uri="{FF2B5EF4-FFF2-40B4-BE49-F238E27FC236}">
                      <a16:creationId xmlns:a16="http://schemas.microsoft.com/office/drawing/2014/main" id="{FB09F23E-FC9C-233E-CC14-108854C387A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2F290471-85B0-B28F-081B-44EBC26C6F9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D40CB8AD-87C5-C1ED-3A59-81A875399CBF}"/>
                  </a:ext>
                </a:extLst>
              </p:cNvPr>
              <p:cNvGrpSpPr/>
              <p:nvPr/>
            </p:nvGrpSpPr>
            <p:grpSpPr>
              <a:xfrm>
                <a:off x="3539517" y="2454132"/>
                <a:ext cx="160616" cy="160616"/>
                <a:chOff x="5924762" y="2045881"/>
                <a:chExt cx="151552" cy="151552"/>
              </a:xfrm>
            </p:grpSpPr>
            <p:cxnSp>
              <p:nvCxnSpPr>
                <p:cNvPr id="306" name="Straight Connector 305">
                  <a:extLst>
                    <a:ext uri="{FF2B5EF4-FFF2-40B4-BE49-F238E27FC236}">
                      <a16:creationId xmlns:a16="http://schemas.microsoft.com/office/drawing/2014/main" id="{2ADC13E8-2735-8116-43A3-A141A50EC30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06602B76-CE86-D39B-AFB3-BDD48F460BF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EDA09B7E-268E-D6FE-040B-46BD4F45E721}"/>
                  </a:ext>
                </a:extLst>
              </p:cNvPr>
              <p:cNvGrpSpPr/>
              <p:nvPr/>
            </p:nvGrpSpPr>
            <p:grpSpPr>
              <a:xfrm>
                <a:off x="3667578" y="2620719"/>
                <a:ext cx="160616" cy="160616"/>
                <a:chOff x="5924762" y="2045881"/>
                <a:chExt cx="151552" cy="151552"/>
              </a:xfrm>
            </p:grpSpPr>
            <p:cxnSp>
              <p:nvCxnSpPr>
                <p:cNvPr id="309" name="Straight Connector 308">
                  <a:extLst>
                    <a:ext uri="{FF2B5EF4-FFF2-40B4-BE49-F238E27FC236}">
                      <a16:creationId xmlns:a16="http://schemas.microsoft.com/office/drawing/2014/main" id="{6567FA48-EA14-8F2D-06CD-00EAB31DE6A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E76DEBF-E3FF-F818-EFC2-4862BDD627C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05C7B683-C8BC-B893-0B9B-34EC4AD5C367}"/>
                  </a:ext>
                </a:extLst>
              </p:cNvPr>
              <p:cNvGrpSpPr/>
              <p:nvPr/>
            </p:nvGrpSpPr>
            <p:grpSpPr>
              <a:xfrm>
                <a:off x="3770742" y="2831989"/>
                <a:ext cx="160616" cy="160616"/>
                <a:chOff x="5924762" y="2045881"/>
                <a:chExt cx="151552" cy="151552"/>
              </a:xfrm>
            </p:grpSpPr>
            <p:cxnSp>
              <p:nvCxnSpPr>
                <p:cNvPr id="312" name="Straight Connector 311">
                  <a:extLst>
                    <a:ext uri="{FF2B5EF4-FFF2-40B4-BE49-F238E27FC236}">
                      <a16:creationId xmlns:a16="http://schemas.microsoft.com/office/drawing/2014/main" id="{A485C615-E0C6-5242-F08C-395E4F7AB32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64959AF6-CA63-6E50-FB7D-2B42CC1C7A2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C8DE23C1-F43B-B085-947D-39720EF08A2C}"/>
                  </a:ext>
                </a:extLst>
              </p:cNvPr>
              <p:cNvGrpSpPr/>
              <p:nvPr/>
            </p:nvGrpSpPr>
            <p:grpSpPr>
              <a:xfrm>
                <a:off x="3796134" y="2848424"/>
                <a:ext cx="160616" cy="160616"/>
                <a:chOff x="5924762" y="2045881"/>
                <a:chExt cx="151552" cy="151552"/>
              </a:xfrm>
            </p:grpSpPr>
            <p:cxnSp>
              <p:nvCxnSpPr>
                <p:cNvPr id="315" name="Straight Connector 314">
                  <a:extLst>
                    <a:ext uri="{FF2B5EF4-FFF2-40B4-BE49-F238E27FC236}">
                      <a16:creationId xmlns:a16="http://schemas.microsoft.com/office/drawing/2014/main" id="{914D2DFA-AD21-1C80-89E3-23DF039F225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1DDE7767-4E02-BF7C-F7C6-C42C115464A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F7E7F1BA-EE35-09C1-B733-21A23194FAB5}"/>
                  </a:ext>
                </a:extLst>
              </p:cNvPr>
              <p:cNvGrpSpPr/>
              <p:nvPr/>
            </p:nvGrpSpPr>
            <p:grpSpPr>
              <a:xfrm>
                <a:off x="4209253" y="3063900"/>
                <a:ext cx="160616" cy="160616"/>
                <a:chOff x="5924762" y="2045881"/>
                <a:chExt cx="151552" cy="151552"/>
              </a:xfrm>
            </p:grpSpPr>
            <p:cxnSp>
              <p:nvCxnSpPr>
                <p:cNvPr id="318" name="Straight Connector 317">
                  <a:extLst>
                    <a:ext uri="{FF2B5EF4-FFF2-40B4-BE49-F238E27FC236}">
                      <a16:creationId xmlns:a16="http://schemas.microsoft.com/office/drawing/2014/main" id="{42490372-3108-3842-960B-C2B1A012D2A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53B55B1F-5B30-6E75-8F6C-DB5B29FB84F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77628FA5-FFB9-6AAF-230D-86A449E3868C}"/>
                  </a:ext>
                </a:extLst>
              </p:cNvPr>
              <p:cNvGrpSpPr/>
              <p:nvPr/>
            </p:nvGrpSpPr>
            <p:grpSpPr>
              <a:xfrm>
                <a:off x="4240781" y="3109324"/>
                <a:ext cx="160616" cy="160616"/>
                <a:chOff x="5924762" y="2045881"/>
                <a:chExt cx="151552" cy="151552"/>
              </a:xfrm>
            </p:grpSpPr>
            <p:cxnSp>
              <p:nvCxnSpPr>
                <p:cNvPr id="321" name="Straight Connector 320">
                  <a:extLst>
                    <a:ext uri="{FF2B5EF4-FFF2-40B4-BE49-F238E27FC236}">
                      <a16:creationId xmlns:a16="http://schemas.microsoft.com/office/drawing/2014/main" id="{A99C6953-E3E8-684B-0C3A-D5C5A8226C7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8154A56-D496-CE6B-6136-1D599B58C1D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6734A8A5-AFEF-82B8-86C7-BDD8030D059E}"/>
                  </a:ext>
                </a:extLst>
              </p:cNvPr>
              <p:cNvGrpSpPr/>
              <p:nvPr/>
            </p:nvGrpSpPr>
            <p:grpSpPr>
              <a:xfrm>
                <a:off x="4288505" y="3189120"/>
                <a:ext cx="160616" cy="160616"/>
                <a:chOff x="5924762" y="2045881"/>
                <a:chExt cx="151552" cy="151552"/>
              </a:xfrm>
            </p:grpSpPr>
            <p:cxnSp>
              <p:nvCxnSpPr>
                <p:cNvPr id="324" name="Straight Connector 323">
                  <a:extLst>
                    <a:ext uri="{FF2B5EF4-FFF2-40B4-BE49-F238E27FC236}">
                      <a16:creationId xmlns:a16="http://schemas.microsoft.com/office/drawing/2014/main" id="{8510B318-BA92-CF62-E12A-390F2B2D092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B0A48617-A469-9D9A-E8B4-134D8777ADC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AD4DA64C-76E6-4929-024C-6C3A279A2A5A}"/>
                  </a:ext>
                </a:extLst>
              </p:cNvPr>
              <p:cNvGrpSpPr/>
              <p:nvPr/>
            </p:nvGrpSpPr>
            <p:grpSpPr>
              <a:xfrm>
                <a:off x="4386808" y="3306798"/>
                <a:ext cx="160616" cy="160616"/>
                <a:chOff x="5924762" y="2045881"/>
                <a:chExt cx="151552" cy="151552"/>
              </a:xfrm>
            </p:grpSpPr>
            <p:cxnSp>
              <p:nvCxnSpPr>
                <p:cNvPr id="327" name="Straight Connector 326">
                  <a:extLst>
                    <a:ext uri="{FF2B5EF4-FFF2-40B4-BE49-F238E27FC236}">
                      <a16:creationId xmlns:a16="http://schemas.microsoft.com/office/drawing/2014/main" id="{46236A91-DD38-F957-3B92-7AE1205F813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16396B37-FCAA-6F39-C772-DE730D1FC3C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E77E1B7F-3743-E1D5-A2FE-F28EED58D761}"/>
                  </a:ext>
                </a:extLst>
              </p:cNvPr>
              <p:cNvGrpSpPr/>
              <p:nvPr/>
            </p:nvGrpSpPr>
            <p:grpSpPr>
              <a:xfrm>
                <a:off x="4853548" y="3468773"/>
                <a:ext cx="160616" cy="160616"/>
                <a:chOff x="5924762" y="2045881"/>
                <a:chExt cx="151552" cy="151552"/>
              </a:xfrm>
            </p:grpSpPr>
            <p:cxnSp>
              <p:nvCxnSpPr>
                <p:cNvPr id="330" name="Straight Connector 329">
                  <a:extLst>
                    <a:ext uri="{FF2B5EF4-FFF2-40B4-BE49-F238E27FC236}">
                      <a16:creationId xmlns:a16="http://schemas.microsoft.com/office/drawing/2014/main" id="{A8635AA2-B4CD-E543-8784-26D9A755C89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58ACBB0F-DBA0-73C9-33D6-6997ACB3904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287EC231-5828-89BB-71EF-6B596E692F5D}"/>
                  </a:ext>
                </a:extLst>
              </p:cNvPr>
              <p:cNvGrpSpPr/>
              <p:nvPr/>
            </p:nvGrpSpPr>
            <p:grpSpPr>
              <a:xfrm>
                <a:off x="4865379" y="3489533"/>
                <a:ext cx="160616" cy="160616"/>
                <a:chOff x="5924762" y="2045881"/>
                <a:chExt cx="151552" cy="151552"/>
              </a:xfrm>
            </p:grpSpPr>
            <p:cxnSp>
              <p:nvCxnSpPr>
                <p:cNvPr id="333" name="Straight Connector 332">
                  <a:extLst>
                    <a:ext uri="{FF2B5EF4-FFF2-40B4-BE49-F238E27FC236}">
                      <a16:creationId xmlns:a16="http://schemas.microsoft.com/office/drawing/2014/main" id="{730B4D7F-8244-E9A1-A208-E3CB175C6FF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EB05380C-95E1-8E1C-8766-94548D36497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9164EAC5-0585-F975-D74B-F3A15CB19C56}"/>
                  </a:ext>
                </a:extLst>
              </p:cNvPr>
              <p:cNvGrpSpPr/>
              <p:nvPr/>
            </p:nvGrpSpPr>
            <p:grpSpPr>
              <a:xfrm>
                <a:off x="4890316" y="3543731"/>
                <a:ext cx="160616" cy="160616"/>
                <a:chOff x="5924762" y="2045881"/>
                <a:chExt cx="151552" cy="151552"/>
              </a:xfrm>
            </p:grpSpPr>
            <p:cxnSp>
              <p:nvCxnSpPr>
                <p:cNvPr id="336" name="Straight Connector 335">
                  <a:extLst>
                    <a:ext uri="{FF2B5EF4-FFF2-40B4-BE49-F238E27FC236}">
                      <a16:creationId xmlns:a16="http://schemas.microsoft.com/office/drawing/2014/main" id="{88A7A6A1-9480-7376-69A0-A03AA780B53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A78A4A14-8A40-8605-2CD2-E7C06703EA4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28E7B11E-21C1-C97D-0D3A-82E9FF6674D2}"/>
                  </a:ext>
                </a:extLst>
              </p:cNvPr>
              <p:cNvGrpSpPr/>
              <p:nvPr/>
            </p:nvGrpSpPr>
            <p:grpSpPr>
              <a:xfrm>
                <a:off x="4960678" y="3595319"/>
                <a:ext cx="160616" cy="160616"/>
                <a:chOff x="5924762" y="2045881"/>
                <a:chExt cx="151552" cy="151552"/>
              </a:xfrm>
            </p:grpSpPr>
            <p:cxnSp>
              <p:nvCxnSpPr>
                <p:cNvPr id="339" name="Straight Connector 338">
                  <a:extLst>
                    <a:ext uri="{FF2B5EF4-FFF2-40B4-BE49-F238E27FC236}">
                      <a16:creationId xmlns:a16="http://schemas.microsoft.com/office/drawing/2014/main" id="{C393D1DF-C1E4-41D3-35BA-66A2A130FDF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8DDE09F4-00C0-EA36-D833-2D46E720224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BAD8C2A5-877B-274D-A165-05E65E42B938}"/>
                  </a:ext>
                </a:extLst>
              </p:cNvPr>
              <p:cNvGrpSpPr/>
              <p:nvPr/>
            </p:nvGrpSpPr>
            <p:grpSpPr>
              <a:xfrm>
                <a:off x="5422338" y="3661848"/>
                <a:ext cx="160616" cy="160616"/>
                <a:chOff x="5924762" y="2045881"/>
                <a:chExt cx="151552" cy="151552"/>
              </a:xfrm>
            </p:grpSpPr>
            <p:cxnSp>
              <p:nvCxnSpPr>
                <p:cNvPr id="342" name="Straight Connector 341">
                  <a:extLst>
                    <a:ext uri="{FF2B5EF4-FFF2-40B4-BE49-F238E27FC236}">
                      <a16:creationId xmlns:a16="http://schemas.microsoft.com/office/drawing/2014/main" id="{347CC67E-1918-154D-9B40-21BA8B0A515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A9FF1A7E-A561-5500-A5D9-17E064CF428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E2AA0B80-685C-58D0-4EC4-5D61E95F906F}"/>
                  </a:ext>
                </a:extLst>
              </p:cNvPr>
              <p:cNvGrpSpPr/>
              <p:nvPr/>
            </p:nvGrpSpPr>
            <p:grpSpPr>
              <a:xfrm>
                <a:off x="5423062" y="3722545"/>
                <a:ext cx="160616" cy="160616"/>
                <a:chOff x="5924762" y="2045881"/>
                <a:chExt cx="151552" cy="151552"/>
              </a:xfrm>
            </p:grpSpPr>
            <p:cxnSp>
              <p:nvCxnSpPr>
                <p:cNvPr id="345" name="Straight Connector 344">
                  <a:extLst>
                    <a:ext uri="{FF2B5EF4-FFF2-40B4-BE49-F238E27FC236}">
                      <a16:creationId xmlns:a16="http://schemas.microsoft.com/office/drawing/2014/main" id="{4C2D7464-90CE-63B6-8B8A-4FCAC4028CB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A753B22-5009-CC83-6666-AD2A0EBC62C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40277C9D-A060-8F28-47F5-1C4F3E7D0E3B}"/>
                  </a:ext>
                </a:extLst>
              </p:cNvPr>
              <p:cNvGrpSpPr/>
              <p:nvPr/>
            </p:nvGrpSpPr>
            <p:grpSpPr>
              <a:xfrm>
                <a:off x="5454928" y="3731909"/>
                <a:ext cx="160616" cy="160616"/>
                <a:chOff x="5924762" y="2045881"/>
                <a:chExt cx="151552" cy="151552"/>
              </a:xfrm>
            </p:grpSpPr>
            <p:cxnSp>
              <p:nvCxnSpPr>
                <p:cNvPr id="348" name="Straight Connector 347">
                  <a:extLst>
                    <a:ext uri="{FF2B5EF4-FFF2-40B4-BE49-F238E27FC236}">
                      <a16:creationId xmlns:a16="http://schemas.microsoft.com/office/drawing/2014/main" id="{A58A1802-897F-BA22-3CD0-1C5B597673B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57DCF323-E199-5861-806C-3721BF130E4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8BC1E5B6-121D-ED19-BEDB-D3EA2C6EAACB}"/>
                  </a:ext>
                </a:extLst>
              </p:cNvPr>
              <p:cNvGrpSpPr/>
              <p:nvPr/>
            </p:nvGrpSpPr>
            <p:grpSpPr>
              <a:xfrm>
                <a:off x="5501397" y="3754716"/>
                <a:ext cx="160616" cy="160616"/>
                <a:chOff x="5924762" y="2045881"/>
                <a:chExt cx="151552" cy="151552"/>
              </a:xfrm>
            </p:grpSpPr>
            <p:cxnSp>
              <p:nvCxnSpPr>
                <p:cNvPr id="351" name="Straight Connector 350">
                  <a:extLst>
                    <a:ext uri="{FF2B5EF4-FFF2-40B4-BE49-F238E27FC236}">
                      <a16:creationId xmlns:a16="http://schemas.microsoft.com/office/drawing/2014/main" id="{00673332-3510-7472-AD9F-9BED729B42C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92326FE3-1C1C-5092-C000-767796865C1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69B14D4D-4B71-8A0E-4D10-66A7489D30B1}"/>
                  </a:ext>
                </a:extLst>
              </p:cNvPr>
              <p:cNvGrpSpPr/>
              <p:nvPr/>
            </p:nvGrpSpPr>
            <p:grpSpPr>
              <a:xfrm>
                <a:off x="5646990" y="3795427"/>
                <a:ext cx="160616" cy="160616"/>
                <a:chOff x="5924762" y="2045881"/>
                <a:chExt cx="151552" cy="151552"/>
              </a:xfrm>
            </p:grpSpPr>
            <p:cxnSp>
              <p:nvCxnSpPr>
                <p:cNvPr id="354" name="Straight Connector 353">
                  <a:extLst>
                    <a:ext uri="{FF2B5EF4-FFF2-40B4-BE49-F238E27FC236}">
                      <a16:creationId xmlns:a16="http://schemas.microsoft.com/office/drawing/2014/main" id="{DFDB89BD-9EA2-608A-F065-A442792175B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BC7CD5BB-1628-21D9-D5EA-45A6F17436C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47A40CAD-F40B-9D68-794A-4607C484B502}"/>
                  </a:ext>
                </a:extLst>
              </p:cNvPr>
              <p:cNvGrpSpPr/>
              <p:nvPr/>
            </p:nvGrpSpPr>
            <p:grpSpPr>
              <a:xfrm>
                <a:off x="5884411" y="3806028"/>
                <a:ext cx="160616" cy="160616"/>
                <a:chOff x="5924762" y="2045881"/>
                <a:chExt cx="151552" cy="151552"/>
              </a:xfrm>
            </p:grpSpPr>
            <p:cxnSp>
              <p:nvCxnSpPr>
                <p:cNvPr id="357" name="Straight Connector 356">
                  <a:extLst>
                    <a:ext uri="{FF2B5EF4-FFF2-40B4-BE49-F238E27FC236}">
                      <a16:creationId xmlns:a16="http://schemas.microsoft.com/office/drawing/2014/main" id="{371AE257-3933-ED8A-3EA8-F85397134C5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A76049B-613F-A975-0EDF-E1B62958B88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D8830547-577F-F6CA-6C28-894E70615264}"/>
                  </a:ext>
                </a:extLst>
              </p:cNvPr>
              <p:cNvGrpSpPr/>
              <p:nvPr/>
            </p:nvGrpSpPr>
            <p:grpSpPr>
              <a:xfrm>
                <a:off x="5922591" y="3808489"/>
                <a:ext cx="160616" cy="160616"/>
                <a:chOff x="5924762" y="2045881"/>
                <a:chExt cx="151552" cy="151552"/>
              </a:xfrm>
            </p:grpSpPr>
            <p:cxnSp>
              <p:nvCxnSpPr>
                <p:cNvPr id="360" name="Straight Connector 359">
                  <a:extLst>
                    <a:ext uri="{FF2B5EF4-FFF2-40B4-BE49-F238E27FC236}">
                      <a16:creationId xmlns:a16="http://schemas.microsoft.com/office/drawing/2014/main" id="{389D3E4F-0F6A-8555-DFC0-CECC6C32C02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F897A9A3-FE8E-FBC0-923A-3051FC76F02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C422571A-34DC-5E7A-CD27-BE55F9EA4E65}"/>
                  </a:ext>
                </a:extLst>
              </p:cNvPr>
              <p:cNvGrpSpPr/>
              <p:nvPr/>
            </p:nvGrpSpPr>
            <p:grpSpPr>
              <a:xfrm>
                <a:off x="5945362" y="3810276"/>
                <a:ext cx="160616" cy="160616"/>
                <a:chOff x="5924762" y="2045881"/>
                <a:chExt cx="151552" cy="151552"/>
              </a:xfrm>
            </p:grpSpPr>
            <p:cxnSp>
              <p:nvCxnSpPr>
                <p:cNvPr id="363" name="Straight Connector 362">
                  <a:extLst>
                    <a:ext uri="{FF2B5EF4-FFF2-40B4-BE49-F238E27FC236}">
                      <a16:creationId xmlns:a16="http://schemas.microsoft.com/office/drawing/2014/main" id="{E0ADDEF4-6A3C-0C73-84FD-7F310F49A9F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942A135A-01C5-012A-931A-425017167E1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728A3FE6-5650-577D-F278-DFF51F02CB61}"/>
                  </a:ext>
                </a:extLst>
              </p:cNvPr>
              <p:cNvGrpSpPr/>
              <p:nvPr/>
            </p:nvGrpSpPr>
            <p:grpSpPr>
              <a:xfrm>
                <a:off x="5983264" y="3822943"/>
                <a:ext cx="160616" cy="160616"/>
                <a:chOff x="5924762" y="2045881"/>
                <a:chExt cx="151552" cy="151552"/>
              </a:xfrm>
            </p:grpSpPr>
            <p:cxnSp>
              <p:nvCxnSpPr>
                <p:cNvPr id="366" name="Straight Connector 365">
                  <a:extLst>
                    <a:ext uri="{FF2B5EF4-FFF2-40B4-BE49-F238E27FC236}">
                      <a16:creationId xmlns:a16="http://schemas.microsoft.com/office/drawing/2014/main" id="{F2CB63E8-492A-E513-4E6B-BA60F40B37C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D5E71FFF-441A-BEDD-21DD-1DA268412AF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6722D837-79F1-30BE-5381-21D287F8E871}"/>
                  </a:ext>
                </a:extLst>
              </p:cNvPr>
              <p:cNvGrpSpPr/>
              <p:nvPr/>
            </p:nvGrpSpPr>
            <p:grpSpPr>
              <a:xfrm>
                <a:off x="6010808" y="3845768"/>
                <a:ext cx="160616" cy="160616"/>
                <a:chOff x="5924762" y="2045881"/>
                <a:chExt cx="151552" cy="151552"/>
              </a:xfrm>
            </p:grpSpPr>
            <p:cxnSp>
              <p:nvCxnSpPr>
                <p:cNvPr id="369" name="Straight Connector 368">
                  <a:extLst>
                    <a:ext uri="{FF2B5EF4-FFF2-40B4-BE49-F238E27FC236}">
                      <a16:creationId xmlns:a16="http://schemas.microsoft.com/office/drawing/2014/main" id="{6112B2AF-1FD2-533A-EF68-6E7CEB8C1CF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B5779833-E8CF-6724-EE2B-3D8451E3E8F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1C25B4F5-0A8C-0472-4330-1704DCC43859}"/>
                  </a:ext>
                </a:extLst>
              </p:cNvPr>
              <p:cNvGrpSpPr/>
              <p:nvPr/>
            </p:nvGrpSpPr>
            <p:grpSpPr>
              <a:xfrm>
                <a:off x="6109080" y="3896464"/>
                <a:ext cx="160616" cy="160616"/>
                <a:chOff x="5924762" y="2045881"/>
                <a:chExt cx="151552" cy="151552"/>
              </a:xfrm>
            </p:grpSpPr>
            <p:cxnSp>
              <p:nvCxnSpPr>
                <p:cNvPr id="372" name="Straight Connector 371">
                  <a:extLst>
                    <a:ext uri="{FF2B5EF4-FFF2-40B4-BE49-F238E27FC236}">
                      <a16:creationId xmlns:a16="http://schemas.microsoft.com/office/drawing/2014/main" id="{ECBE51BB-E9A1-638C-CB7A-5FBDF513C6C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95D6BD6-00B9-2C71-4F92-DE850C77BB2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1B15B194-FD6E-39B3-E574-5ED84798B0D9}"/>
                  </a:ext>
                </a:extLst>
              </p:cNvPr>
              <p:cNvGrpSpPr/>
              <p:nvPr/>
            </p:nvGrpSpPr>
            <p:grpSpPr>
              <a:xfrm>
                <a:off x="6404401" y="3924369"/>
                <a:ext cx="160616" cy="160616"/>
                <a:chOff x="5924762" y="2045881"/>
                <a:chExt cx="151552" cy="151552"/>
              </a:xfrm>
            </p:grpSpPr>
            <p:cxnSp>
              <p:nvCxnSpPr>
                <p:cNvPr id="378" name="Straight Connector 377">
                  <a:extLst>
                    <a:ext uri="{FF2B5EF4-FFF2-40B4-BE49-F238E27FC236}">
                      <a16:creationId xmlns:a16="http://schemas.microsoft.com/office/drawing/2014/main" id="{1FA9038E-54B9-3A18-82BC-64F6CAFF4EE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88DB8912-5F05-823E-51D0-5C15192A24B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124AC268-FD6C-3305-47C9-F25BABE75AE0}"/>
                  </a:ext>
                </a:extLst>
              </p:cNvPr>
              <p:cNvGrpSpPr/>
              <p:nvPr/>
            </p:nvGrpSpPr>
            <p:grpSpPr>
              <a:xfrm>
                <a:off x="6527838" y="3976771"/>
                <a:ext cx="160616" cy="160616"/>
                <a:chOff x="5924762" y="2045881"/>
                <a:chExt cx="151552" cy="151552"/>
              </a:xfrm>
            </p:grpSpPr>
            <p:cxnSp>
              <p:nvCxnSpPr>
                <p:cNvPr id="381" name="Straight Connector 380">
                  <a:extLst>
                    <a:ext uri="{FF2B5EF4-FFF2-40B4-BE49-F238E27FC236}">
                      <a16:creationId xmlns:a16="http://schemas.microsoft.com/office/drawing/2014/main" id="{2FCE5723-B475-4FED-FF63-D579D549F42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EF6AE8D-FD96-F679-E2D3-4F7372D61F3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B2153238-3436-0565-2D79-B95B17448876}"/>
                  </a:ext>
                </a:extLst>
              </p:cNvPr>
              <p:cNvGrpSpPr/>
              <p:nvPr/>
            </p:nvGrpSpPr>
            <p:grpSpPr>
              <a:xfrm>
                <a:off x="6570385" y="3983252"/>
                <a:ext cx="160616" cy="160616"/>
                <a:chOff x="5924762" y="2045881"/>
                <a:chExt cx="151552" cy="151552"/>
              </a:xfrm>
            </p:grpSpPr>
            <p:cxnSp>
              <p:nvCxnSpPr>
                <p:cNvPr id="384" name="Straight Connector 383">
                  <a:extLst>
                    <a:ext uri="{FF2B5EF4-FFF2-40B4-BE49-F238E27FC236}">
                      <a16:creationId xmlns:a16="http://schemas.microsoft.com/office/drawing/2014/main" id="{9A64F39F-26AF-666C-9B20-B2BC2AC72D6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53B471DF-40AA-26F6-11E3-C26E5D7C26F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A63BFB05-97CA-A923-A5AB-9D1DDA6E5938}"/>
                  </a:ext>
                </a:extLst>
              </p:cNvPr>
              <p:cNvGrpSpPr/>
              <p:nvPr/>
            </p:nvGrpSpPr>
            <p:grpSpPr>
              <a:xfrm>
                <a:off x="7090434" y="4059082"/>
                <a:ext cx="160616" cy="160616"/>
                <a:chOff x="5924762" y="2045881"/>
                <a:chExt cx="151552" cy="151552"/>
              </a:xfrm>
            </p:grpSpPr>
            <p:cxnSp>
              <p:nvCxnSpPr>
                <p:cNvPr id="387" name="Straight Connector 386">
                  <a:extLst>
                    <a:ext uri="{FF2B5EF4-FFF2-40B4-BE49-F238E27FC236}">
                      <a16:creationId xmlns:a16="http://schemas.microsoft.com/office/drawing/2014/main" id="{6B666011-B610-CB26-F57D-1B77749F0BB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DB8B645B-38F9-262A-807A-432905E92CA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1394728F-4E8F-2AEA-ACF8-DAC14FAE7FCC}"/>
                  </a:ext>
                </a:extLst>
              </p:cNvPr>
              <p:cNvGrpSpPr/>
              <p:nvPr/>
            </p:nvGrpSpPr>
            <p:grpSpPr>
              <a:xfrm>
                <a:off x="7152561" y="4059082"/>
                <a:ext cx="160616" cy="160616"/>
                <a:chOff x="5924762" y="2045881"/>
                <a:chExt cx="151552" cy="151552"/>
              </a:xfrm>
            </p:grpSpPr>
            <p:cxnSp>
              <p:nvCxnSpPr>
                <p:cNvPr id="390" name="Straight Connector 389">
                  <a:extLst>
                    <a:ext uri="{FF2B5EF4-FFF2-40B4-BE49-F238E27FC236}">
                      <a16:creationId xmlns:a16="http://schemas.microsoft.com/office/drawing/2014/main" id="{51486CDA-1046-285C-446D-BFD4B9EE52F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60B56E4E-0557-E949-9AA7-B9A49DBDD8D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DCF158B3-E045-83B6-9F40-F1A86C1E0FD6}"/>
                  </a:ext>
                </a:extLst>
              </p:cNvPr>
              <p:cNvGrpSpPr/>
              <p:nvPr/>
            </p:nvGrpSpPr>
            <p:grpSpPr>
              <a:xfrm>
                <a:off x="7546313" y="4059082"/>
                <a:ext cx="160616" cy="160616"/>
                <a:chOff x="5924762" y="2045881"/>
                <a:chExt cx="151552" cy="151552"/>
              </a:xfrm>
            </p:grpSpPr>
            <p:cxnSp>
              <p:nvCxnSpPr>
                <p:cNvPr id="393" name="Straight Connector 392">
                  <a:extLst>
                    <a:ext uri="{FF2B5EF4-FFF2-40B4-BE49-F238E27FC236}">
                      <a16:creationId xmlns:a16="http://schemas.microsoft.com/office/drawing/2014/main" id="{7FEE0F51-88F8-E695-A38A-E7305E4992F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A8C9D08F-7564-3166-AB88-26F000958D6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A309491B-5727-265A-DF2B-DE2872FE5641}"/>
                  </a:ext>
                </a:extLst>
              </p:cNvPr>
              <p:cNvGrpSpPr/>
              <p:nvPr/>
            </p:nvGrpSpPr>
            <p:grpSpPr>
              <a:xfrm>
                <a:off x="7771962" y="4059082"/>
                <a:ext cx="160616" cy="160616"/>
                <a:chOff x="5924762" y="2045881"/>
                <a:chExt cx="151552" cy="151552"/>
              </a:xfrm>
            </p:grpSpPr>
            <p:cxnSp>
              <p:nvCxnSpPr>
                <p:cNvPr id="396" name="Straight Connector 395">
                  <a:extLst>
                    <a:ext uri="{FF2B5EF4-FFF2-40B4-BE49-F238E27FC236}">
                      <a16:creationId xmlns:a16="http://schemas.microsoft.com/office/drawing/2014/main" id="{279450B6-305A-C187-ED24-A2F16AB9B88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3F735C06-59A6-22BE-83ED-E42144C813C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287FE37D-503E-CCB9-1944-9243A6AB1B0A}"/>
                  </a:ext>
                </a:extLst>
              </p:cNvPr>
              <p:cNvGrpSpPr/>
              <p:nvPr/>
            </p:nvGrpSpPr>
            <p:grpSpPr>
              <a:xfrm>
                <a:off x="7786211" y="4059082"/>
                <a:ext cx="160616" cy="160616"/>
                <a:chOff x="5924762" y="2045881"/>
                <a:chExt cx="151552" cy="151552"/>
              </a:xfrm>
            </p:grpSpPr>
            <p:cxnSp>
              <p:nvCxnSpPr>
                <p:cNvPr id="399" name="Straight Connector 398">
                  <a:extLst>
                    <a:ext uri="{FF2B5EF4-FFF2-40B4-BE49-F238E27FC236}">
                      <a16:creationId xmlns:a16="http://schemas.microsoft.com/office/drawing/2014/main" id="{AF6A8259-0E9A-C36C-4F67-95AA459F570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25BB7DA-7A01-2039-6E5C-D11C17E38BB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B2FDF276-20B0-9AAF-1967-E60AB2C11A02}"/>
                  </a:ext>
                </a:extLst>
              </p:cNvPr>
              <p:cNvGrpSpPr/>
              <p:nvPr/>
            </p:nvGrpSpPr>
            <p:grpSpPr>
              <a:xfrm>
                <a:off x="7869439" y="4059082"/>
                <a:ext cx="160616" cy="160616"/>
                <a:chOff x="5924762" y="2045881"/>
                <a:chExt cx="151552" cy="151552"/>
              </a:xfrm>
            </p:grpSpPr>
            <p:cxnSp>
              <p:nvCxnSpPr>
                <p:cNvPr id="402" name="Straight Connector 401">
                  <a:extLst>
                    <a:ext uri="{FF2B5EF4-FFF2-40B4-BE49-F238E27FC236}">
                      <a16:creationId xmlns:a16="http://schemas.microsoft.com/office/drawing/2014/main" id="{07C7D1E2-EF99-A6E4-8C02-4F4E63AA338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3F39B823-F9CB-AF71-F9E3-8F048B87174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1BF470F9-068F-1A50-32C4-916533259656}"/>
                  </a:ext>
                </a:extLst>
              </p:cNvPr>
              <p:cNvGrpSpPr/>
              <p:nvPr/>
            </p:nvGrpSpPr>
            <p:grpSpPr>
              <a:xfrm>
                <a:off x="7955874" y="4059082"/>
                <a:ext cx="160616" cy="160616"/>
                <a:chOff x="5924762" y="2045881"/>
                <a:chExt cx="151552" cy="151552"/>
              </a:xfrm>
            </p:grpSpPr>
            <p:cxnSp>
              <p:nvCxnSpPr>
                <p:cNvPr id="405" name="Straight Connector 404">
                  <a:extLst>
                    <a:ext uri="{FF2B5EF4-FFF2-40B4-BE49-F238E27FC236}">
                      <a16:creationId xmlns:a16="http://schemas.microsoft.com/office/drawing/2014/main" id="{57AAB3E2-0280-CE00-2F85-14A21C4429F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3FB274C-FC37-6CA6-5D60-EBEDEB97DAD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6CA74EAC-48C9-AC60-85D2-766615BA4D90}"/>
                  </a:ext>
                </a:extLst>
              </p:cNvPr>
              <p:cNvGrpSpPr/>
              <p:nvPr/>
            </p:nvGrpSpPr>
            <p:grpSpPr>
              <a:xfrm>
                <a:off x="8374260" y="4134574"/>
                <a:ext cx="160616" cy="160616"/>
                <a:chOff x="5924762" y="2045881"/>
                <a:chExt cx="151552" cy="151552"/>
              </a:xfrm>
            </p:grpSpPr>
            <p:cxnSp>
              <p:nvCxnSpPr>
                <p:cNvPr id="408" name="Straight Connector 407">
                  <a:extLst>
                    <a:ext uri="{FF2B5EF4-FFF2-40B4-BE49-F238E27FC236}">
                      <a16:creationId xmlns:a16="http://schemas.microsoft.com/office/drawing/2014/main" id="{F7AC9637-9071-8452-48C0-90523857A2C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60E7DCB-FB75-4275-03E0-13FDAB28A03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CE011C56-1699-09C1-D95C-17CA81DCDCA6}"/>
                  </a:ext>
                </a:extLst>
              </p:cNvPr>
              <p:cNvGrpSpPr/>
              <p:nvPr/>
            </p:nvGrpSpPr>
            <p:grpSpPr>
              <a:xfrm>
                <a:off x="8796176" y="4169151"/>
                <a:ext cx="160616" cy="160616"/>
                <a:chOff x="5924762" y="2045881"/>
                <a:chExt cx="151552" cy="151552"/>
              </a:xfrm>
            </p:grpSpPr>
            <p:cxnSp>
              <p:nvCxnSpPr>
                <p:cNvPr id="411" name="Straight Connector 410">
                  <a:extLst>
                    <a:ext uri="{FF2B5EF4-FFF2-40B4-BE49-F238E27FC236}">
                      <a16:creationId xmlns:a16="http://schemas.microsoft.com/office/drawing/2014/main" id="{FC6D902D-4A3F-EDC6-8AF6-7957F56EE68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405B7CD-401A-0898-4295-5FD0FCE564E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BD96587F-734E-6EAF-D6F7-0C04DBF1525B}"/>
                  </a:ext>
                </a:extLst>
              </p:cNvPr>
              <p:cNvGrpSpPr/>
              <p:nvPr/>
            </p:nvGrpSpPr>
            <p:grpSpPr>
              <a:xfrm>
                <a:off x="8815259" y="4169151"/>
                <a:ext cx="160616" cy="160616"/>
                <a:chOff x="5924762" y="2045881"/>
                <a:chExt cx="151552" cy="151552"/>
              </a:xfrm>
            </p:grpSpPr>
            <p:cxnSp>
              <p:nvCxnSpPr>
                <p:cNvPr id="414" name="Straight Connector 413">
                  <a:extLst>
                    <a:ext uri="{FF2B5EF4-FFF2-40B4-BE49-F238E27FC236}">
                      <a16:creationId xmlns:a16="http://schemas.microsoft.com/office/drawing/2014/main" id="{D87F65ED-C57F-316F-9CBD-EAD86287335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2F42E00E-BDCE-1EE1-9E6A-9410C5933EF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8F0B7659-6904-F247-4159-96FE0D887B03}"/>
                  </a:ext>
                </a:extLst>
              </p:cNvPr>
              <p:cNvGrpSpPr/>
              <p:nvPr/>
            </p:nvGrpSpPr>
            <p:grpSpPr>
              <a:xfrm>
                <a:off x="8923989" y="4173635"/>
                <a:ext cx="160616" cy="160616"/>
                <a:chOff x="5924762" y="2045881"/>
                <a:chExt cx="151552" cy="151552"/>
              </a:xfrm>
            </p:grpSpPr>
            <p:cxnSp>
              <p:nvCxnSpPr>
                <p:cNvPr id="417" name="Straight Connector 416">
                  <a:extLst>
                    <a:ext uri="{FF2B5EF4-FFF2-40B4-BE49-F238E27FC236}">
                      <a16:creationId xmlns:a16="http://schemas.microsoft.com/office/drawing/2014/main" id="{88646EA3-B038-BA83-9DA2-41EEDDB354A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CFFDA45E-172D-760E-4225-27BC02343CE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6CFC7B39-E175-9B2C-E12A-D0F609A2955B}"/>
                  </a:ext>
                </a:extLst>
              </p:cNvPr>
              <p:cNvGrpSpPr/>
              <p:nvPr/>
            </p:nvGrpSpPr>
            <p:grpSpPr>
              <a:xfrm>
                <a:off x="9235925" y="4334251"/>
                <a:ext cx="160616" cy="160616"/>
                <a:chOff x="5924762" y="2045881"/>
                <a:chExt cx="151552" cy="151552"/>
              </a:xfrm>
            </p:grpSpPr>
            <p:cxnSp>
              <p:nvCxnSpPr>
                <p:cNvPr id="420" name="Straight Connector 419">
                  <a:extLst>
                    <a:ext uri="{FF2B5EF4-FFF2-40B4-BE49-F238E27FC236}">
                      <a16:creationId xmlns:a16="http://schemas.microsoft.com/office/drawing/2014/main" id="{86A6C8A6-660E-3ABD-8DA2-7B6709026F0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0C7176D2-9831-B7D3-09DC-97C9A13891C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grpSp>
    </p:spTree>
    <p:extLst>
      <p:ext uri="{BB962C8B-B14F-4D97-AF65-F5344CB8AC3E}">
        <p14:creationId xmlns:p14="http://schemas.microsoft.com/office/powerpoint/2010/main" val="1709432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PFS by Histology</a:t>
            </a:r>
          </a:p>
        </p:txBody>
      </p:sp>
      <p:sp>
        <p:nvSpPr>
          <p:cNvPr id="6" name="Text Box 11">
            <a:extLst>
              <a:ext uri="{FF2B5EF4-FFF2-40B4-BE49-F238E27FC236}">
                <a16:creationId xmlns:a16="http://schemas.microsoft.com/office/drawing/2014/main" id="{27E0126C-44F2-0A7A-7DF2-2EA6F14DC057}"/>
              </a:ext>
            </a:extLst>
          </p:cNvPr>
          <p:cNvSpPr txBox="1">
            <a:spLocks noChangeArrowheads="1"/>
          </p:cNvSpPr>
          <p:nvPr/>
        </p:nvSpPr>
        <p:spPr bwMode="auto">
          <a:xfrm>
            <a:off x="399939" y="63641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Lisberg. ESMO 2023. Abstr LBA12.</a:t>
            </a:r>
          </a:p>
        </p:txBody>
      </p:sp>
      <p:sp>
        <p:nvSpPr>
          <p:cNvPr id="10" name="TextBox 9">
            <a:extLst>
              <a:ext uri="{FF2B5EF4-FFF2-40B4-BE49-F238E27FC236}">
                <a16:creationId xmlns:a16="http://schemas.microsoft.com/office/drawing/2014/main" id="{DAE55C59-7E68-5352-C5C2-80DB55FA9F37}"/>
              </a:ext>
            </a:extLst>
          </p:cNvPr>
          <p:cNvSpPr txBox="1"/>
          <p:nvPr/>
        </p:nvSpPr>
        <p:spPr bwMode="auto">
          <a:xfrm rot="16200000">
            <a:off x="-171802" y="3136298"/>
            <a:ext cx="1982210"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 (%)</a:t>
            </a:r>
          </a:p>
        </p:txBody>
      </p:sp>
      <p:sp>
        <p:nvSpPr>
          <p:cNvPr id="11" name="TextBox 10">
            <a:extLst>
              <a:ext uri="{FF2B5EF4-FFF2-40B4-BE49-F238E27FC236}">
                <a16:creationId xmlns:a16="http://schemas.microsoft.com/office/drawing/2014/main" id="{AF672424-0E6D-1030-35ED-E7AC2F627497}"/>
              </a:ext>
            </a:extLst>
          </p:cNvPr>
          <p:cNvSpPr txBox="1"/>
          <p:nvPr/>
        </p:nvSpPr>
        <p:spPr bwMode="auto">
          <a:xfrm>
            <a:off x="2421178" y="5087281"/>
            <a:ext cx="2299284" cy="33855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12" name="TextBox 11">
            <a:extLst>
              <a:ext uri="{FF2B5EF4-FFF2-40B4-BE49-F238E27FC236}">
                <a16:creationId xmlns:a16="http://schemas.microsoft.com/office/drawing/2014/main" id="{FCA2947D-CF97-51DB-5491-18E6A2B65C14}"/>
              </a:ext>
            </a:extLst>
          </p:cNvPr>
          <p:cNvSpPr txBox="1"/>
          <p:nvPr/>
        </p:nvSpPr>
        <p:spPr bwMode="auto">
          <a:xfrm>
            <a:off x="74396" y="4972567"/>
            <a:ext cx="1174088"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Dato-DXd</a:t>
            </a:r>
            <a:b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Docetaxel</a:t>
            </a:r>
          </a:p>
        </p:txBody>
      </p:sp>
      <p:graphicFrame>
        <p:nvGraphicFramePr>
          <p:cNvPr id="13" name="Table 14">
            <a:extLst>
              <a:ext uri="{FF2B5EF4-FFF2-40B4-BE49-F238E27FC236}">
                <a16:creationId xmlns:a16="http://schemas.microsoft.com/office/drawing/2014/main" id="{BEE38734-5ED4-AED5-1A4F-FB90420629B8}"/>
              </a:ext>
            </a:extLst>
          </p:cNvPr>
          <p:cNvGraphicFramePr>
            <a:graphicFrameLocks noGrp="1"/>
          </p:cNvGraphicFramePr>
          <p:nvPr/>
        </p:nvGraphicFramePr>
        <p:xfrm>
          <a:off x="3133415" y="2094432"/>
          <a:ext cx="3108960" cy="1524000"/>
        </p:xfrm>
        <a:graphic>
          <a:graphicData uri="http://schemas.openxmlformats.org/drawingml/2006/table">
            <a:tbl>
              <a:tblPr firstRow="1" bandRow="1">
                <a:tableStyleId>{93296810-A885-4BE3-A3E7-6D5BEEA58F35}</a:tableStyleId>
              </a:tblPr>
              <a:tblGrid>
                <a:gridCol w="1097280">
                  <a:extLst>
                    <a:ext uri="{9D8B030D-6E8A-4147-A177-3AD203B41FA5}">
                      <a16:colId xmlns:a16="http://schemas.microsoft.com/office/drawing/2014/main" val="2966620814"/>
                    </a:ext>
                  </a:extLst>
                </a:gridCol>
                <a:gridCol w="1005840">
                  <a:extLst>
                    <a:ext uri="{9D8B030D-6E8A-4147-A177-3AD203B41FA5}">
                      <a16:colId xmlns:a16="http://schemas.microsoft.com/office/drawing/2014/main" val="1244792624"/>
                    </a:ext>
                  </a:extLst>
                </a:gridCol>
                <a:gridCol w="1005840">
                  <a:extLst>
                    <a:ext uri="{9D8B030D-6E8A-4147-A177-3AD203B41FA5}">
                      <a16:colId xmlns:a16="http://schemas.microsoft.com/office/drawing/2014/main" val="266705484"/>
                    </a:ext>
                  </a:extLst>
                </a:gridCol>
              </a:tblGrid>
              <a:tr h="0">
                <a:tc>
                  <a:txBody>
                    <a:bodyPr/>
                    <a:lstStyle/>
                    <a:p>
                      <a:endParaRPr lang="en-US" sz="1400" dirty="0">
                        <a:solidFill>
                          <a:schemeClr val="bg1"/>
                        </a:solidFill>
                      </a:endParaRPr>
                    </a:p>
                  </a:txBody>
                  <a:tcPr>
                    <a:solidFill>
                      <a:schemeClr val="tx1"/>
                    </a:solidFill>
                  </a:tcPr>
                </a:tc>
                <a:tc>
                  <a:txBody>
                    <a:bodyPr/>
                    <a:lstStyle/>
                    <a:p>
                      <a:pPr algn="ctr"/>
                      <a:r>
                        <a:rPr lang="en-US" sz="1400" dirty="0">
                          <a:solidFill>
                            <a:schemeClr val="accent1"/>
                          </a:solidFill>
                        </a:rPr>
                        <a:t>Dato-DXd</a:t>
                      </a:r>
                    </a:p>
                  </a:txBody>
                  <a:tcPr>
                    <a:solidFill>
                      <a:schemeClr val="tx1"/>
                    </a:solidFill>
                  </a:tcPr>
                </a:tc>
                <a:tc>
                  <a:txBody>
                    <a:bodyPr/>
                    <a:lstStyle/>
                    <a:p>
                      <a:pPr algn="ctr"/>
                      <a:r>
                        <a:rPr lang="en-US" sz="1400" dirty="0">
                          <a:solidFill>
                            <a:schemeClr val="accent3"/>
                          </a:solidFill>
                        </a:rPr>
                        <a:t>Docetaxel</a:t>
                      </a:r>
                    </a:p>
                  </a:txBody>
                  <a:tcPr>
                    <a:solidFill>
                      <a:schemeClr val="tx1"/>
                    </a:solidFill>
                  </a:tcPr>
                </a:tc>
                <a:extLst>
                  <a:ext uri="{0D108BD9-81ED-4DB2-BD59-A6C34878D82A}">
                    <a16:rowId xmlns:a16="http://schemas.microsoft.com/office/drawing/2014/main" val="3665564012"/>
                  </a:ext>
                </a:extLst>
              </a:tr>
              <a:tr h="0">
                <a:tc>
                  <a:txBody>
                    <a:bodyPr/>
                    <a:lstStyle/>
                    <a:p>
                      <a:r>
                        <a:rPr lang="en-US" sz="1400" dirty="0">
                          <a:solidFill>
                            <a:schemeClr val="bg1"/>
                          </a:solidFill>
                        </a:rPr>
                        <a:t>mPFS, mo</a:t>
                      </a:r>
                    </a:p>
                  </a:txBody>
                  <a:tcPr>
                    <a:solidFill>
                      <a:schemeClr val="tx1"/>
                    </a:solidFill>
                  </a:tcPr>
                </a:tc>
                <a:tc>
                  <a:txBody>
                    <a:bodyPr/>
                    <a:lstStyle/>
                    <a:p>
                      <a:pPr algn="ctr"/>
                      <a:r>
                        <a:rPr lang="en-US" sz="1400" dirty="0">
                          <a:solidFill>
                            <a:schemeClr val="bg1"/>
                          </a:solidFill>
                        </a:rPr>
                        <a:t>5.6</a:t>
                      </a:r>
                    </a:p>
                  </a:txBody>
                  <a:tcPr>
                    <a:solidFill>
                      <a:schemeClr val="tx1"/>
                    </a:solidFill>
                  </a:tcPr>
                </a:tc>
                <a:tc>
                  <a:txBody>
                    <a:bodyPr/>
                    <a:lstStyle/>
                    <a:p>
                      <a:pPr algn="ctr"/>
                      <a:r>
                        <a:rPr lang="en-US" sz="1400" dirty="0">
                          <a:solidFill>
                            <a:schemeClr val="bg1"/>
                          </a:solidFill>
                        </a:rPr>
                        <a:t>3.7</a:t>
                      </a:r>
                    </a:p>
                  </a:txBody>
                  <a:tcPr>
                    <a:solidFill>
                      <a:schemeClr val="tx1"/>
                    </a:solidFill>
                  </a:tcPr>
                </a:tc>
                <a:extLst>
                  <a:ext uri="{0D108BD9-81ED-4DB2-BD59-A6C34878D82A}">
                    <a16:rowId xmlns:a16="http://schemas.microsoft.com/office/drawing/2014/main" val="3397791518"/>
                  </a:ext>
                </a:extLst>
              </a:tr>
              <a:tr h="0">
                <a:tc>
                  <a:txBody>
                    <a:bodyPr/>
                    <a:lstStyle/>
                    <a:p>
                      <a:r>
                        <a:rPr lang="en-US" sz="1400" dirty="0">
                          <a:solidFill>
                            <a:schemeClr val="bg1"/>
                          </a:solidFill>
                        </a:rPr>
                        <a:t>HR (95% CI)</a:t>
                      </a:r>
                    </a:p>
                  </a:txBody>
                  <a:tcPr>
                    <a:solidFill>
                      <a:schemeClr val="tx1"/>
                    </a:solidFill>
                  </a:tcPr>
                </a:tc>
                <a:tc gridSpan="2">
                  <a:txBody>
                    <a:bodyPr/>
                    <a:lstStyle/>
                    <a:p>
                      <a:pPr algn="ctr"/>
                      <a:r>
                        <a:rPr lang="en-US" sz="1400" dirty="0">
                          <a:solidFill>
                            <a:schemeClr val="bg1"/>
                          </a:solidFill>
                        </a:rPr>
                        <a:t>0.63 (0.51-0.78)</a:t>
                      </a:r>
                    </a:p>
                  </a:txBody>
                  <a:tcPr>
                    <a:solidFill>
                      <a:schemeClr val="tx1"/>
                    </a:solidFill>
                  </a:tcPr>
                </a:tc>
                <a:tc hMerge="1">
                  <a:txBody>
                    <a:bodyPr/>
                    <a:lstStyle/>
                    <a:p>
                      <a:pPr algn="ctr"/>
                      <a:endParaRPr lang="en-US">
                        <a:solidFill>
                          <a:schemeClr val="bg1"/>
                        </a:solidFill>
                      </a:endParaRPr>
                    </a:p>
                  </a:txBody>
                  <a:tcPr>
                    <a:solidFill>
                      <a:schemeClr val="tx1"/>
                    </a:solidFill>
                  </a:tcPr>
                </a:tc>
                <a:extLst>
                  <a:ext uri="{0D108BD9-81ED-4DB2-BD59-A6C34878D82A}">
                    <a16:rowId xmlns:a16="http://schemas.microsoft.com/office/drawing/2014/main" val="1299090471"/>
                  </a:ext>
                </a:extLst>
              </a:tr>
              <a:tr h="0">
                <a:tc>
                  <a:txBody>
                    <a:bodyPr/>
                    <a:lstStyle/>
                    <a:p>
                      <a:r>
                        <a:rPr lang="en-US" sz="1400" dirty="0">
                          <a:solidFill>
                            <a:schemeClr val="bg1"/>
                          </a:solidFill>
                        </a:rPr>
                        <a:t>ORR, %</a:t>
                      </a:r>
                    </a:p>
                  </a:txBody>
                  <a:tcPr>
                    <a:solidFill>
                      <a:schemeClr val="tx1"/>
                    </a:solidFill>
                  </a:tcPr>
                </a:tc>
                <a:tc>
                  <a:txBody>
                    <a:bodyPr/>
                    <a:lstStyle/>
                    <a:p>
                      <a:pPr algn="ctr"/>
                      <a:r>
                        <a:rPr lang="en-US" sz="1400" dirty="0">
                          <a:solidFill>
                            <a:schemeClr val="bg1"/>
                          </a:solidFill>
                        </a:rPr>
                        <a:t>31.2</a:t>
                      </a:r>
                    </a:p>
                  </a:txBody>
                  <a:tcPr>
                    <a:solidFill>
                      <a:schemeClr val="tx1"/>
                    </a:solidFill>
                  </a:tcPr>
                </a:tc>
                <a:tc>
                  <a:txBody>
                    <a:bodyPr/>
                    <a:lstStyle/>
                    <a:p>
                      <a:pPr algn="ctr"/>
                      <a:r>
                        <a:rPr lang="en-US" sz="1400" dirty="0">
                          <a:solidFill>
                            <a:schemeClr val="bg1"/>
                          </a:solidFill>
                        </a:rPr>
                        <a:t>12.8</a:t>
                      </a:r>
                    </a:p>
                  </a:txBody>
                  <a:tcPr>
                    <a:solidFill>
                      <a:schemeClr val="tx1"/>
                    </a:solidFill>
                  </a:tcPr>
                </a:tc>
                <a:extLst>
                  <a:ext uri="{0D108BD9-81ED-4DB2-BD59-A6C34878D82A}">
                    <a16:rowId xmlns:a16="http://schemas.microsoft.com/office/drawing/2014/main" val="3554187524"/>
                  </a:ext>
                </a:extLst>
              </a:tr>
              <a:tr h="0">
                <a:tc>
                  <a:txBody>
                    <a:bodyPr/>
                    <a:lstStyle/>
                    <a:p>
                      <a:r>
                        <a:rPr lang="en-US" sz="1400" dirty="0">
                          <a:solidFill>
                            <a:schemeClr val="bg1"/>
                          </a:solidFill>
                        </a:rPr>
                        <a:t>DoR, mo</a:t>
                      </a:r>
                    </a:p>
                  </a:txBody>
                  <a:tcPr>
                    <a:solidFill>
                      <a:schemeClr val="tx1"/>
                    </a:solidFill>
                  </a:tcPr>
                </a:tc>
                <a:tc>
                  <a:txBody>
                    <a:bodyPr/>
                    <a:lstStyle/>
                    <a:p>
                      <a:pPr algn="ctr"/>
                      <a:r>
                        <a:rPr lang="en-US" sz="1400" dirty="0">
                          <a:solidFill>
                            <a:schemeClr val="bg1"/>
                          </a:solidFill>
                        </a:rPr>
                        <a:t>7.7</a:t>
                      </a:r>
                    </a:p>
                  </a:txBody>
                  <a:tcPr>
                    <a:solidFill>
                      <a:schemeClr val="tx1"/>
                    </a:solidFill>
                  </a:tcPr>
                </a:tc>
                <a:tc>
                  <a:txBody>
                    <a:bodyPr/>
                    <a:lstStyle/>
                    <a:p>
                      <a:pPr algn="ctr"/>
                      <a:r>
                        <a:rPr lang="en-US" sz="1400" dirty="0">
                          <a:solidFill>
                            <a:schemeClr val="bg1"/>
                          </a:solidFill>
                        </a:rPr>
                        <a:t>5.6</a:t>
                      </a:r>
                    </a:p>
                  </a:txBody>
                  <a:tcPr>
                    <a:solidFill>
                      <a:schemeClr val="tx1"/>
                    </a:solidFill>
                  </a:tcPr>
                </a:tc>
                <a:extLst>
                  <a:ext uri="{0D108BD9-81ED-4DB2-BD59-A6C34878D82A}">
                    <a16:rowId xmlns:a16="http://schemas.microsoft.com/office/drawing/2014/main" val="2440170012"/>
                  </a:ext>
                </a:extLst>
              </a:tr>
            </a:tbl>
          </a:graphicData>
        </a:graphic>
      </p:graphicFrame>
      <p:sp>
        <p:nvSpPr>
          <p:cNvPr id="14" name="TextBox 13">
            <a:extLst>
              <a:ext uri="{FF2B5EF4-FFF2-40B4-BE49-F238E27FC236}">
                <a16:creationId xmlns:a16="http://schemas.microsoft.com/office/drawing/2014/main" id="{D0235B86-3B04-E764-D307-8FA08189CD1D}"/>
              </a:ext>
            </a:extLst>
          </p:cNvPr>
          <p:cNvSpPr txBox="1"/>
          <p:nvPr/>
        </p:nvSpPr>
        <p:spPr bwMode="auto">
          <a:xfrm>
            <a:off x="2267405" y="1322578"/>
            <a:ext cx="2841430"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Nonsquamous ±</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AGAs</a:t>
            </a:r>
          </a:p>
        </p:txBody>
      </p:sp>
      <p:graphicFrame>
        <p:nvGraphicFramePr>
          <p:cNvPr id="15" name="Table 14">
            <a:extLst>
              <a:ext uri="{FF2B5EF4-FFF2-40B4-BE49-F238E27FC236}">
                <a16:creationId xmlns:a16="http://schemas.microsoft.com/office/drawing/2014/main" id="{5ECD2BB3-CAA0-26FD-E4BC-75E55F17D0DC}"/>
              </a:ext>
            </a:extLst>
          </p:cNvPr>
          <p:cNvGraphicFramePr>
            <a:graphicFrameLocks noGrp="1"/>
          </p:cNvGraphicFramePr>
          <p:nvPr/>
        </p:nvGraphicFramePr>
        <p:xfrm>
          <a:off x="8753165" y="2094432"/>
          <a:ext cx="3108960" cy="1524000"/>
        </p:xfrm>
        <a:graphic>
          <a:graphicData uri="http://schemas.openxmlformats.org/drawingml/2006/table">
            <a:tbl>
              <a:tblPr firstRow="1" bandRow="1">
                <a:tableStyleId>{93296810-A885-4BE3-A3E7-6D5BEEA58F35}</a:tableStyleId>
              </a:tblPr>
              <a:tblGrid>
                <a:gridCol w="1097280">
                  <a:extLst>
                    <a:ext uri="{9D8B030D-6E8A-4147-A177-3AD203B41FA5}">
                      <a16:colId xmlns:a16="http://schemas.microsoft.com/office/drawing/2014/main" val="2966620814"/>
                    </a:ext>
                  </a:extLst>
                </a:gridCol>
                <a:gridCol w="1005840">
                  <a:extLst>
                    <a:ext uri="{9D8B030D-6E8A-4147-A177-3AD203B41FA5}">
                      <a16:colId xmlns:a16="http://schemas.microsoft.com/office/drawing/2014/main" val="1244792624"/>
                    </a:ext>
                  </a:extLst>
                </a:gridCol>
                <a:gridCol w="1005840">
                  <a:extLst>
                    <a:ext uri="{9D8B030D-6E8A-4147-A177-3AD203B41FA5}">
                      <a16:colId xmlns:a16="http://schemas.microsoft.com/office/drawing/2014/main" val="266705484"/>
                    </a:ext>
                  </a:extLst>
                </a:gridCol>
              </a:tblGrid>
              <a:tr h="274320">
                <a:tc>
                  <a:txBody>
                    <a:bodyPr/>
                    <a:lstStyle/>
                    <a:p>
                      <a:endParaRPr lang="en-US" sz="1400" dirty="0">
                        <a:solidFill>
                          <a:schemeClr val="bg1"/>
                        </a:solidFill>
                      </a:endParaRPr>
                    </a:p>
                  </a:txBody>
                  <a:tcPr>
                    <a:solidFill>
                      <a:schemeClr val="tx1"/>
                    </a:solidFill>
                  </a:tcPr>
                </a:tc>
                <a:tc>
                  <a:txBody>
                    <a:bodyPr/>
                    <a:lstStyle/>
                    <a:p>
                      <a:pPr algn="ctr"/>
                      <a:r>
                        <a:rPr lang="en-US" sz="1400" dirty="0">
                          <a:solidFill>
                            <a:schemeClr val="accent1"/>
                          </a:solidFill>
                        </a:rPr>
                        <a:t>Dato-DXd</a:t>
                      </a:r>
                    </a:p>
                  </a:txBody>
                  <a:tcPr>
                    <a:solidFill>
                      <a:schemeClr val="tx1"/>
                    </a:solidFill>
                  </a:tcPr>
                </a:tc>
                <a:tc>
                  <a:txBody>
                    <a:bodyPr/>
                    <a:lstStyle/>
                    <a:p>
                      <a:pPr algn="ctr"/>
                      <a:r>
                        <a:rPr lang="en-US" sz="1400" dirty="0">
                          <a:solidFill>
                            <a:schemeClr val="accent3"/>
                          </a:solidFill>
                        </a:rPr>
                        <a:t>Docetaxel</a:t>
                      </a:r>
                    </a:p>
                  </a:txBody>
                  <a:tcPr>
                    <a:solidFill>
                      <a:schemeClr val="tx1"/>
                    </a:solidFill>
                  </a:tcPr>
                </a:tc>
                <a:extLst>
                  <a:ext uri="{0D108BD9-81ED-4DB2-BD59-A6C34878D82A}">
                    <a16:rowId xmlns:a16="http://schemas.microsoft.com/office/drawing/2014/main" val="3665564012"/>
                  </a:ext>
                </a:extLst>
              </a:tr>
              <a:tr h="274320">
                <a:tc>
                  <a:txBody>
                    <a:bodyPr/>
                    <a:lstStyle/>
                    <a:p>
                      <a:r>
                        <a:rPr lang="en-US" sz="1400" dirty="0">
                          <a:solidFill>
                            <a:schemeClr val="bg1"/>
                          </a:solidFill>
                        </a:rPr>
                        <a:t>mPFS, mo</a:t>
                      </a:r>
                    </a:p>
                  </a:txBody>
                  <a:tcPr>
                    <a:solidFill>
                      <a:schemeClr val="tx1"/>
                    </a:solidFill>
                  </a:tcPr>
                </a:tc>
                <a:tc>
                  <a:txBody>
                    <a:bodyPr/>
                    <a:lstStyle/>
                    <a:p>
                      <a:pPr algn="ctr"/>
                      <a:r>
                        <a:rPr lang="en-US" sz="1400" dirty="0">
                          <a:solidFill>
                            <a:schemeClr val="bg1"/>
                          </a:solidFill>
                        </a:rPr>
                        <a:t>2.8</a:t>
                      </a:r>
                    </a:p>
                  </a:txBody>
                  <a:tcPr>
                    <a:solidFill>
                      <a:schemeClr val="tx1"/>
                    </a:solidFill>
                  </a:tcPr>
                </a:tc>
                <a:tc>
                  <a:txBody>
                    <a:bodyPr/>
                    <a:lstStyle/>
                    <a:p>
                      <a:pPr algn="ctr"/>
                      <a:r>
                        <a:rPr lang="en-US" sz="1400" dirty="0">
                          <a:solidFill>
                            <a:schemeClr val="bg1"/>
                          </a:solidFill>
                        </a:rPr>
                        <a:t>3.9</a:t>
                      </a:r>
                    </a:p>
                  </a:txBody>
                  <a:tcPr>
                    <a:solidFill>
                      <a:schemeClr val="tx1"/>
                    </a:solidFill>
                  </a:tcPr>
                </a:tc>
                <a:extLst>
                  <a:ext uri="{0D108BD9-81ED-4DB2-BD59-A6C34878D82A}">
                    <a16:rowId xmlns:a16="http://schemas.microsoft.com/office/drawing/2014/main" val="3397791518"/>
                  </a:ext>
                </a:extLst>
              </a:tr>
              <a:tr h="274320">
                <a:tc>
                  <a:txBody>
                    <a:bodyPr/>
                    <a:lstStyle/>
                    <a:p>
                      <a:r>
                        <a:rPr lang="en-US" sz="1400" dirty="0">
                          <a:solidFill>
                            <a:schemeClr val="bg1"/>
                          </a:solidFill>
                        </a:rPr>
                        <a:t>HR (95% CI)</a:t>
                      </a:r>
                    </a:p>
                  </a:txBody>
                  <a:tcPr>
                    <a:solidFill>
                      <a:schemeClr val="tx1"/>
                    </a:solidFill>
                  </a:tcPr>
                </a:tc>
                <a:tc gridSpan="2">
                  <a:txBody>
                    <a:bodyPr/>
                    <a:lstStyle/>
                    <a:p>
                      <a:pPr algn="ctr"/>
                      <a:r>
                        <a:rPr lang="en-US" sz="1400" dirty="0">
                          <a:solidFill>
                            <a:schemeClr val="bg1"/>
                          </a:solidFill>
                        </a:rPr>
                        <a:t>1.38 (0.94-2.02)</a:t>
                      </a:r>
                    </a:p>
                  </a:txBody>
                  <a:tcPr>
                    <a:solidFill>
                      <a:schemeClr val="tx1"/>
                    </a:solidFill>
                  </a:tcPr>
                </a:tc>
                <a:tc hMerge="1">
                  <a:txBody>
                    <a:bodyPr/>
                    <a:lstStyle/>
                    <a:p>
                      <a:pPr algn="ctr"/>
                      <a:endParaRPr lang="en-US">
                        <a:solidFill>
                          <a:schemeClr val="bg1"/>
                        </a:solidFill>
                      </a:endParaRPr>
                    </a:p>
                  </a:txBody>
                  <a:tcPr>
                    <a:solidFill>
                      <a:schemeClr val="tx1"/>
                    </a:solidFill>
                  </a:tcPr>
                </a:tc>
                <a:extLst>
                  <a:ext uri="{0D108BD9-81ED-4DB2-BD59-A6C34878D82A}">
                    <a16:rowId xmlns:a16="http://schemas.microsoft.com/office/drawing/2014/main" val="1299090471"/>
                  </a:ext>
                </a:extLst>
              </a:tr>
              <a:tr h="274320">
                <a:tc>
                  <a:txBody>
                    <a:bodyPr/>
                    <a:lstStyle/>
                    <a:p>
                      <a:r>
                        <a:rPr lang="en-US" sz="1400" dirty="0">
                          <a:solidFill>
                            <a:schemeClr val="bg1"/>
                          </a:solidFill>
                        </a:rPr>
                        <a:t>ORR, %</a:t>
                      </a:r>
                    </a:p>
                  </a:txBody>
                  <a:tcPr>
                    <a:solidFill>
                      <a:schemeClr val="tx1"/>
                    </a:solidFill>
                  </a:tcPr>
                </a:tc>
                <a:tc>
                  <a:txBody>
                    <a:bodyPr/>
                    <a:lstStyle/>
                    <a:p>
                      <a:pPr algn="ctr"/>
                      <a:r>
                        <a:rPr lang="en-US" sz="1400" dirty="0">
                          <a:solidFill>
                            <a:schemeClr val="bg1"/>
                          </a:solidFill>
                        </a:rPr>
                        <a:t>9.2</a:t>
                      </a:r>
                    </a:p>
                  </a:txBody>
                  <a:tcPr>
                    <a:solidFill>
                      <a:schemeClr val="tx1"/>
                    </a:solidFill>
                  </a:tcPr>
                </a:tc>
                <a:tc>
                  <a:txBody>
                    <a:bodyPr/>
                    <a:lstStyle/>
                    <a:p>
                      <a:pPr algn="ctr"/>
                      <a:r>
                        <a:rPr lang="en-US" sz="1400" dirty="0">
                          <a:solidFill>
                            <a:schemeClr val="bg1"/>
                          </a:solidFill>
                        </a:rPr>
                        <a:t>12.7</a:t>
                      </a:r>
                    </a:p>
                  </a:txBody>
                  <a:tcPr>
                    <a:solidFill>
                      <a:schemeClr val="tx1"/>
                    </a:solidFill>
                  </a:tcPr>
                </a:tc>
                <a:extLst>
                  <a:ext uri="{0D108BD9-81ED-4DB2-BD59-A6C34878D82A}">
                    <a16:rowId xmlns:a16="http://schemas.microsoft.com/office/drawing/2014/main" val="3554187524"/>
                  </a:ext>
                </a:extLst>
              </a:tr>
              <a:tr h="274320">
                <a:tc>
                  <a:txBody>
                    <a:bodyPr/>
                    <a:lstStyle/>
                    <a:p>
                      <a:r>
                        <a:rPr lang="en-US" sz="1400" dirty="0">
                          <a:solidFill>
                            <a:schemeClr val="bg1"/>
                          </a:solidFill>
                        </a:rPr>
                        <a:t>DoR, mo</a:t>
                      </a:r>
                    </a:p>
                  </a:txBody>
                  <a:tcPr>
                    <a:solidFill>
                      <a:schemeClr val="tx1"/>
                    </a:solidFill>
                  </a:tcPr>
                </a:tc>
                <a:tc>
                  <a:txBody>
                    <a:bodyPr/>
                    <a:lstStyle/>
                    <a:p>
                      <a:pPr algn="ctr"/>
                      <a:r>
                        <a:rPr lang="en-US" sz="1400" dirty="0">
                          <a:solidFill>
                            <a:schemeClr val="bg1"/>
                          </a:solidFill>
                        </a:rPr>
                        <a:t>5.9</a:t>
                      </a:r>
                    </a:p>
                  </a:txBody>
                  <a:tcPr>
                    <a:solidFill>
                      <a:schemeClr val="tx1"/>
                    </a:solidFill>
                  </a:tcPr>
                </a:tc>
                <a:tc>
                  <a:txBody>
                    <a:bodyPr/>
                    <a:lstStyle/>
                    <a:p>
                      <a:pPr algn="ctr"/>
                      <a:r>
                        <a:rPr lang="en-US" sz="1400" dirty="0">
                          <a:solidFill>
                            <a:schemeClr val="bg1"/>
                          </a:solidFill>
                        </a:rPr>
                        <a:t>8.1</a:t>
                      </a:r>
                    </a:p>
                  </a:txBody>
                  <a:tcPr>
                    <a:solidFill>
                      <a:schemeClr val="tx1"/>
                    </a:solidFill>
                  </a:tcPr>
                </a:tc>
                <a:extLst>
                  <a:ext uri="{0D108BD9-81ED-4DB2-BD59-A6C34878D82A}">
                    <a16:rowId xmlns:a16="http://schemas.microsoft.com/office/drawing/2014/main" val="2440170012"/>
                  </a:ext>
                </a:extLst>
              </a:tr>
            </a:tbl>
          </a:graphicData>
        </a:graphic>
      </p:graphicFrame>
      <p:sp>
        <p:nvSpPr>
          <p:cNvPr id="16" name="TextBox 15">
            <a:extLst>
              <a:ext uri="{FF2B5EF4-FFF2-40B4-BE49-F238E27FC236}">
                <a16:creationId xmlns:a16="http://schemas.microsoft.com/office/drawing/2014/main" id="{EB91DC53-697B-E56D-8E89-B4BF76969FAE}"/>
              </a:ext>
            </a:extLst>
          </p:cNvPr>
          <p:cNvSpPr txBox="1"/>
          <p:nvPr/>
        </p:nvSpPr>
        <p:spPr bwMode="auto">
          <a:xfrm>
            <a:off x="8065447" y="1322661"/>
            <a:ext cx="1927515"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Squamous ±</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AGAs</a:t>
            </a:r>
          </a:p>
        </p:txBody>
      </p:sp>
      <p:sp>
        <p:nvSpPr>
          <p:cNvPr id="18" name="TextBox 17">
            <a:extLst>
              <a:ext uri="{FF2B5EF4-FFF2-40B4-BE49-F238E27FC236}">
                <a16:creationId xmlns:a16="http://schemas.microsoft.com/office/drawing/2014/main" id="{403EB9B9-E39E-8815-BB08-E2A25C4753ED}"/>
              </a:ext>
            </a:extLst>
          </p:cNvPr>
          <p:cNvSpPr txBox="1"/>
          <p:nvPr/>
        </p:nvSpPr>
        <p:spPr bwMode="auto">
          <a:xfrm rot="16200000">
            <a:off x="5541351" y="3374954"/>
            <a:ext cx="1784078" cy="33855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Probability (%)</a:t>
            </a:r>
          </a:p>
        </p:txBody>
      </p:sp>
      <p:sp>
        <p:nvSpPr>
          <p:cNvPr id="19" name="TextBox 18">
            <a:extLst>
              <a:ext uri="{FF2B5EF4-FFF2-40B4-BE49-F238E27FC236}">
                <a16:creationId xmlns:a16="http://schemas.microsoft.com/office/drawing/2014/main" id="{4A589B20-8371-8C47-DAA2-EF19146F00AF}"/>
              </a:ext>
            </a:extLst>
          </p:cNvPr>
          <p:cNvSpPr txBox="1"/>
          <p:nvPr/>
        </p:nvSpPr>
        <p:spPr bwMode="auto">
          <a:xfrm>
            <a:off x="7979326" y="5089454"/>
            <a:ext cx="2299284" cy="338554"/>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sp>
        <p:nvSpPr>
          <p:cNvPr id="21" name="Rectangle 20">
            <a:extLst>
              <a:ext uri="{FF2B5EF4-FFF2-40B4-BE49-F238E27FC236}">
                <a16:creationId xmlns:a16="http://schemas.microsoft.com/office/drawing/2014/main" id="{68DA91B6-7A7E-23E5-69AB-0B0A680844B7}"/>
              </a:ext>
            </a:extLst>
          </p:cNvPr>
          <p:cNvSpPr/>
          <p:nvPr/>
        </p:nvSpPr>
        <p:spPr bwMode="auto">
          <a:xfrm>
            <a:off x="6076993" y="5167692"/>
            <a:ext cx="670613" cy="738664"/>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4086F1D6-63A2-CC65-DEE3-22058B6F56EC}"/>
              </a:ext>
            </a:extLst>
          </p:cNvPr>
          <p:cNvSpPr txBox="1"/>
          <p:nvPr/>
        </p:nvSpPr>
        <p:spPr bwMode="auto">
          <a:xfrm>
            <a:off x="668551" y="5994820"/>
            <a:ext cx="5804538"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for PFS for nonsquamous without AGAs: 0.71 (0.56-0.91)</a:t>
            </a:r>
          </a:p>
        </p:txBody>
      </p:sp>
      <p:grpSp>
        <p:nvGrpSpPr>
          <p:cNvPr id="7" name="Group 6">
            <a:extLst>
              <a:ext uri="{FF2B5EF4-FFF2-40B4-BE49-F238E27FC236}">
                <a16:creationId xmlns:a16="http://schemas.microsoft.com/office/drawing/2014/main" id="{5C21988C-D793-5BBC-C2FA-11F7A105D1DF}"/>
              </a:ext>
            </a:extLst>
          </p:cNvPr>
          <p:cNvGrpSpPr/>
          <p:nvPr/>
        </p:nvGrpSpPr>
        <p:grpSpPr>
          <a:xfrm>
            <a:off x="837999" y="1757634"/>
            <a:ext cx="535724" cy="3263816"/>
            <a:chOff x="1998375" y="1444898"/>
            <a:chExt cx="535724" cy="3263816"/>
          </a:xfrm>
        </p:grpSpPr>
        <p:sp>
          <p:nvSpPr>
            <p:cNvPr id="9" name="TextBox 8">
              <a:extLst>
                <a:ext uri="{FF2B5EF4-FFF2-40B4-BE49-F238E27FC236}">
                  <a16:creationId xmlns:a16="http://schemas.microsoft.com/office/drawing/2014/main" id="{564440F9-95E7-CA05-4741-E5DA1EF5D0CD}"/>
                </a:ext>
              </a:extLst>
            </p:cNvPr>
            <p:cNvSpPr txBox="1"/>
            <p:nvPr/>
          </p:nvSpPr>
          <p:spPr bwMode="auto">
            <a:xfrm>
              <a:off x="1998375" y="1444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3" name="TextBox 22">
              <a:extLst>
                <a:ext uri="{FF2B5EF4-FFF2-40B4-BE49-F238E27FC236}">
                  <a16:creationId xmlns:a16="http://schemas.microsoft.com/office/drawing/2014/main" id="{BED6B9E8-0AF6-EC5C-4120-2F9A64403A33}"/>
                </a:ext>
              </a:extLst>
            </p:cNvPr>
            <p:cNvSpPr txBox="1"/>
            <p:nvPr/>
          </p:nvSpPr>
          <p:spPr bwMode="auto">
            <a:xfrm>
              <a:off x="2115395" y="2019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4" name="TextBox 23">
              <a:extLst>
                <a:ext uri="{FF2B5EF4-FFF2-40B4-BE49-F238E27FC236}">
                  <a16:creationId xmlns:a16="http://schemas.microsoft.com/office/drawing/2014/main" id="{D9B9BC84-25E9-A0DC-F898-96E8C0FE25BD}"/>
                </a:ext>
              </a:extLst>
            </p:cNvPr>
            <p:cNvSpPr txBox="1"/>
            <p:nvPr/>
          </p:nvSpPr>
          <p:spPr bwMode="auto">
            <a:xfrm>
              <a:off x="2115395" y="25914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5" name="TextBox 24">
              <a:extLst>
                <a:ext uri="{FF2B5EF4-FFF2-40B4-BE49-F238E27FC236}">
                  <a16:creationId xmlns:a16="http://schemas.microsoft.com/office/drawing/2014/main" id="{46C0DE87-B6AB-025A-A9F6-C5982C44B300}"/>
                </a:ext>
              </a:extLst>
            </p:cNvPr>
            <p:cNvSpPr txBox="1"/>
            <p:nvPr/>
          </p:nvSpPr>
          <p:spPr bwMode="auto">
            <a:xfrm>
              <a:off x="2115395" y="31657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6" name="TextBox 25">
              <a:extLst>
                <a:ext uri="{FF2B5EF4-FFF2-40B4-BE49-F238E27FC236}">
                  <a16:creationId xmlns:a16="http://schemas.microsoft.com/office/drawing/2014/main" id="{81B7480E-D49C-8265-F071-0AC374923B2E}"/>
                </a:ext>
              </a:extLst>
            </p:cNvPr>
            <p:cNvSpPr txBox="1"/>
            <p:nvPr/>
          </p:nvSpPr>
          <p:spPr bwMode="auto">
            <a:xfrm>
              <a:off x="2115395" y="37651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7" name="TextBox 26">
              <a:extLst>
                <a:ext uri="{FF2B5EF4-FFF2-40B4-BE49-F238E27FC236}">
                  <a16:creationId xmlns:a16="http://schemas.microsoft.com/office/drawing/2014/main" id="{16B9EA39-0BB7-0D3D-2414-892398C411A6}"/>
                </a:ext>
              </a:extLst>
            </p:cNvPr>
            <p:cNvSpPr txBox="1"/>
            <p:nvPr/>
          </p:nvSpPr>
          <p:spPr bwMode="auto">
            <a:xfrm>
              <a:off x="2232414" y="433938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8" name="Group 27">
            <a:extLst>
              <a:ext uri="{FF2B5EF4-FFF2-40B4-BE49-F238E27FC236}">
                <a16:creationId xmlns:a16="http://schemas.microsoft.com/office/drawing/2014/main" id="{22117681-4313-1914-1E6B-8A7145D192CB}"/>
              </a:ext>
            </a:extLst>
          </p:cNvPr>
          <p:cNvGrpSpPr/>
          <p:nvPr/>
        </p:nvGrpSpPr>
        <p:grpSpPr>
          <a:xfrm>
            <a:off x="1289050" y="4841502"/>
            <a:ext cx="4584700" cy="369332"/>
            <a:chOff x="2425617" y="4524048"/>
            <a:chExt cx="7972776" cy="369332"/>
          </a:xfrm>
        </p:grpSpPr>
        <p:sp>
          <p:nvSpPr>
            <p:cNvPr id="29" name="TextBox 28">
              <a:extLst>
                <a:ext uri="{FF2B5EF4-FFF2-40B4-BE49-F238E27FC236}">
                  <a16:creationId xmlns:a16="http://schemas.microsoft.com/office/drawing/2014/main" id="{DB9DB9BE-C0C6-0ABC-BDF3-4D1008C53DC5}"/>
                </a:ext>
              </a:extLst>
            </p:cNvPr>
            <p:cNvSpPr txBox="1"/>
            <p:nvPr/>
          </p:nvSpPr>
          <p:spPr bwMode="auto">
            <a:xfrm>
              <a:off x="242561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 name="TextBox 29">
              <a:extLst>
                <a:ext uri="{FF2B5EF4-FFF2-40B4-BE49-F238E27FC236}">
                  <a16:creationId xmlns:a16="http://schemas.microsoft.com/office/drawing/2014/main" id="{C71081B5-50D5-350A-4E54-6CDB55491B57}"/>
                </a:ext>
              </a:extLst>
            </p:cNvPr>
            <p:cNvSpPr txBox="1"/>
            <p:nvPr/>
          </p:nvSpPr>
          <p:spPr bwMode="auto">
            <a:xfrm>
              <a:off x="3274286"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 name="TextBox 30">
              <a:extLst>
                <a:ext uri="{FF2B5EF4-FFF2-40B4-BE49-F238E27FC236}">
                  <a16:creationId xmlns:a16="http://schemas.microsoft.com/office/drawing/2014/main" id="{B3006A1F-DFC3-DB4E-AFFB-C6C54B1151CD}"/>
                </a:ext>
              </a:extLst>
            </p:cNvPr>
            <p:cNvSpPr txBox="1"/>
            <p:nvPr/>
          </p:nvSpPr>
          <p:spPr bwMode="auto">
            <a:xfrm>
              <a:off x="4116728"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2" name="TextBox 31">
              <a:extLst>
                <a:ext uri="{FF2B5EF4-FFF2-40B4-BE49-F238E27FC236}">
                  <a16:creationId xmlns:a16="http://schemas.microsoft.com/office/drawing/2014/main" id="{DEE2396A-455C-185E-1B1F-29CB84580767}"/>
                </a:ext>
              </a:extLst>
            </p:cNvPr>
            <p:cNvSpPr txBox="1"/>
            <p:nvPr/>
          </p:nvSpPr>
          <p:spPr bwMode="auto">
            <a:xfrm>
              <a:off x="496539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3" name="TextBox 32">
              <a:extLst>
                <a:ext uri="{FF2B5EF4-FFF2-40B4-BE49-F238E27FC236}">
                  <a16:creationId xmlns:a16="http://schemas.microsoft.com/office/drawing/2014/main" id="{6D094ACA-95CC-25F6-5139-1732B7777F6D}"/>
                </a:ext>
              </a:extLst>
            </p:cNvPr>
            <p:cNvSpPr txBox="1"/>
            <p:nvPr/>
          </p:nvSpPr>
          <p:spPr bwMode="auto">
            <a:xfrm>
              <a:off x="5807430"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4" name="TextBox 33">
              <a:extLst>
                <a:ext uri="{FF2B5EF4-FFF2-40B4-BE49-F238E27FC236}">
                  <a16:creationId xmlns:a16="http://schemas.microsoft.com/office/drawing/2014/main" id="{7271227E-5A1D-42FF-A315-D5EB328ECE8F}"/>
                </a:ext>
              </a:extLst>
            </p:cNvPr>
            <p:cNvSpPr txBox="1"/>
            <p:nvPr/>
          </p:nvSpPr>
          <p:spPr bwMode="auto">
            <a:xfrm>
              <a:off x="659759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5" name="TextBox 34">
              <a:extLst>
                <a:ext uri="{FF2B5EF4-FFF2-40B4-BE49-F238E27FC236}">
                  <a16:creationId xmlns:a16="http://schemas.microsoft.com/office/drawing/2014/main" id="{32195020-8B6B-020F-B47A-FFBE9A36C625}"/>
                </a:ext>
              </a:extLst>
            </p:cNvPr>
            <p:cNvSpPr txBox="1"/>
            <p:nvPr/>
          </p:nvSpPr>
          <p:spPr bwMode="auto">
            <a:xfrm>
              <a:off x="7440032"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6" name="TextBox 35">
              <a:extLst>
                <a:ext uri="{FF2B5EF4-FFF2-40B4-BE49-F238E27FC236}">
                  <a16:creationId xmlns:a16="http://schemas.microsoft.com/office/drawing/2014/main" id="{9971E03A-39A8-374F-D5E7-28C6F7904F61}"/>
                </a:ext>
              </a:extLst>
            </p:cNvPr>
            <p:cNvSpPr txBox="1"/>
            <p:nvPr/>
          </p:nvSpPr>
          <p:spPr bwMode="auto">
            <a:xfrm>
              <a:off x="8288701"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7" name="TextBox 36">
              <a:extLst>
                <a:ext uri="{FF2B5EF4-FFF2-40B4-BE49-F238E27FC236}">
                  <a16:creationId xmlns:a16="http://schemas.microsoft.com/office/drawing/2014/main" id="{0B44B8C8-BA31-645F-86EC-E1E1F72BAB4D}"/>
                </a:ext>
              </a:extLst>
            </p:cNvPr>
            <p:cNvSpPr txBox="1"/>
            <p:nvPr/>
          </p:nvSpPr>
          <p:spPr bwMode="auto">
            <a:xfrm>
              <a:off x="913102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8" name="TextBox 37">
              <a:extLst>
                <a:ext uri="{FF2B5EF4-FFF2-40B4-BE49-F238E27FC236}">
                  <a16:creationId xmlns:a16="http://schemas.microsoft.com/office/drawing/2014/main" id="{F7851A94-9176-10F3-C6ED-8626816C4884}"/>
                </a:ext>
              </a:extLst>
            </p:cNvPr>
            <p:cNvSpPr txBox="1"/>
            <p:nvPr/>
          </p:nvSpPr>
          <p:spPr bwMode="auto">
            <a:xfrm>
              <a:off x="9979689"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grpSp>
      <p:sp>
        <p:nvSpPr>
          <p:cNvPr id="39" name="Freeform: Shape 38">
            <a:extLst>
              <a:ext uri="{FF2B5EF4-FFF2-40B4-BE49-F238E27FC236}">
                <a16:creationId xmlns:a16="http://schemas.microsoft.com/office/drawing/2014/main" id="{390C9A4B-C25F-2B37-B4DF-140F9F2C7FCA}"/>
              </a:ext>
            </a:extLst>
          </p:cNvPr>
          <p:cNvSpPr/>
          <p:nvPr/>
        </p:nvSpPr>
        <p:spPr bwMode="auto">
          <a:xfrm>
            <a:off x="1380059" y="1938336"/>
            <a:ext cx="4373041" cy="2889250"/>
          </a:xfrm>
          <a:custGeom>
            <a:avLst/>
            <a:gdLst>
              <a:gd name="connsiteX0" fmla="*/ 0 w 7632700"/>
              <a:gd name="connsiteY0" fmla="*/ 0 h 2889250"/>
              <a:gd name="connsiteX1" fmla="*/ 0 w 7632700"/>
              <a:gd name="connsiteY1" fmla="*/ 2889250 h 2889250"/>
              <a:gd name="connsiteX2" fmla="*/ 7632700 w 7632700"/>
              <a:gd name="connsiteY2" fmla="*/ 2889250 h 2889250"/>
            </a:gdLst>
            <a:ahLst/>
            <a:cxnLst>
              <a:cxn ang="0">
                <a:pos x="connsiteX0" y="connsiteY0"/>
              </a:cxn>
              <a:cxn ang="0">
                <a:pos x="connsiteX1" y="connsiteY1"/>
              </a:cxn>
              <a:cxn ang="0">
                <a:pos x="connsiteX2" y="connsiteY2"/>
              </a:cxn>
            </a:cxnLst>
            <a:rect l="l" t="t" r="r" b="b"/>
            <a:pathLst>
              <a:path w="7632700" h="2889250">
                <a:moveTo>
                  <a:pt x="0" y="0"/>
                </a:moveTo>
                <a:lnTo>
                  <a:pt x="0" y="2889250"/>
                </a:lnTo>
                <a:lnTo>
                  <a:pt x="7632700" y="28892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 name="Group 39">
            <a:extLst>
              <a:ext uri="{FF2B5EF4-FFF2-40B4-BE49-F238E27FC236}">
                <a16:creationId xmlns:a16="http://schemas.microsoft.com/office/drawing/2014/main" id="{F59DD849-EDC0-EBF8-5111-F98C099C92FB}"/>
              </a:ext>
            </a:extLst>
          </p:cNvPr>
          <p:cNvGrpSpPr/>
          <p:nvPr/>
        </p:nvGrpSpPr>
        <p:grpSpPr>
          <a:xfrm>
            <a:off x="1297508" y="1938336"/>
            <a:ext cx="76215" cy="2889712"/>
            <a:chOff x="2408221" y="1625600"/>
            <a:chExt cx="258258" cy="2889712"/>
          </a:xfrm>
        </p:grpSpPr>
        <p:cxnSp>
          <p:nvCxnSpPr>
            <p:cNvPr id="41" name="Straight Connector 40">
              <a:extLst>
                <a:ext uri="{FF2B5EF4-FFF2-40B4-BE49-F238E27FC236}">
                  <a16:creationId xmlns:a16="http://schemas.microsoft.com/office/drawing/2014/main" id="{70925E70-D90B-6949-455A-E43813A84C6F}"/>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4D02FE7-625C-108B-29FE-F1046D0ECF3E}"/>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53C9492-F9D2-C2FC-97A9-59C819DB4E4F}"/>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36AAB67-6D9F-B774-8546-24B3B7E2081A}"/>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CF40058-370D-4F1E-69D4-272B1CF41F96}"/>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F592B60-E20F-B5E3-718A-8C80E3E12D01}"/>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03E6E52E-3454-BA4E-691F-0E49F7440B73}"/>
              </a:ext>
            </a:extLst>
          </p:cNvPr>
          <p:cNvGrpSpPr/>
          <p:nvPr/>
        </p:nvGrpSpPr>
        <p:grpSpPr>
          <a:xfrm rot="5400000">
            <a:off x="3524250" y="2681288"/>
            <a:ext cx="69850" cy="4362450"/>
            <a:chOff x="2408221" y="-683085"/>
            <a:chExt cx="258258" cy="5198397"/>
          </a:xfrm>
        </p:grpSpPr>
        <p:cxnSp>
          <p:nvCxnSpPr>
            <p:cNvPr id="48" name="Straight Connector 47">
              <a:extLst>
                <a:ext uri="{FF2B5EF4-FFF2-40B4-BE49-F238E27FC236}">
                  <a16:creationId xmlns:a16="http://schemas.microsoft.com/office/drawing/2014/main" id="{913326C9-3343-99AC-8B1D-B06F82DA80EF}"/>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79BF50D-756B-D366-5EC2-40B2CD108738}"/>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C889F62-DDD1-3648-D4BF-A501F4A6DD99}"/>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4BC8810-EDD1-1FC4-88A2-419E497A6FC1}"/>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9560449-9C7B-BA08-DD35-BF7BE2F1F47B}"/>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4FE9CF8-225D-797A-4FB2-1BDD16EB68A0}"/>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C58C10F-9FEF-B9A3-0226-65BE0753F346}"/>
                </a:ext>
              </a:extLst>
            </p:cNvPr>
            <p:cNvCxnSpPr/>
            <p:nvPr/>
          </p:nvCxnSpPr>
          <p:spPr bwMode="auto">
            <a:xfrm>
              <a:off x="2408221" y="-683085"/>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51CF3ED-89C4-E38A-57F1-DF4E85C0DDBB}"/>
                </a:ext>
              </a:extLst>
            </p:cNvPr>
            <p:cNvCxnSpPr/>
            <p:nvPr/>
          </p:nvCxnSpPr>
          <p:spPr bwMode="auto">
            <a:xfrm>
              <a:off x="2408221" y="-1051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55B70C0-BBAB-78F7-1D53-3EE125A8F0DD}"/>
                </a:ext>
              </a:extLst>
            </p:cNvPr>
            <p:cNvCxnSpPr/>
            <p:nvPr/>
          </p:nvCxnSpPr>
          <p:spPr bwMode="auto">
            <a:xfrm>
              <a:off x="2408221" y="4728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1F0A7E6-E7D4-7D32-91C3-BB89ADDE4DFC}"/>
                </a:ext>
              </a:extLst>
            </p:cNvPr>
            <p:cNvCxnSpPr/>
            <p:nvPr/>
          </p:nvCxnSpPr>
          <p:spPr bwMode="auto">
            <a:xfrm>
              <a:off x="2408221" y="1050742"/>
              <a:ext cx="258258" cy="0"/>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FBEB2E96-6EB5-E39E-0850-791C7F819428}"/>
              </a:ext>
            </a:extLst>
          </p:cNvPr>
          <p:cNvSpPr txBox="1"/>
          <p:nvPr/>
        </p:nvSpPr>
        <p:spPr bwMode="auto">
          <a:xfrm>
            <a:off x="1431193" y="4410191"/>
            <a:ext cx="12464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grpSp>
        <p:nvGrpSpPr>
          <p:cNvPr id="59" name="Group 58">
            <a:extLst>
              <a:ext uri="{FF2B5EF4-FFF2-40B4-BE49-F238E27FC236}">
                <a16:creationId xmlns:a16="http://schemas.microsoft.com/office/drawing/2014/main" id="{BC35219F-9A80-F142-6427-FAB7350D59AC}"/>
              </a:ext>
            </a:extLst>
          </p:cNvPr>
          <p:cNvGrpSpPr/>
          <p:nvPr/>
        </p:nvGrpSpPr>
        <p:grpSpPr>
          <a:xfrm>
            <a:off x="1146402" y="5405407"/>
            <a:ext cx="4744980" cy="523220"/>
            <a:chOff x="2177552" y="4524048"/>
            <a:chExt cx="8251503" cy="523220"/>
          </a:xfrm>
        </p:grpSpPr>
        <p:sp>
          <p:nvSpPr>
            <p:cNvPr id="60" name="TextBox 59">
              <a:extLst>
                <a:ext uri="{FF2B5EF4-FFF2-40B4-BE49-F238E27FC236}">
                  <a16:creationId xmlns:a16="http://schemas.microsoft.com/office/drawing/2014/main" id="{0986BDFA-5DCD-7DCC-A059-E7997144BA13}"/>
                </a:ext>
              </a:extLst>
            </p:cNvPr>
            <p:cNvSpPr txBox="1"/>
            <p:nvPr/>
          </p:nvSpPr>
          <p:spPr bwMode="auto">
            <a:xfrm>
              <a:off x="2177552" y="4524048"/>
              <a:ext cx="7978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232</a:t>
              </a:r>
            </a:p>
          </p:txBody>
        </p:sp>
        <p:sp>
          <p:nvSpPr>
            <p:cNvPr id="61" name="TextBox 60">
              <a:extLst>
                <a:ext uri="{FF2B5EF4-FFF2-40B4-BE49-F238E27FC236}">
                  <a16:creationId xmlns:a16="http://schemas.microsoft.com/office/drawing/2014/main" id="{040A023B-FE35-C617-9528-077455D73BC8}"/>
                </a:ext>
              </a:extLst>
            </p:cNvPr>
            <p:cNvSpPr txBox="1"/>
            <p:nvPr/>
          </p:nvSpPr>
          <p:spPr bwMode="auto">
            <a:xfrm>
              <a:off x="3026220" y="4524048"/>
              <a:ext cx="7978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135</a:t>
              </a:r>
            </a:p>
          </p:txBody>
        </p:sp>
        <p:sp>
          <p:nvSpPr>
            <p:cNvPr id="62" name="TextBox 61">
              <a:extLst>
                <a:ext uri="{FF2B5EF4-FFF2-40B4-BE49-F238E27FC236}">
                  <a16:creationId xmlns:a16="http://schemas.microsoft.com/office/drawing/2014/main" id="{8D9358A0-7BCF-F2E1-7D23-1D9BDDDCE449}"/>
                </a:ext>
              </a:extLst>
            </p:cNvPr>
            <p:cNvSpPr txBox="1"/>
            <p:nvPr/>
          </p:nvSpPr>
          <p:spPr bwMode="auto">
            <a:xfrm>
              <a:off x="3868663" y="4524048"/>
              <a:ext cx="7978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63" name="TextBox 62">
              <a:extLst>
                <a:ext uri="{FF2B5EF4-FFF2-40B4-BE49-F238E27FC236}">
                  <a16:creationId xmlns:a16="http://schemas.microsoft.com/office/drawing/2014/main" id="{ECA65E40-73AE-585E-56EE-3A3D71CC9495}"/>
                </a:ext>
              </a:extLst>
            </p:cNvPr>
            <p:cNvSpPr txBox="1"/>
            <p:nvPr/>
          </p:nvSpPr>
          <p:spPr bwMode="auto">
            <a:xfrm>
              <a:off x="4796780"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64" name="TextBox 63">
              <a:extLst>
                <a:ext uri="{FF2B5EF4-FFF2-40B4-BE49-F238E27FC236}">
                  <a16:creationId xmlns:a16="http://schemas.microsoft.com/office/drawing/2014/main" id="{C82060D8-D8DC-8F73-2B34-D6DC42319DDB}"/>
                </a:ext>
              </a:extLst>
            </p:cNvPr>
            <p:cNvSpPr txBox="1"/>
            <p:nvPr/>
          </p:nvSpPr>
          <p:spPr bwMode="auto">
            <a:xfrm>
              <a:off x="5638814"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65" name="TextBox 64">
              <a:extLst>
                <a:ext uri="{FF2B5EF4-FFF2-40B4-BE49-F238E27FC236}">
                  <a16:creationId xmlns:a16="http://schemas.microsoft.com/office/drawing/2014/main" id="{EAA20A55-9C45-78DB-E8D3-46E91C98C59D}"/>
                </a:ext>
              </a:extLst>
            </p:cNvPr>
            <p:cNvSpPr txBox="1"/>
            <p:nvPr/>
          </p:nvSpPr>
          <p:spPr bwMode="auto">
            <a:xfrm>
              <a:off x="6487481"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66" name="TextBox 65">
              <a:extLst>
                <a:ext uri="{FF2B5EF4-FFF2-40B4-BE49-F238E27FC236}">
                  <a16:creationId xmlns:a16="http://schemas.microsoft.com/office/drawing/2014/main" id="{68DB172C-B35E-B694-C144-BBD93E8190DF}"/>
                </a:ext>
              </a:extLst>
            </p:cNvPr>
            <p:cNvSpPr txBox="1"/>
            <p:nvPr/>
          </p:nvSpPr>
          <p:spPr bwMode="auto">
            <a:xfrm>
              <a:off x="7329922"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7" name="TextBox 66">
              <a:extLst>
                <a:ext uri="{FF2B5EF4-FFF2-40B4-BE49-F238E27FC236}">
                  <a16:creationId xmlns:a16="http://schemas.microsoft.com/office/drawing/2014/main" id="{5CAD4D4C-15D5-84DE-C40B-84E97A346FE8}"/>
                </a:ext>
              </a:extLst>
            </p:cNvPr>
            <p:cNvSpPr txBox="1"/>
            <p:nvPr/>
          </p:nvSpPr>
          <p:spPr bwMode="auto">
            <a:xfrm>
              <a:off x="8258036"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8" name="TextBox 67">
              <a:extLst>
                <a:ext uri="{FF2B5EF4-FFF2-40B4-BE49-F238E27FC236}">
                  <a16:creationId xmlns:a16="http://schemas.microsoft.com/office/drawing/2014/main" id="{08F577AC-7F12-6DA3-8675-D3332EDBE2E9}"/>
                </a:ext>
              </a:extLst>
            </p:cNvPr>
            <p:cNvSpPr txBox="1"/>
            <p:nvPr/>
          </p:nvSpPr>
          <p:spPr bwMode="auto">
            <a:xfrm>
              <a:off x="9100356"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9" name="TextBox 68">
              <a:extLst>
                <a:ext uri="{FF2B5EF4-FFF2-40B4-BE49-F238E27FC236}">
                  <a16:creationId xmlns:a16="http://schemas.microsoft.com/office/drawing/2014/main" id="{E853D270-6C61-84AF-9FDC-9A0BF24AB021}"/>
                </a:ext>
              </a:extLst>
            </p:cNvPr>
            <p:cNvSpPr txBox="1"/>
            <p:nvPr/>
          </p:nvSpPr>
          <p:spPr bwMode="auto">
            <a:xfrm>
              <a:off x="9949026"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70" name="Group 69">
            <a:extLst>
              <a:ext uri="{FF2B5EF4-FFF2-40B4-BE49-F238E27FC236}">
                <a16:creationId xmlns:a16="http://schemas.microsoft.com/office/drawing/2014/main" id="{EBE50A9B-DEF0-5F6C-6682-BB364DEBFA7D}"/>
              </a:ext>
            </a:extLst>
          </p:cNvPr>
          <p:cNvGrpSpPr/>
          <p:nvPr/>
        </p:nvGrpSpPr>
        <p:grpSpPr>
          <a:xfrm>
            <a:off x="6371968" y="1667806"/>
            <a:ext cx="535724" cy="3378200"/>
            <a:chOff x="1998375" y="1444898"/>
            <a:chExt cx="535724" cy="3263816"/>
          </a:xfrm>
        </p:grpSpPr>
        <p:sp>
          <p:nvSpPr>
            <p:cNvPr id="71" name="TextBox 70">
              <a:extLst>
                <a:ext uri="{FF2B5EF4-FFF2-40B4-BE49-F238E27FC236}">
                  <a16:creationId xmlns:a16="http://schemas.microsoft.com/office/drawing/2014/main" id="{8371E323-1F65-E842-440A-0286F93139FF}"/>
                </a:ext>
              </a:extLst>
            </p:cNvPr>
            <p:cNvSpPr txBox="1"/>
            <p:nvPr/>
          </p:nvSpPr>
          <p:spPr bwMode="auto">
            <a:xfrm>
              <a:off x="1998375" y="1444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72" name="TextBox 71">
              <a:extLst>
                <a:ext uri="{FF2B5EF4-FFF2-40B4-BE49-F238E27FC236}">
                  <a16:creationId xmlns:a16="http://schemas.microsoft.com/office/drawing/2014/main" id="{C8A37108-2B9E-170A-7346-4B097108EDBB}"/>
                </a:ext>
              </a:extLst>
            </p:cNvPr>
            <p:cNvSpPr txBox="1"/>
            <p:nvPr/>
          </p:nvSpPr>
          <p:spPr bwMode="auto">
            <a:xfrm>
              <a:off x="2115395" y="2019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73" name="TextBox 72">
              <a:extLst>
                <a:ext uri="{FF2B5EF4-FFF2-40B4-BE49-F238E27FC236}">
                  <a16:creationId xmlns:a16="http://schemas.microsoft.com/office/drawing/2014/main" id="{AC18B784-ED7B-B34F-94DB-301AFF90DF15}"/>
                </a:ext>
              </a:extLst>
            </p:cNvPr>
            <p:cNvSpPr txBox="1"/>
            <p:nvPr/>
          </p:nvSpPr>
          <p:spPr bwMode="auto">
            <a:xfrm>
              <a:off x="2115395" y="25914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74" name="TextBox 73">
              <a:extLst>
                <a:ext uri="{FF2B5EF4-FFF2-40B4-BE49-F238E27FC236}">
                  <a16:creationId xmlns:a16="http://schemas.microsoft.com/office/drawing/2014/main" id="{DA3C3E76-432D-346C-1CB5-CAE053F0A2EC}"/>
                </a:ext>
              </a:extLst>
            </p:cNvPr>
            <p:cNvSpPr txBox="1"/>
            <p:nvPr/>
          </p:nvSpPr>
          <p:spPr bwMode="auto">
            <a:xfrm>
              <a:off x="2115395" y="31657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75" name="TextBox 74">
              <a:extLst>
                <a:ext uri="{FF2B5EF4-FFF2-40B4-BE49-F238E27FC236}">
                  <a16:creationId xmlns:a16="http://schemas.microsoft.com/office/drawing/2014/main" id="{C1196ED5-9C57-C695-95EA-EF6250406B75}"/>
                </a:ext>
              </a:extLst>
            </p:cNvPr>
            <p:cNvSpPr txBox="1"/>
            <p:nvPr/>
          </p:nvSpPr>
          <p:spPr bwMode="auto">
            <a:xfrm>
              <a:off x="2115395" y="37651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76" name="TextBox 75">
              <a:extLst>
                <a:ext uri="{FF2B5EF4-FFF2-40B4-BE49-F238E27FC236}">
                  <a16:creationId xmlns:a16="http://schemas.microsoft.com/office/drawing/2014/main" id="{9FD82765-F8F0-E778-761F-73544CD15D61}"/>
                </a:ext>
              </a:extLst>
            </p:cNvPr>
            <p:cNvSpPr txBox="1"/>
            <p:nvPr/>
          </p:nvSpPr>
          <p:spPr bwMode="auto">
            <a:xfrm>
              <a:off x="2232414" y="433938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77" name="Group 76">
            <a:extLst>
              <a:ext uri="{FF2B5EF4-FFF2-40B4-BE49-F238E27FC236}">
                <a16:creationId xmlns:a16="http://schemas.microsoft.com/office/drawing/2014/main" id="{7C8E1014-F935-5AB1-E1EF-38AF225CE813}"/>
              </a:ext>
            </a:extLst>
          </p:cNvPr>
          <p:cNvGrpSpPr/>
          <p:nvPr/>
        </p:nvGrpSpPr>
        <p:grpSpPr>
          <a:xfrm>
            <a:off x="6823018" y="4841502"/>
            <a:ext cx="4651431" cy="369332"/>
            <a:chOff x="2425617" y="4524048"/>
            <a:chExt cx="7972776" cy="369332"/>
          </a:xfrm>
        </p:grpSpPr>
        <p:sp>
          <p:nvSpPr>
            <p:cNvPr id="78" name="TextBox 77">
              <a:extLst>
                <a:ext uri="{FF2B5EF4-FFF2-40B4-BE49-F238E27FC236}">
                  <a16:creationId xmlns:a16="http://schemas.microsoft.com/office/drawing/2014/main" id="{C5F8A546-D3B2-0F34-F3B7-5F1A4F624160}"/>
                </a:ext>
              </a:extLst>
            </p:cNvPr>
            <p:cNvSpPr txBox="1"/>
            <p:nvPr/>
          </p:nvSpPr>
          <p:spPr bwMode="auto">
            <a:xfrm>
              <a:off x="242561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9" name="TextBox 78">
              <a:extLst>
                <a:ext uri="{FF2B5EF4-FFF2-40B4-BE49-F238E27FC236}">
                  <a16:creationId xmlns:a16="http://schemas.microsoft.com/office/drawing/2014/main" id="{89019491-5C4C-8F5B-34E0-4675AA133AF9}"/>
                </a:ext>
              </a:extLst>
            </p:cNvPr>
            <p:cNvSpPr txBox="1"/>
            <p:nvPr/>
          </p:nvSpPr>
          <p:spPr bwMode="auto">
            <a:xfrm>
              <a:off x="3274286"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0" name="TextBox 79">
              <a:extLst>
                <a:ext uri="{FF2B5EF4-FFF2-40B4-BE49-F238E27FC236}">
                  <a16:creationId xmlns:a16="http://schemas.microsoft.com/office/drawing/2014/main" id="{D59327F0-4A98-EEC6-0EB6-54EFF3AA5DFF}"/>
                </a:ext>
              </a:extLst>
            </p:cNvPr>
            <p:cNvSpPr txBox="1"/>
            <p:nvPr/>
          </p:nvSpPr>
          <p:spPr bwMode="auto">
            <a:xfrm>
              <a:off x="4116728"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81" name="TextBox 80">
              <a:extLst>
                <a:ext uri="{FF2B5EF4-FFF2-40B4-BE49-F238E27FC236}">
                  <a16:creationId xmlns:a16="http://schemas.microsoft.com/office/drawing/2014/main" id="{0820D920-13EB-3740-1BF3-FAE3B3FA6187}"/>
                </a:ext>
              </a:extLst>
            </p:cNvPr>
            <p:cNvSpPr txBox="1"/>
            <p:nvPr/>
          </p:nvSpPr>
          <p:spPr bwMode="auto">
            <a:xfrm>
              <a:off x="496539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82" name="TextBox 81">
              <a:extLst>
                <a:ext uri="{FF2B5EF4-FFF2-40B4-BE49-F238E27FC236}">
                  <a16:creationId xmlns:a16="http://schemas.microsoft.com/office/drawing/2014/main" id="{6258B29D-106E-C612-3585-EB56A8C82957}"/>
                </a:ext>
              </a:extLst>
            </p:cNvPr>
            <p:cNvSpPr txBox="1"/>
            <p:nvPr/>
          </p:nvSpPr>
          <p:spPr bwMode="auto">
            <a:xfrm>
              <a:off x="5807430"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83" name="TextBox 82">
              <a:extLst>
                <a:ext uri="{FF2B5EF4-FFF2-40B4-BE49-F238E27FC236}">
                  <a16:creationId xmlns:a16="http://schemas.microsoft.com/office/drawing/2014/main" id="{2ED5C90C-D8A8-E435-8F6D-2494F876F02C}"/>
                </a:ext>
              </a:extLst>
            </p:cNvPr>
            <p:cNvSpPr txBox="1"/>
            <p:nvPr/>
          </p:nvSpPr>
          <p:spPr bwMode="auto">
            <a:xfrm>
              <a:off x="659759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4" name="TextBox 83">
              <a:extLst>
                <a:ext uri="{FF2B5EF4-FFF2-40B4-BE49-F238E27FC236}">
                  <a16:creationId xmlns:a16="http://schemas.microsoft.com/office/drawing/2014/main" id="{673E8FAD-3A1B-B2D2-387A-80B8ACB1AA39}"/>
                </a:ext>
              </a:extLst>
            </p:cNvPr>
            <p:cNvSpPr txBox="1"/>
            <p:nvPr/>
          </p:nvSpPr>
          <p:spPr bwMode="auto">
            <a:xfrm>
              <a:off x="7440032"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85" name="TextBox 84">
              <a:extLst>
                <a:ext uri="{FF2B5EF4-FFF2-40B4-BE49-F238E27FC236}">
                  <a16:creationId xmlns:a16="http://schemas.microsoft.com/office/drawing/2014/main" id="{D5455915-2A95-94AD-89B4-33630DCF4016}"/>
                </a:ext>
              </a:extLst>
            </p:cNvPr>
            <p:cNvSpPr txBox="1"/>
            <p:nvPr/>
          </p:nvSpPr>
          <p:spPr bwMode="auto">
            <a:xfrm>
              <a:off x="8288701"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86" name="TextBox 85">
              <a:extLst>
                <a:ext uri="{FF2B5EF4-FFF2-40B4-BE49-F238E27FC236}">
                  <a16:creationId xmlns:a16="http://schemas.microsoft.com/office/drawing/2014/main" id="{C71FB610-DA06-C29E-465C-BD5A873349AB}"/>
                </a:ext>
              </a:extLst>
            </p:cNvPr>
            <p:cNvSpPr txBox="1"/>
            <p:nvPr/>
          </p:nvSpPr>
          <p:spPr bwMode="auto">
            <a:xfrm>
              <a:off x="913102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87" name="TextBox 86">
              <a:extLst>
                <a:ext uri="{FF2B5EF4-FFF2-40B4-BE49-F238E27FC236}">
                  <a16:creationId xmlns:a16="http://schemas.microsoft.com/office/drawing/2014/main" id="{9209ACA7-5147-CC8A-734B-C52CA3E2AD61}"/>
                </a:ext>
              </a:extLst>
            </p:cNvPr>
            <p:cNvSpPr txBox="1"/>
            <p:nvPr/>
          </p:nvSpPr>
          <p:spPr bwMode="auto">
            <a:xfrm>
              <a:off x="9979689"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grpSp>
      <p:sp>
        <p:nvSpPr>
          <p:cNvPr id="88" name="Freeform: Shape 87">
            <a:extLst>
              <a:ext uri="{FF2B5EF4-FFF2-40B4-BE49-F238E27FC236}">
                <a16:creationId xmlns:a16="http://schemas.microsoft.com/office/drawing/2014/main" id="{E4FCFC78-72E6-A79C-E105-CEE5F5B60B82}"/>
              </a:ext>
            </a:extLst>
          </p:cNvPr>
          <p:cNvSpPr/>
          <p:nvPr/>
        </p:nvSpPr>
        <p:spPr bwMode="auto">
          <a:xfrm>
            <a:off x="6914028" y="1845606"/>
            <a:ext cx="4427072" cy="2981980"/>
          </a:xfrm>
          <a:custGeom>
            <a:avLst/>
            <a:gdLst>
              <a:gd name="connsiteX0" fmla="*/ 0 w 7632700"/>
              <a:gd name="connsiteY0" fmla="*/ 0 h 2889250"/>
              <a:gd name="connsiteX1" fmla="*/ 0 w 7632700"/>
              <a:gd name="connsiteY1" fmla="*/ 2889250 h 2889250"/>
              <a:gd name="connsiteX2" fmla="*/ 7632700 w 7632700"/>
              <a:gd name="connsiteY2" fmla="*/ 2889250 h 2889250"/>
            </a:gdLst>
            <a:ahLst/>
            <a:cxnLst>
              <a:cxn ang="0">
                <a:pos x="connsiteX0" y="connsiteY0"/>
              </a:cxn>
              <a:cxn ang="0">
                <a:pos x="connsiteX1" y="connsiteY1"/>
              </a:cxn>
              <a:cxn ang="0">
                <a:pos x="connsiteX2" y="connsiteY2"/>
              </a:cxn>
            </a:cxnLst>
            <a:rect l="l" t="t" r="r" b="b"/>
            <a:pathLst>
              <a:path w="7632700" h="2889250">
                <a:moveTo>
                  <a:pt x="0" y="0"/>
                </a:moveTo>
                <a:lnTo>
                  <a:pt x="0" y="2889250"/>
                </a:lnTo>
                <a:lnTo>
                  <a:pt x="7632700" y="28892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89" name="Group 88">
            <a:extLst>
              <a:ext uri="{FF2B5EF4-FFF2-40B4-BE49-F238E27FC236}">
                <a16:creationId xmlns:a16="http://schemas.microsoft.com/office/drawing/2014/main" id="{8B6BB103-1061-0B49-B358-6FC9349DA581}"/>
              </a:ext>
            </a:extLst>
          </p:cNvPr>
          <p:cNvGrpSpPr/>
          <p:nvPr/>
        </p:nvGrpSpPr>
        <p:grpSpPr>
          <a:xfrm>
            <a:off x="6831478" y="1845606"/>
            <a:ext cx="103474" cy="2982442"/>
            <a:chOff x="2408221" y="1625600"/>
            <a:chExt cx="258258" cy="2889712"/>
          </a:xfrm>
        </p:grpSpPr>
        <p:cxnSp>
          <p:nvCxnSpPr>
            <p:cNvPr id="90" name="Straight Connector 89">
              <a:extLst>
                <a:ext uri="{FF2B5EF4-FFF2-40B4-BE49-F238E27FC236}">
                  <a16:creationId xmlns:a16="http://schemas.microsoft.com/office/drawing/2014/main" id="{5D3E1B7D-4D34-B777-A7DB-91123EABCEB7}"/>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37D63F15-2EEB-0E02-AAC8-1B593B70B70E}"/>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B450E08-809E-B3D3-D590-4F0E4BAF9D65}"/>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03B6969-CA48-1B2C-0AF6-0CC3A9D51D51}"/>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982E450-9958-8B9A-0319-CD06DD167F34}"/>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32A1073-5EF8-166C-5331-986EAA98C770}"/>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5A0B362D-BD3E-A38F-9005-E28DF2492F09}"/>
              </a:ext>
            </a:extLst>
          </p:cNvPr>
          <p:cNvGrpSpPr/>
          <p:nvPr/>
        </p:nvGrpSpPr>
        <p:grpSpPr>
          <a:xfrm rot="5400000">
            <a:off x="9091584" y="2647922"/>
            <a:ext cx="69850" cy="4429181"/>
            <a:chOff x="2408221" y="-683085"/>
            <a:chExt cx="258258" cy="5198397"/>
          </a:xfrm>
        </p:grpSpPr>
        <p:cxnSp>
          <p:nvCxnSpPr>
            <p:cNvPr id="97" name="Straight Connector 96">
              <a:extLst>
                <a:ext uri="{FF2B5EF4-FFF2-40B4-BE49-F238E27FC236}">
                  <a16:creationId xmlns:a16="http://schemas.microsoft.com/office/drawing/2014/main" id="{889041A3-CD61-C392-89D3-D63410B29C91}"/>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AAA30A6-BD4E-2CEC-136C-05030F9BADC2}"/>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2F9C40B-D1A3-F38B-5598-2E542721A1FA}"/>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AA86CA6-D4CC-BD81-E71C-463F4659DD82}"/>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2CE4FDC-F47F-A53F-EF4B-8ACE3FC662E6}"/>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56075C0-EFCD-F673-4A5C-FD7A87AE853E}"/>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B47CD05-CDD2-1C96-C0F0-380AFAF6D66A}"/>
                </a:ext>
              </a:extLst>
            </p:cNvPr>
            <p:cNvCxnSpPr/>
            <p:nvPr/>
          </p:nvCxnSpPr>
          <p:spPr bwMode="auto">
            <a:xfrm>
              <a:off x="2408221" y="-683085"/>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CA9430D-E7B1-5C44-8FBC-017889ADC169}"/>
                </a:ext>
              </a:extLst>
            </p:cNvPr>
            <p:cNvCxnSpPr/>
            <p:nvPr/>
          </p:nvCxnSpPr>
          <p:spPr bwMode="auto">
            <a:xfrm>
              <a:off x="2408221" y="-1051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7864BDE-61B9-D01F-4B98-7B84010EAF8C}"/>
                </a:ext>
              </a:extLst>
            </p:cNvPr>
            <p:cNvCxnSpPr/>
            <p:nvPr/>
          </p:nvCxnSpPr>
          <p:spPr bwMode="auto">
            <a:xfrm>
              <a:off x="2408221" y="4728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DE3612D-73F5-8FA9-12F3-683D58531947}"/>
                </a:ext>
              </a:extLst>
            </p:cNvPr>
            <p:cNvCxnSpPr/>
            <p:nvPr/>
          </p:nvCxnSpPr>
          <p:spPr bwMode="auto">
            <a:xfrm>
              <a:off x="2408221" y="1050742"/>
              <a:ext cx="258258" cy="0"/>
            </a:xfrm>
            <a:prstGeom prst="line">
              <a:avLst/>
            </a:prstGeom>
            <a:noFill/>
            <a:ln w="28575" cap="flat" cmpd="sng" algn="ctr">
              <a:solidFill>
                <a:schemeClr val="bg1"/>
              </a:solidFill>
              <a:prstDash val="solid"/>
              <a:round/>
              <a:headEnd type="none" w="med" len="med"/>
              <a:tailEnd type="none" w="med" len="med"/>
            </a:ln>
            <a:effectLst/>
          </p:spPr>
        </p:cxnSp>
      </p:grpSp>
      <p:sp>
        <p:nvSpPr>
          <p:cNvPr id="107" name="TextBox 106">
            <a:extLst>
              <a:ext uri="{FF2B5EF4-FFF2-40B4-BE49-F238E27FC236}">
                <a16:creationId xmlns:a16="http://schemas.microsoft.com/office/drawing/2014/main" id="{305C36D9-B2DF-A56B-3DD1-A9615F60F19E}"/>
              </a:ext>
            </a:extLst>
          </p:cNvPr>
          <p:cNvSpPr txBox="1"/>
          <p:nvPr/>
        </p:nvSpPr>
        <p:spPr bwMode="auto">
          <a:xfrm>
            <a:off x="6956097" y="4410191"/>
            <a:ext cx="12464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sp>
        <p:nvSpPr>
          <p:cNvPr id="108" name="TextBox 107">
            <a:extLst>
              <a:ext uri="{FF2B5EF4-FFF2-40B4-BE49-F238E27FC236}">
                <a16:creationId xmlns:a16="http://schemas.microsoft.com/office/drawing/2014/main" id="{ADDAC833-B5BB-75D4-C498-37F337985049}"/>
              </a:ext>
            </a:extLst>
          </p:cNvPr>
          <p:cNvSpPr txBox="1"/>
          <p:nvPr/>
        </p:nvSpPr>
        <p:spPr bwMode="auto">
          <a:xfrm>
            <a:off x="5678957" y="4972567"/>
            <a:ext cx="1174088" cy="954107"/>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Dato-DXd</a:t>
            </a:r>
            <a:b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Docetaxel</a:t>
            </a:r>
          </a:p>
        </p:txBody>
      </p:sp>
      <p:grpSp>
        <p:nvGrpSpPr>
          <p:cNvPr id="109" name="Group 108">
            <a:extLst>
              <a:ext uri="{FF2B5EF4-FFF2-40B4-BE49-F238E27FC236}">
                <a16:creationId xmlns:a16="http://schemas.microsoft.com/office/drawing/2014/main" id="{B1E1C774-7388-5820-A98D-96FA8D1E33CA}"/>
              </a:ext>
            </a:extLst>
          </p:cNvPr>
          <p:cNvGrpSpPr/>
          <p:nvPr/>
        </p:nvGrpSpPr>
        <p:grpSpPr>
          <a:xfrm>
            <a:off x="6711950" y="5403454"/>
            <a:ext cx="4783993" cy="523220"/>
            <a:chOff x="2256998" y="4524048"/>
            <a:chExt cx="8172057" cy="523220"/>
          </a:xfrm>
        </p:grpSpPr>
        <p:sp>
          <p:nvSpPr>
            <p:cNvPr id="110" name="TextBox 109">
              <a:extLst>
                <a:ext uri="{FF2B5EF4-FFF2-40B4-BE49-F238E27FC236}">
                  <a16:creationId xmlns:a16="http://schemas.microsoft.com/office/drawing/2014/main" id="{F7056BF4-4377-BE7F-3A34-9CDF4DAAB3A0}"/>
                </a:ext>
              </a:extLst>
            </p:cNvPr>
            <p:cNvSpPr txBox="1"/>
            <p:nvPr/>
          </p:nvSpPr>
          <p:spPr bwMode="auto">
            <a:xfrm>
              <a:off x="2256998"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73</a:t>
              </a:r>
            </a:p>
          </p:txBody>
        </p:sp>
        <p:sp>
          <p:nvSpPr>
            <p:cNvPr id="111" name="TextBox 110">
              <a:extLst>
                <a:ext uri="{FF2B5EF4-FFF2-40B4-BE49-F238E27FC236}">
                  <a16:creationId xmlns:a16="http://schemas.microsoft.com/office/drawing/2014/main" id="{E951E8EE-A98F-2879-FD9A-A3FDE0C3F995}"/>
                </a:ext>
              </a:extLst>
            </p:cNvPr>
            <p:cNvSpPr txBox="1"/>
            <p:nvPr/>
          </p:nvSpPr>
          <p:spPr bwMode="auto">
            <a:xfrm>
              <a:off x="3105666"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12" name="TextBox 111">
              <a:extLst>
                <a:ext uri="{FF2B5EF4-FFF2-40B4-BE49-F238E27FC236}">
                  <a16:creationId xmlns:a16="http://schemas.microsoft.com/office/drawing/2014/main" id="{117466B3-4CD7-3486-10D7-4A656E24E95B}"/>
                </a:ext>
              </a:extLst>
            </p:cNvPr>
            <p:cNvSpPr txBox="1"/>
            <p:nvPr/>
          </p:nvSpPr>
          <p:spPr bwMode="auto">
            <a:xfrm>
              <a:off x="3948109"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3" name="TextBox 112">
              <a:extLst>
                <a:ext uri="{FF2B5EF4-FFF2-40B4-BE49-F238E27FC236}">
                  <a16:creationId xmlns:a16="http://schemas.microsoft.com/office/drawing/2014/main" id="{EF663ABE-EB38-3843-CD80-55C462E37BFF}"/>
                </a:ext>
              </a:extLst>
            </p:cNvPr>
            <p:cNvSpPr txBox="1"/>
            <p:nvPr/>
          </p:nvSpPr>
          <p:spPr bwMode="auto">
            <a:xfrm>
              <a:off x="4796780"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114" name="TextBox 113">
              <a:extLst>
                <a:ext uri="{FF2B5EF4-FFF2-40B4-BE49-F238E27FC236}">
                  <a16:creationId xmlns:a16="http://schemas.microsoft.com/office/drawing/2014/main" id="{628A21CF-39DF-BDDD-5219-ABD74EA57B98}"/>
                </a:ext>
              </a:extLst>
            </p:cNvPr>
            <p:cNvSpPr txBox="1"/>
            <p:nvPr/>
          </p:nvSpPr>
          <p:spPr bwMode="auto">
            <a:xfrm>
              <a:off x="5638814" y="4524048"/>
              <a:ext cx="6389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15" name="TextBox 114">
              <a:extLst>
                <a:ext uri="{FF2B5EF4-FFF2-40B4-BE49-F238E27FC236}">
                  <a16:creationId xmlns:a16="http://schemas.microsoft.com/office/drawing/2014/main" id="{5F9FD8F7-FBFF-769D-C79D-3A81E0C095D7}"/>
                </a:ext>
              </a:extLst>
            </p:cNvPr>
            <p:cNvSpPr txBox="1"/>
            <p:nvPr/>
          </p:nvSpPr>
          <p:spPr bwMode="auto">
            <a:xfrm>
              <a:off x="6566927"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16" name="TextBox 115">
              <a:extLst>
                <a:ext uri="{FF2B5EF4-FFF2-40B4-BE49-F238E27FC236}">
                  <a16:creationId xmlns:a16="http://schemas.microsoft.com/office/drawing/2014/main" id="{2048EFFE-04A0-E262-98BA-64CBBDDCAEB0}"/>
                </a:ext>
              </a:extLst>
            </p:cNvPr>
            <p:cNvSpPr txBox="1"/>
            <p:nvPr/>
          </p:nvSpPr>
          <p:spPr bwMode="auto">
            <a:xfrm>
              <a:off x="7409368"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7" name="TextBox 116">
              <a:extLst>
                <a:ext uri="{FF2B5EF4-FFF2-40B4-BE49-F238E27FC236}">
                  <a16:creationId xmlns:a16="http://schemas.microsoft.com/office/drawing/2014/main" id="{DD6B7E12-3390-1142-BF4B-957CDA313D6D}"/>
                </a:ext>
              </a:extLst>
            </p:cNvPr>
            <p:cNvSpPr txBox="1"/>
            <p:nvPr/>
          </p:nvSpPr>
          <p:spPr bwMode="auto">
            <a:xfrm>
              <a:off x="8258036"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18" name="TextBox 117">
              <a:extLst>
                <a:ext uri="{FF2B5EF4-FFF2-40B4-BE49-F238E27FC236}">
                  <a16:creationId xmlns:a16="http://schemas.microsoft.com/office/drawing/2014/main" id="{475B82FE-8526-A792-51CA-8D55B2BBB69E}"/>
                </a:ext>
              </a:extLst>
            </p:cNvPr>
            <p:cNvSpPr txBox="1"/>
            <p:nvPr/>
          </p:nvSpPr>
          <p:spPr bwMode="auto">
            <a:xfrm>
              <a:off x="9100356"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9" name="TextBox 118">
              <a:extLst>
                <a:ext uri="{FF2B5EF4-FFF2-40B4-BE49-F238E27FC236}">
                  <a16:creationId xmlns:a16="http://schemas.microsoft.com/office/drawing/2014/main" id="{9FEF581F-CEF3-ADEF-0D0C-FB2504D8E342}"/>
                </a:ext>
              </a:extLst>
            </p:cNvPr>
            <p:cNvSpPr txBox="1"/>
            <p:nvPr/>
          </p:nvSpPr>
          <p:spPr bwMode="auto">
            <a:xfrm>
              <a:off x="9949026" y="4524048"/>
              <a:ext cx="4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77" name="Group 276">
            <a:extLst>
              <a:ext uri="{FF2B5EF4-FFF2-40B4-BE49-F238E27FC236}">
                <a16:creationId xmlns:a16="http://schemas.microsoft.com/office/drawing/2014/main" id="{D66A5C56-4A64-C777-0825-3F5066A43ED6}"/>
              </a:ext>
            </a:extLst>
          </p:cNvPr>
          <p:cNvGrpSpPr/>
          <p:nvPr/>
        </p:nvGrpSpPr>
        <p:grpSpPr>
          <a:xfrm>
            <a:off x="1490663" y="1950758"/>
            <a:ext cx="3874020" cy="2827531"/>
            <a:chOff x="1490663" y="1730752"/>
            <a:chExt cx="3874020" cy="2827531"/>
          </a:xfrm>
        </p:grpSpPr>
        <p:sp>
          <p:nvSpPr>
            <p:cNvPr id="120" name="Freeform: Shape 119">
              <a:extLst>
                <a:ext uri="{FF2B5EF4-FFF2-40B4-BE49-F238E27FC236}">
                  <a16:creationId xmlns:a16="http://schemas.microsoft.com/office/drawing/2014/main" id="{C37FA98C-9F1F-BC9B-4A77-FCF146D9CC93}"/>
                </a:ext>
              </a:extLst>
            </p:cNvPr>
            <p:cNvSpPr/>
            <p:nvPr/>
          </p:nvSpPr>
          <p:spPr bwMode="auto">
            <a:xfrm>
              <a:off x="1490663" y="1757363"/>
              <a:ext cx="3871912" cy="2747962"/>
            </a:xfrm>
            <a:custGeom>
              <a:avLst/>
              <a:gdLst>
                <a:gd name="connsiteX0" fmla="*/ 3871912 w 3871912"/>
                <a:gd name="connsiteY0" fmla="*/ 2747962 h 2747962"/>
                <a:gd name="connsiteX1" fmla="*/ 3571875 w 3871912"/>
                <a:gd name="connsiteY1" fmla="*/ 2747962 h 2747962"/>
                <a:gd name="connsiteX2" fmla="*/ 3571875 w 3871912"/>
                <a:gd name="connsiteY2" fmla="*/ 2638425 h 2747962"/>
                <a:gd name="connsiteX3" fmla="*/ 3529012 w 3871912"/>
                <a:gd name="connsiteY3" fmla="*/ 2638425 h 2747962"/>
                <a:gd name="connsiteX4" fmla="*/ 3529012 w 3871912"/>
                <a:gd name="connsiteY4" fmla="*/ 2543175 h 2747962"/>
                <a:gd name="connsiteX5" fmla="*/ 3371850 w 3871912"/>
                <a:gd name="connsiteY5" fmla="*/ 2543175 h 2747962"/>
                <a:gd name="connsiteX6" fmla="*/ 3371850 w 3871912"/>
                <a:gd name="connsiteY6" fmla="*/ 2462212 h 2747962"/>
                <a:gd name="connsiteX7" fmla="*/ 3248025 w 3871912"/>
                <a:gd name="connsiteY7" fmla="*/ 2462212 h 2747962"/>
                <a:gd name="connsiteX8" fmla="*/ 3248025 w 3871912"/>
                <a:gd name="connsiteY8" fmla="*/ 2419350 h 2747962"/>
                <a:gd name="connsiteX9" fmla="*/ 3209925 w 3871912"/>
                <a:gd name="connsiteY9" fmla="*/ 2419350 h 2747962"/>
                <a:gd name="connsiteX10" fmla="*/ 3209925 w 3871912"/>
                <a:gd name="connsiteY10" fmla="*/ 2381250 h 2747962"/>
                <a:gd name="connsiteX11" fmla="*/ 3167062 w 3871912"/>
                <a:gd name="connsiteY11" fmla="*/ 2381250 h 2747962"/>
                <a:gd name="connsiteX12" fmla="*/ 3167062 w 3871912"/>
                <a:gd name="connsiteY12" fmla="*/ 2333625 h 2747962"/>
                <a:gd name="connsiteX13" fmla="*/ 2971800 w 3871912"/>
                <a:gd name="connsiteY13" fmla="*/ 2333625 h 2747962"/>
                <a:gd name="connsiteX14" fmla="*/ 2971800 w 3871912"/>
                <a:gd name="connsiteY14" fmla="*/ 2290762 h 2747962"/>
                <a:gd name="connsiteX15" fmla="*/ 2924175 w 3871912"/>
                <a:gd name="connsiteY15" fmla="*/ 2290762 h 2747962"/>
                <a:gd name="connsiteX16" fmla="*/ 2924175 w 3871912"/>
                <a:gd name="connsiteY16" fmla="*/ 2224087 h 2747962"/>
                <a:gd name="connsiteX17" fmla="*/ 2752725 w 3871912"/>
                <a:gd name="connsiteY17" fmla="*/ 2224087 h 2747962"/>
                <a:gd name="connsiteX18" fmla="*/ 2752725 w 3871912"/>
                <a:gd name="connsiteY18" fmla="*/ 2195512 h 2747962"/>
                <a:gd name="connsiteX19" fmla="*/ 2738437 w 3871912"/>
                <a:gd name="connsiteY19" fmla="*/ 2195512 h 2747962"/>
                <a:gd name="connsiteX20" fmla="*/ 2738437 w 3871912"/>
                <a:gd name="connsiteY20" fmla="*/ 2171700 h 2747962"/>
                <a:gd name="connsiteX21" fmla="*/ 2700337 w 3871912"/>
                <a:gd name="connsiteY21" fmla="*/ 2171700 h 2747962"/>
                <a:gd name="connsiteX22" fmla="*/ 2700337 w 3871912"/>
                <a:gd name="connsiteY22" fmla="*/ 2143125 h 2747962"/>
                <a:gd name="connsiteX23" fmla="*/ 2686050 w 3871912"/>
                <a:gd name="connsiteY23" fmla="*/ 2143125 h 2747962"/>
                <a:gd name="connsiteX24" fmla="*/ 2686050 w 3871912"/>
                <a:gd name="connsiteY24" fmla="*/ 2109787 h 2747962"/>
                <a:gd name="connsiteX25" fmla="*/ 2633662 w 3871912"/>
                <a:gd name="connsiteY25" fmla="*/ 2109787 h 2747962"/>
                <a:gd name="connsiteX26" fmla="*/ 2633662 w 3871912"/>
                <a:gd name="connsiteY26" fmla="*/ 2090737 h 2747962"/>
                <a:gd name="connsiteX27" fmla="*/ 2614612 w 3871912"/>
                <a:gd name="connsiteY27" fmla="*/ 2090737 h 2747962"/>
                <a:gd name="connsiteX28" fmla="*/ 2614612 w 3871912"/>
                <a:gd name="connsiteY28" fmla="*/ 2062162 h 2747962"/>
                <a:gd name="connsiteX29" fmla="*/ 2595562 w 3871912"/>
                <a:gd name="connsiteY29" fmla="*/ 2062162 h 2747962"/>
                <a:gd name="connsiteX30" fmla="*/ 2595562 w 3871912"/>
                <a:gd name="connsiteY30" fmla="*/ 2033587 h 2747962"/>
                <a:gd name="connsiteX31" fmla="*/ 2433637 w 3871912"/>
                <a:gd name="connsiteY31" fmla="*/ 2033587 h 2747962"/>
                <a:gd name="connsiteX32" fmla="*/ 2433637 w 3871912"/>
                <a:gd name="connsiteY32" fmla="*/ 2000250 h 2747962"/>
                <a:gd name="connsiteX33" fmla="*/ 2419350 w 3871912"/>
                <a:gd name="connsiteY33" fmla="*/ 2000250 h 2747962"/>
                <a:gd name="connsiteX34" fmla="*/ 2419350 w 3871912"/>
                <a:gd name="connsiteY34" fmla="*/ 1976437 h 2747962"/>
                <a:gd name="connsiteX35" fmla="*/ 2324100 w 3871912"/>
                <a:gd name="connsiteY35" fmla="*/ 1976437 h 2747962"/>
                <a:gd name="connsiteX36" fmla="*/ 2324100 w 3871912"/>
                <a:gd name="connsiteY36" fmla="*/ 1957387 h 2747962"/>
                <a:gd name="connsiteX37" fmla="*/ 2233612 w 3871912"/>
                <a:gd name="connsiteY37" fmla="*/ 1957387 h 2747962"/>
                <a:gd name="connsiteX38" fmla="*/ 2233612 w 3871912"/>
                <a:gd name="connsiteY38" fmla="*/ 1924050 h 2747962"/>
                <a:gd name="connsiteX39" fmla="*/ 2224087 w 3871912"/>
                <a:gd name="connsiteY39" fmla="*/ 1924050 h 2747962"/>
                <a:gd name="connsiteX40" fmla="*/ 2224087 w 3871912"/>
                <a:gd name="connsiteY40" fmla="*/ 1857375 h 2747962"/>
                <a:gd name="connsiteX41" fmla="*/ 2205037 w 3871912"/>
                <a:gd name="connsiteY41" fmla="*/ 1857375 h 2747962"/>
                <a:gd name="connsiteX42" fmla="*/ 2205037 w 3871912"/>
                <a:gd name="connsiteY42" fmla="*/ 1828800 h 2747962"/>
                <a:gd name="connsiteX43" fmla="*/ 1962150 w 3871912"/>
                <a:gd name="connsiteY43" fmla="*/ 1828800 h 2747962"/>
                <a:gd name="connsiteX44" fmla="*/ 1971675 w 3871912"/>
                <a:gd name="connsiteY44" fmla="*/ 1819275 h 2747962"/>
                <a:gd name="connsiteX45" fmla="*/ 1938337 w 3871912"/>
                <a:gd name="connsiteY45" fmla="*/ 1819275 h 2747962"/>
                <a:gd name="connsiteX46" fmla="*/ 1938337 w 3871912"/>
                <a:gd name="connsiteY46" fmla="*/ 1762125 h 2747962"/>
                <a:gd name="connsiteX47" fmla="*/ 1885950 w 3871912"/>
                <a:gd name="connsiteY47" fmla="*/ 1762125 h 2747962"/>
                <a:gd name="connsiteX48" fmla="*/ 1885950 w 3871912"/>
                <a:gd name="connsiteY48" fmla="*/ 1709737 h 2747962"/>
                <a:gd name="connsiteX49" fmla="*/ 1847850 w 3871912"/>
                <a:gd name="connsiteY49" fmla="*/ 1709737 h 2747962"/>
                <a:gd name="connsiteX50" fmla="*/ 1847850 w 3871912"/>
                <a:gd name="connsiteY50" fmla="*/ 1671637 h 2747962"/>
                <a:gd name="connsiteX51" fmla="*/ 1652587 w 3871912"/>
                <a:gd name="connsiteY51" fmla="*/ 1671637 h 2747962"/>
                <a:gd name="connsiteX52" fmla="*/ 1652587 w 3871912"/>
                <a:gd name="connsiteY52" fmla="*/ 1643062 h 2747962"/>
                <a:gd name="connsiteX53" fmla="*/ 1609725 w 3871912"/>
                <a:gd name="connsiteY53" fmla="*/ 1643062 h 2747962"/>
                <a:gd name="connsiteX54" fmla="*/ 1609725 w 3871912"/>
                <a:gd name="connsiteY54" fmla="*/ 1624012 h 2747962"/>
                <a:gd name="connsiteX55" fmla="*/ 1576387 w 3871912"/>
                <a:gd name="connsiteY55" fmla="*/ 1624012 h 2747962"/>
                <a:gd name="connsiteX56" fmla="*/ 1576387 w 3871912"/>
                <a:gd name="connsiteY56" fmla="*/ 1524000 h 2747962"/>
                <a:gd name="connsiteX57" fmla="*/ 1538287 w 3871912"/>
                <a:gd name="connsiteY57" fmla="*/ 1524000 h 2747962"/>
                <a:gd name="connsiteX58" fmla="*/ 1538287 w 3871912"/>
                <a:gd name="connsiteY58" fmla="*/ 1485900 h 2747962"/>
                <a:gd name="connsiteX59" fmla="*/ 1300162 w 3871912"/>
                <a:gd name="connsiteY59" fmla="*/ 1485900 h 2747962"/>
                <a:gd name="connsiteX60" fmla="*/ 1300162 w 3871912"/>
                <a:gd name="connsiteY60" fmla="*/ 1457325 h 2747962"/>
                <a:gd name="connsiteX61" fmla="*/ 1262062 w 3871912"/>
                <a:gd name="connsiteY61" fmla="*/ 1457325 h 2747962"/>
                <a:gd name="connsiteX62" fmla="*/ 1262062 w 3871912"/>
                <a:gd name="connsiteY62" fmla="*/ 1423987 h 2747962"/>
                <a:gd name="connsiteX63" fmla="*/ 1243012 w 3871912"/>
                <a:gd name="connsiteY63" fmla="*/ 1423987 h 2747962"/>
                <a:gd name="connsiteX64" fmla="*/ 1243012 w 3871912"/>
                <a:gd name="connsiteY64" fmla="*/ 1385887 h 2747962"/>
                <a:gd name="connsiteX65" fmla="*/ 1219200 w 3871912"/>
                <a:gd name="connsiteY65" fmla="*/ 1385887 h 2747962"/>
                <a:gd name="connsiteX66" fmla="*/ 1219200 w 3871912"/>
                <a:gd name="connsiteY66" fmla="*/ 1333500 h 2747962"/>
                <a:gd name="connsiteX67" fmla="*/ 1114425 w 3871912"/>
                <a:gd name="connsiteY67" fmla="*/ 1333500 h 2747962"/>
                <a:gd name="connsiteX68" fmla="*/ 1114425 w 3871912"/>
                <a:gd name="connsiteY68" fmla="*/ 1319212 h 2747962"/>
                <a:gd name="connsiteX69" fmla="*/ 1090612 w 3871912"/>
                <a:gd name="connsiteY69" fmla="*/ 1319212 h 2747962"/>
                <a:gd name="connsiteX70" fmla="*/ 1090612 w 3871912"/>
                <a:gd name="connsiteY70" fmla="*/ 1276350 h 2747962"/>
                <a:gd name="connsiteX71" fmla="*/ 1062037 w 3871912"/>
                <a:gd name="connsiteY71" fmla="*/ 1276350 h 2747962"/>
                <a:gd name="connsiteX72" fmla="*/ 1062037 w 3871912"/>
                <a:gd name="connsiteY72" fmla="*/ 1257300 h 2747962"/>
                <a:gd name="connsiteX73" fmla="*/ 1009650 w 3871912"/>
                <a:gd name="connsiteY73" fmla="*/ 1257300 h 2747962"/>
                <a:gd name="connsiteX74" fmla="*/ 1009650 w 3871912"/>
                <a:gd name="connsiteY74" fmla="*/ 1252537 h 2747962"/>
                <a:gd name="connsiteX75" fmla="*/ 971550 w 3871912"/>
                <a:gd name="connsiteY75" fmla="*/ 1252537 h 2747962"/>
                <a:gd name="connsiteX76" fmla="*/ 971550 w 3871912"/>
                <a:gd name="connsiteY76" fmla="*/ 1209675 h 2747962"/>
                <a:gd name="connsiteX77" fmla="*/ 942975 w 3871912"/>
                <a:gd name="connsiteY77" fmla="*/ 1209675 h 2747962"/>
                <a:gd name="connsiteX78" fmla="*/ 942975 w 3871912"/>
                <a:gd name="connsiteY78" fmla="*/ 1190625 h 2747962"/>
                <a:gd name="connsiteX79" fmla="*/ 928687 w 3871912"/>
                <a:gd name="connsiteY79" fmla="*/ 1190625 h 2747962"/>
                <a:gd name="connsiteX80" fmla="*/ 928687 w 3871912"/>
                <a:gd name="connsiteY80" fmla="*/ 1162050 h 2747962"/>
                <a:gd name="connsiteX81" fmla="*/ 904875 w 3871912"/>
                <a:gd name="connsiteY81" fmla="*/ 1162050 h 2747962"/>
                <a:gd name="connsiteX82" fmla="*/ 904875 w 3871912"/>
                <a:gd name="connsiteY82" fmla="*/ 1014412 h 2747962"/>
                <a:gd name="connsiteX83" fmla="*/ 881062 w 3871912"/>
                <a:gd name="connsiteY83" fmla="*/ 1014412 h 2747962"/>
                <a:gd name="connsiteX84" fmla="*/ 881062 w 3871912"/>
                <a:gd name="connsiteY84" fmla="*/ 990600 h 2747962"/>
                <a:gd name="connsiteX85" fmla="*/ 847725 w 3871912"/>
                <a:gd name="connsiteY85" fmla="*/ 990600 h 2747962"/>
                <a:gd name="connsiteX86" fmla="*/ 847725 w 3871912"/>
                <a:gd name="connsiteY86" fmla="*/ 942975 h 2747962"/>
                <a:gd name="connsiteX87" fmla="*/ 766762 w 3871912"/>
                <a:gd name="connsiteY87" fmla="*/ 942975 h 2747962"/>
                <a:gd name="connsiteX88" fmla="*/ 766762 w 3871912"/>
                <a:gd name="connsiteY88" fmla="*/ 928687 h 2747962"/>
                <a:gd name="connsiteX89" fmla="*/ 666750 w 3871912"/>
                <a:gd name="connsiteY89" fmla="*/ 928687 h 2747962"/>
                <a:gd name="connsiteX90" fmla="*/ 666750 w 3871912"/>
                <a:gd name="connsiteY90" fmla="*/ 900112 h 2747962"/>
                <a:gd name="connsiteX91" fmla="*/ 647700 w 3871912"/>
                <a:gd name="connsiteY91" fmla="*/ 900112 h 2747962"/>
                <a:gd name="connsiteX92" fmla="*/ 647700 w 3871912"/>
                <a:gd name="connsiteY92" fmla="*/ 866775 h 2747962"/>
                <a:gd name="connsiteX93" fmla="*/ 628650 w 3871912"/>
                <a:gd name="connsiteY93" fmla="*/ 866775 h 2747962"/>
                <a:gd name="connsiteX94" fmla="*/ 628650 w 3871912"/>
                <a:gd name="connsiteY94" fmla="*/ 842962 h 2747962"/>
                <a:gd name="connsiteX95" fmla="*/ 614362 w 3871912"/>
                <a:gd name="connsiteY95" fmla="*/ 842962 h 2747962"/>
                <a:gd name="connsiteX96" fmla="*/ 614362 w 3871912"/>
                <a:gd name="connsiteY96" fmla="*/ 823912 h 2747962"/>
                <a:gd name="connsiteX97" fmla="*/ 585787 w 3871912"/>
                <a:gd name="connsiteY97" fmla="*/ 823912 h 2747962"/>
                <a:gd name="connsiteX98" fmla="*/ 585787 w 3871912"/>
                <a:gd name="connsiteY98" fmla="*/ 752475 h 2747962"/>
                <a:gd name="connsiteX99" fmla="*/ 571500 w 3871912"/>
                <a:gd name="connsiteY99" fmla="*/ 752475 h 2747962"/>
                <a:gd name="connsiteX100" fmla="*/ 571500 w 3871912"/>
                <a:gd name="connsiteY100" fmla="*/ 666750 h 2747962"/>
                <a:gd name="connsiteX101" fmla="*/ 557212 w 3871912"/>
                <a:gd name="connsiteY101" fmla="*/ 666750 h 2747962"/>
                <a:gd name="connsiteX102" fmla="*/ 557212 w 3871912"/>
                <a:gd name="connsiteY102" fmla="*/ 600075 h 2747962"/>
                <a:gd name="connsiteX103" fmla="*/ 528637 w 3871912"/>
                <a:gd name="connsiteY103" fmla="*/ 600075 h 2747962"/>
                <a:gd name="connsiteX104" fmla="*/ 528637 w 3871912"/>
                <a:gd name="connsiteY104" fmla="*/ 552450 h 2747962"/>
                <a:gd name="connsiteX105" fmla="*/ 509587 w 3871912"/>
                <a:gd name="connsiteY105" fmla="*/ 552450 h 2747962"/>
                <a:gd name="connsiteX106" fmla="*/ 509587 w 3871912"/>
                <a:gd name="connsiteY106" fmla="*/ 514350 h 2747962"/>
                <a:gd name="connsiteX107" fmla="*/ 471487 w 3871912"/>
                <a:gd name="connsiteY107" fmla="*/ 514350 h 2747962"/>
                <a:gd name="connsiteX108" fmla="*/ 471487 w 3871912"/>
                <a:gd name="connsiteY108" fmla="*/ 495300 h 2747962"/>
                <a:gd name="connsiteX109" fmla="*/ 438150 w 3871912"/>
                <a:gd name="connsiteY109" fmla="*/ 495300 h 2747962"/>
                <a:gd name="connsiteX110" fmla="*/ 438150 w 3871912"/>
                <a:gd name="connsiteY110" fmla="*/ 481012 h 2747962"/>
                <a:gd name="connsiteX111" fmla="*/ 371475 w 3871912"/>
                <a:gd name="connsiteY111" fmla="*/ 481012 h 2747962"/>
                <a:gd name="connsiteX112" fmla="*/ 371475 w 3871912"/>
                <a:gd name="connsiteY112" fmla="*/ 457200 h 2747962"/>
                <a:gd name="connsiteX113" fmla="*/ 361950 w 3871912"/>
                <a:gd name="connsiteY113" fmla="*/ 457200 h 2747962"/>
                <a:gd name="connsiteX114" fmla="*/ 361950 w 3871912"/>
                <a:gd name="connsiteY114" fmla="*/ 442912 h 2747962"/>
                <a:gd name="connsiteX115" fmla="*/ 342900 w 3871912"/>
                <a:gd name="connsiteY115" fmla="*/ 442912 h 2747962"/>
                <a:gd name="connsiteX116" fmla="*/ 342900 w 3871912"/>
                <a:gd name="connsiteY116" fmla="*/ 428625 h 2747962"/>
                <a:gd name="connsiteX117" fmla="*/ 276225 w 3871912"/>
                <a:gd name="connsiteY117" fmla="*/ 428625 h 2747962"/>
                <a:gd name="connsiteX118" fmla="*/ 276225 w 3871912"/>
                <a:gd name="connsiteY118" fmla="*/ 381000 h 2747962"/>
                <a:gd name="connsiteX119" fmla="*/ 252412 w 3871912"/>
                <a:gd name="connsiteY119" fmla="*/ 381000 h 2747962"/>
                <a:gd name="connsiteX120" fmla="*/ 252412 w 3871912"/>
                <a:gd name="connsiteY120" fmla="*/ 352425 h 2747962"/>
                <a:gd name="connsiteX121" fmla="*/ 238125 w 3871912"/>
                <a:gd name="connsiteY121" fmla="*/ 352425 h 2747962"/>
                <a:gd name="connsiteX122" fmla="*/ 238125 w 3871912"/>
                <a:gd name="connsiteY122" fmla="*/ 304800 h 2747962"/>
                <a:gd name="connsiteX123" fmla="*/ 228600 w 3871912"/>
                <a:gd name="connsiteY123" fmla="*/ 304800 h 2747962"/>
                <a:gd name="connsiteX124" fmla="*/ 228600 w 3871912"/>
                <a:gd name="connsiteY124" fmla="*/ 228600 h 2747962"/>
                <a:gd name="connsiteX125" fmla="*/ 204787 w 3871912"/>
                <a:gd name="connsiteY125" fmla="*/ 228600 h 2747962"/>
                <a:gd name="connsiteX126" fmla="*/ 204787 w 3871912"/>
                <a:gd name="connsiteY126" fmla="*/ 104775 h 2747962"/>
                <a:gd name="connsiteX127" fmla="*/ 180975 w 3871912"/>
                <a:gd name="connsiteY127" fmla="*/ 104775 h 2747962"/>
                <a:gd name="connsiteX128" fmla="*/ 180975 w 3871912"/>
                <a:gd name="connsiteY128" fmla="*/ 57150 h 2747962"/>
                <a:gd name="connsiteX129" fmla="*/ 171450 w 3871912"/>
                <a:gd name="connsiteY129" fmla="*/ 57150 h 2747962"/>
                <a:gd name="connsiteX130" fmla="*/ 171450 w 3871912"/>
                <a:gd name="connsiteY130" fmla="*/ 38100 h 2747962"/>
                <a:gd name="connsiteX131" fmla="*/ 142875 w 3871912"/>
                <a:gd name="connsiteY131" fmla="*/ 38100 h 2747962"/>
                <a:gd name="connsiteX132" fmla="*/ 142875 w 3871912"/>
                <a:gd name="connsiteY132" fmla="*/ 23812 h 2747962"/>
                <a:gd name="connsiteX133" fmla="*/ 80962 w 3871912"/>
                <a:gd name="connsiteY133" fmla="*/ 23812 h 2747962"/>
                <a:gd name="connsiteX134" fmla="*/ 80962 w 3871912"/>
                <a:gd name="connsiteY134" fmla="*/ 0 h 2747962"/>
                <a:gd name="connsiteX135" fmla="*/ 0 w 3871912"/>
                <a:gd name="connsiteY135" fmla="*/ 0 h 2747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871912" h="2747962">
                  <a:moveTo>
                    <a:pt x="3871912" y="2747962"/>
                  </a:moveTo>
                  <a:lnTo>
                    <a:pt x="3571875" y="2747962"/>
                  </a:lnTo>
                  <a:lnTo>
                    <a:pt x="3571875" y="2638425"/>
                  </a:lnTo>
                  <a:lnTo>
                    <a:pt x="3529012" y="2638425"/>
                  </a:lnTo>
                  <a:lnTo>
                    <a:pt x="3529012" y="2543175"/>
                  </a:lnTo>
                  <a:lnTo>
                    <a:pt x="3371850" y="2543175"/>
                  </a:lnTo>
                  <a:lnTo>
                    <a:pt x="3371850" y="2462212"/>
                  </a:lnTo>
                  <a:lnTo>
                    <a:pt x="3248025" y="2462212"/>
                  </a:lnTo>
                  <a:lnTo>
                    <a:pt x="3248025" y="2419350"/>
                  </a:lnTo>
                  <a:lnTo>
                    <a:pt x="3209925" y="2419350"/>
                  </a:lnTo>
                  <a:lnTo>
                    <a:pt x="3209925" y="2381250"/>
                  </a:lnTo>
                  <a:lnTo>
                    <a:pt x="3167062" y="2381250"/>
                  </a:lnTo>
                  <a:lnTo>
                    <a:pt x="3167062" y="2333625"/>
                  </a:lnTo>
                  <a:lnTo>
                    <a:pt x="2971800" y="2333625"/>
                  </a:lnTo>
                  <a:lnTo>
                    <a:pt x="2971800" y="2290762"/>
                  </a:lnTo>
                  <a:lnTo>
                    <a:pt x="2924175" y="2290762"/>
                  </a:lnTo>
                  <a:lnTo>
                    <a:pt x="2924175" y="2224087"/>
                  </a:lnTo>
                  <a:lnTo>
                    <a:pt x="2752725" y="2224087"/>
                  </a:lnTo>
                  <a:lnTo>
                    <a:pt x="2752725" y="2195512"/>
                  </a:lnTo>
                  <a:lnTo>
                    <a:pt x="2738437" y="2195512"/>
                  </a:lnTo>
                  <a:lnTo>
                    <a:pt x="2738437" y="2171700"/>
                  </a:lnTo>
                  <a:lnTo>
                    <a:pt x="2700337" y="2171700"/>
                  </a:lnTo>
                  <a:lnTo>
                    <a:pt x="2700337" y="2143125"/>
                  </a:lnTo>
                  <a:lnTo>
                    <a:pt x="2686050" y="2143125"/>
                  </a:lnTo>
                  <a:lnTo>
                    <a:pt x="2686050" y="2109787"/>
                  </a:lnTo>
                  <a:lnTo>
                    <a:pt x="2633662" y="2109787"/>
                  </a:lnTo>
                  <a:lnTo>
                    <a:pt x="2633662" y="2090737"/>
                  </a:lnTo>
                  <a:lnTo>
                    <a:pt x="2614612" y="2090737"/>
                  </a:lnTo>
                  <a:lnTo>
                    <a:pt x="2614612" y="2062162"/>
                  </a:lnTo>
                  <a:lnTo>
                    <a:pt x="2595562" y="2062162"/>
                  </a:lnTo>
                  <a:lnTo>
                    <a:pt x="2595562" y="2033587"/>
                  </a:lnTo>
                  <a:lnTo>
                    <a:pt x="2433637" y="2033587"/>
                  </a:lnTo>
                  <a:lnTo>
                    <a:pt x="2433637" y="2000250"/>
                  </a:lnTo>
                  <a:lnTo>
                    <a:pt x="2419350" y="2000250"/>
                  </a:lnTo>
                  <a:lnTo>
                    <a:pt x="2419350" y="1976437"/>
                  </a:lnTo>
                  <a:lnTo>
                    <a:pt x="2324100" y="1976437"/>
                  </a:lnTo>
                  <a:lnTo>
                    <a:pt x="2324100" y="1957387"/>
                  </a:lnTo>
                  <a:lnTo>
                    <a:pt x="2233612" y="1957387"/>
                  </a:lnTo>
                  <a:lnTo>
                    <a:pt x="2233612" y="1924050"/>
                  </a:lnTo>
                  <a:lnTo>
                    <a:pt x="2224087" y="1924050"/>
                  </a:lnTo>
                  <a:lnTo>
                    <a:pt x="2224087" y="1857375"/>
                  </a:lnTo>
                  <a:lnTo>
                    <a:pt x="2205037" y="1857375"/>
                  </a:lnTo>
                  <a:lnTo>
                    <a:pt x="2205037" y="1828800"/>
                  </a:lnTo>
                  <a:lnTo>
                    <a:pt x="1962150" y="1828800"/>
                  </a:lnTo>
                  <a:lnTo>
                    <a:pt x="1971675" y="1819275"/>
                  </a:lnTo>
                  <a:lnTo>
                    <a:pt x="1938337" y="1819275"/>
                  </a:lnTo>
                  <a:lnTo>
                    <a:pt x="1938337" y="1762125"/>
                  </a:lnTo>
                  <a:lnTo>
                    <a:pt x="1885950" y="1762125"/>
                  </a:lnTo>
                  <a:lnTo>
                    <a:pt x="1885950" y="1709737"/>
                  </a:lnTo>
                  <a:lnTo>
                    <a:pt x="1847850" y="1709737"/>
                  </a:lnTo>
                  <a:lnTo>
                    <a:pt x="1847850" y="1671637"/>
                  </a:lnTo>
                  <a:lnTo>
                    <a:pt x="1652587" y="1671637"/>
                  </a:lnTo>
                  <a:lnTo>
                    <a:pt x="1652587" y="1643062"/>
                  </a:lnTo>
                  <a:lnTo>
                    <a:pt x="1609725" y="1643062"/>
                  </a:lnTo>
                  <a:lnTo>
                    <a:pt x="1609725" y="1624012"/>
                  </a:lnTo>
                  <a:lnTo>
                    <a:pt x="1576387" y="1624012"/>
                  </a:lnTo>
                  <a:lnTo>
                    <a:pt x="1576387" y="1524000"/>
                  </a:lnTo>
                  <a:lnTo>
                    <a:pt x="1538287" y="1524000"/>
                  </a:lnTo>
                  <a:lnTo>
                    <a:pt x="1538287" y="1485900"/>
                  </a:lnTo>
                  <a:lnTo>
                    <a:pt x="1300162" y="1485900"/>
                  </a:lnTo>
                  <a:lnTo>
                    <a:pt x="1300162" y="1457325"/>
                  </a:lnTo>
                  <a:lnTo>
                    <a:pt x="1262062" y="1457325"/>
                  </a:lnTo>
                  <a:lnTo>
                    <a:pt x="1262062" y="1423987"/>
                  </a:lnTo>
                  <a:lnTo>
                    <a:pt x="1243012" y="1423987"/>
                  </a:lnTo>
                  <a:lnTo>
                    <a:pt x="1243012" y="1385887"/>
                  </a:lnTo>
                  <a:lnTo>
                    <a:pt x="1219200" y="1385887"/>
                  </a:lnTo>
                  <a:lnTo>
                    <a:pt x="1219200" y="1333500"/>
                  </a:lnTo>
                  <a:lnTo>
                    <a:pt x="1114425" y="1333500"/>
                  </a:lnTo>
                  <a:lnTo>
                    <a:pt x="1114425" y="1319212"/>
                  </a:lnTo>
                  <a:lnTo>
                    <a:pt x="1090612" y="1319212"/>
                  </a:lnTo>
                  <a:lnTo>
                    <a:pt x="1090612" y="1276350"/>
                  </a:lnTo>
                  <a:lnTo>
                    <a:pt x="1062037" y="1276350"/>
                  </a:lnTo>
                  <a:lnTo>
                    <a:pt x="1062037" y="1257300"/>
                  </a:lnTo>
                  <a:lnTo>
                    <a:pt x="1009650" y="1257300"/>
                  </a:lnTo>
                  <a:lnTo>
                    <a:pt x="1009650" y="1252537"/>
                  </a:lnTo>
                  <a:lnTo>
                    <a:pt x="971550" y="1252537"/>
                  </a:lnTo>
                  <a:lnTo>
                    <a:pt x="971550" y="1209675"/>
                  </a:lnTo>
                  <a:lnTo>
                    <a:pt x="942975" y="1209675"/>
                  </a:lnTo>
                  <a:lnTo>
                    <a:pt x="942975" y="1190625"/>
                  </a:lnTo>
                  <a:lnTo>
                    <a:pt x="928687" y="1190625"/>
                  </a:lnTo>
                  <a:lnTo>
                    <a:pt x="928687" y="1162050"/>
                  </a:lnTo>
                  <a:lnTo>
                    <a:pt x="904875" y="1162050"/>
                  </a:lnTo>
                  <a:lnTo>
                    <a:pt x="904875" y="1014412"/>
                  </a:lnTo>
                  <a:lnTo>
                    <a:pt x="881062" y="1014412"/>
                  </a:lnTo>
                  <a:lnTo>
                    <a:pt x="881062" y="990600"/>
                  </a:lnTo>
                  <a:lnTo>
                    <a:pt x="847725" y="990600"/>
                  </a:lnTo>
                  <a:lnTo>
                    <a:pt x="847725" y="942975"/>
                  </a:lnTo>
                  <a:lnTo>
                    <a:pt x="766762" y="942975"/>
                  </a:lnTo>
                  <a:lnTo>
                    <a:pt x="766762" y="928687"/>
                  </a:lnTo>
                  <a:lnTo>
                    <a:pt x="666750" y="928687"/>
                  </a:lnTo>
                  <a:lnTo>
                    <a:pt x="666750" y="900112"/>
                  </a:lnTo>
                  <a:lnTo>
                    <a:pt x="647700" y="900112"/>
                  </a:lnTo>
                  <a:lnTo>
                    <a:pt x="647700" y="866775"/>
                  </a:lnTo>
                  <a:lnTo>
                    <a:pt x="628650" y="866775"/>
                  </a:lnTo>
                  <a:lnTo>
                    <a:pt x="628650" y="842962"/>
                  </a:lnTo>
                  <a:lnTo>
                    <a:pt x="614362" y="842962"/>
                  </a:lnTo>
                  <a:lnTo>
                    <a:pt x="614362" y="823912"/>
                  </a:lnTo>
                  <a:lnTo>
                    <a:pt x="585787" y="823912"/>
                  </a:lnTo>
                  <a:lnTo>
                    <a:pt x="585787" y="752475"/>
                  </a:lnTo>
                  <a:lnTo>
                    <a:pt x="571500" y="752475"/>
                  </a:lnTo>
                  <a:lnTo>
                    <a:pt x="571500" y="666750"/>
                  </a:lnTo>
                  <a:lnTo>
                    <a:pt x="557212" y="666750"/>
                  </a:lnTo>
                  <a:lnTo>
                    <a:pt x="557212" y="600075"/>
                  </a:lnTo>
                  <a:lnTo>
                    <a:pt x="528637" y="600075"/>
                  </a:lnTo>
                  <a:lnTo>
                    <a:pt x="528637" y="552450"/>
                  </a:lnTo>
                  <a:lnTo>
                    <a:pt x="509587" y="552450"/>
                  </a:lnTo>
                  <a:lnTo>
                    <a:pt x="509587" y="514350"/>
                  </a:lnTo>
                  <a:lnTo>
                    <a:pt x="471487" y="514350"/>
                  </a:lnTo>
                  <a:lnTo>
                    <a:pt x="471487" y="495300"/>
                  </a:lnTo>
                  <a:lnTo>
                    <a:pt x="438150" y="495300"/>
                  </a:lnTo>
                  <a:lnTo>
                    <a:pt x="438150" y="481012"/>
                  </a:lnTo>
                  <a:lnTo>
                    <a:pt x="371475" y="481012"/>
                  </a:lnTo>
                  <a:lnTo>
                    <a:pt x="371475" y="457200"/>
                  </a:lnTo>
                  <a:lnTo>
                    <a:pt x="361950" y="457200"/>
                  </a:lnTo>
                  <a:lnTo>
                    <a:pt x="361950" y="442912"/>
                  </a:lnTo>
                  <a:lnTo>
                    <a:pt x="342900" y="442912"/>
                  </a:lnTo>
                  <a:lnTo>
                    <a:pt x="342900" y="428625"/>
                  </a:lnTo>
                  <a:lnTo>
                    <a:pt x="276225" y="428625"/>
                  </a:lnTo>
                  <a:lnTo>
                    <a:pt x="276225" y="381000"/>
                  </a:lnTo>
                  <a:lnTo>
                    <a:pt x="252412" y="381000"/>
                  </a:lnTo>
                  <a:lnTo>
                    <a:pt x="252412" y="352425"/>
                  </a:lnTo>
                  <a:lnTo>
                    <a:pt x="238125" y="352425"/>
                  </a:lnTo>
                  <a:lnTo>
                    <a:pt x="238125" y="304800"/>
                  </a:lnTo>
                  <a:lnTo>
                    <a:pt x="228600" y="304800"/>
                  </a:lnTo>
                  <a:lnTo>
                    <a:pt x="228600" y="228600"/>
                  </a:lnTo>
                  <a:lnTo>
                    <a:pt x="204787" y="228600"/>
                  </a:lnTo>
                  <a:lnTo>
                    <a:pt x="204787" y="104775"/>
                  </a:lnTo>
                  <a:lnTo>
                    <a:pt x="180975" y="104775"/>
                  </a:lnTo>
                  <a:lnTo>
                    <a:pt x="180975" y="57150"/>
                  </a:lnTo>
                  <a:lnTo>
                    <a:pt x="171450" y="57150"/>
                  </a:lnTo>
                  <a:lnTo>
                    <a:pt x="171450" y="38100"/>
                  </a:lnTo>
                  <a:lnTo>
                    <a:pt x="142875" y="38100"/>
                  </a:lnTo>
                  <a:lnTo>
                    <a:pt x="142875" y="23812"/>
                  </a:lnTo>
                  <a:lnTo>
                    <a:pt x="80962" y="23812"/>
                  </a:lnTo>
                  <a:lnTo>
                    <a:pt x="80962"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24" name="Group 123">
              <a:extLst>
                <a:ext uri="{FF2B5EF4-FFF2-40B4-BE49-F238E27FC236}">
                  <a16:creationId xmlns:a16="http://schemas.microsoft.com/office/drawing/2014/main" id="{5F21DAB4-7DC7-C8DA-5C80-37912ECCF23A}"/>
                </a:ext>
              </a:extLst>
            </p:cNvPr>
            <p:cNvGrpSpPr/>
            <p:nvPr/>
          </p:nvGrpSpPr>
          <p:grpSpPr>
            <a:xfrm>
              <a:off x="5261113" y="4454713"/>
              <a:ext cx="103570" cy="103570"/>
              <a:chOff x="5924762" y="2045881"/>
              <a:chExt cx="151552" cy="151552"/>
            </a:xfrm>
          </p:grpSpPr>
          <p:cxnSp>
            <p:nvCxnSpPr>
              <p:cNvPr id="125" name="Straight Connector 124">
                <a:extLst>
                  <a:ext uri="{FF2B5EF4-FFF2-40B4-BE49-F238E27FC236}">
                    <a16:creationId xmlns:a16="http://schemas.microsoft.com/office/drawing/2014/main" id="{52120352-9D3F-FA98-6F0A-8DDD519DCBE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5126B80-3AFE-F304-F8F8-D0B6EB70274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24ECC700-6638-C762-47D7-9B253816C3F0}"/>
                </a:ext>
              </a:extLst>
            </p:cNvPr>
            <p:cNvGrpSpPr/>
            <p:nvPr/>
          </p:nvGrpSpPr>
          <p:grpSpPr>
            <a:xfrm>
              <a:off x="4849571" y="4241423"/>
              <a:ext cx="103570" cy="103570"/>
              <a:chOff x="5924762" y="2045881"/>
              <a:chExt cx="151552" cy="151552"/>
            </a:xfrm>
          </p:grpSpPr>
          <p:cxnSp>
            <p:nvCxnSpPr>
              <p:cNvPr id="128" name="Straight Connector 127">
                <a:extLst>
                  <a:ext uri="{FF2B5EF4-FFF2-40B4-BE49-F238E27FC236}">
                    <a16:creationId xmlns:a16="http://schemas.microsoft.com/office/drawing/2014/main" id="{1C7AD8F9-6A39-B9F1-329F-ABFE6F78D26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A365AC1-AA5F-7792-130F-CD8E9B84924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9FE36CF7-BEDC-CE0B-74B1-96100CB30399}"/>
                </a:ext>
              </a:extLst>
            </p:cNvPr>
            <p:cNvGrpSpPr/>
            <p:nvPr/>
          </p:nvGrpSpPr>
          <p:grpSpPr>
            <a:xfrm>
              <a:off x="4729184" y="4157928"/>
              <a:ext cx="103570" cy="103570"/>
              <a:chOff x="5924762" y="2045881"/>
              <a:chExt cx="151552" cy="151552"/>
            </a:xfrm>
          </p:grpSpPr>
          <p:cxnSp>
            <p:nvCxnSpPr>
              <p:cNvPr id="131" name="Straight Connector 130">
                <a:extLst>
                  <a:ext uri="{FF2B5EF4-FFF2-40B4-BE49-F238E27FC236}">
                    <a16:creationId xmlns:a16="http://schemas.microsoft.com/office/drawing/2014/main" id="{4E5B9F5A-4713-1BC7-2AC3-C9301C16136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EE1FE2C3-8F41-F78D-1D2F-6ACFF3BE1BC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5889FCEE-E31F-0BC4-8E73-CE356E2284F7}"/>
                </a:ext>
              </a:extLst>
            </p:cNvPr>
            <p:cNvGrpSpPr/>
            <p:nvPr/>
          </p:nvGrpSpPr>
          <p:grpSpPr>
            <a:xfrm>
              <a:off x="4702985" y="4157928"/>
              <a:ext cx="103570" cy="103570"/>
              <a:chOff x="5924762" y="2045881"/>
              <a:chExt cx="151552" cy="151552"/>
            </a:xfrm>
          </p:grpSpPr>
          <p:cxnSp>
            <p:nvCxnSpPr>
              <p:cNvPr id="134" name="Straight Connector 133">
                <a:extLst>
                  <a:ext uri="{FF2B5EF4-FFF2-40B4-BE49-F238E27FC236}">
                    <a16:creationId xmlns:a16="http://schemas.microsoft.com/office/drawing/2014/main" id="{C38DC34C-42EF-23BD-72C7-2E4E1B43690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28CD8E69-689F-0794-EFED-3806C82BC7F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D4278D96-A4C1-5A1B-4C0F-0850096FD96F}"/>
                </a:ext>
              </a:extLst>
            </p:cNvPr>
            <p:cNvGrpSpPr/>
            <p:nvPr/>
          </p:nvGrpSpPr>
          <p:grpSpPr>
            <a:xfrm>
              <a:off x="4678940" y="4118496"/>
              <a:ext cx="103570" cy="103570"/>
              <a:chOff x="5924762" y="2045881"/>
              <a:chExt cx="151552" cy="151552"/>
            </a:xfrm>
          </p:grpSpPr>
          <p:cxnSp>
            <p:nvCxnSpPr>
              <p:cNvPr id="137" name="Straight Connector 136">
                <a:extLst>
                  <a:ext uri="{FF2B5EF4-FFF2-40B4-BE49-F238E27FC236}">
                    <a16:creationId xmlns:a16="http://schemas.microsoft.com/office/drawing/2014/main" id="{A2E01B6D-AFC3-7288-1074-D9908E70A9C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6FE2406-FCB9-CC4A-60AA-EDE0BA04B42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FF248975-2621-712E-F5C6-6B93524899B9}"/>
                </a:ext>
              </a:extLst>
            </p:cNvPr>
            <p:cNvGrpSpPr/>
            <p:nvPr/>
          </p:nvGrpSpPr>
          <p:grpSpPr>
            <a:xfrm>
              <a:off x="4507490" y="4038810"/>
              <a:ext cx="103570" cy="103570"/>
              <a:chOff x="5924762" y="2045881"/>
              <a:chExt cx="151552" cy="151552"/>
            </a:xfrm>
          </p:grpSpPr>
          <p:cxnSp>
            <p:nvCxnSpPr>
              <p:cNvPr id="140" name="Straight Connector 139">
                <a:extLst>
                  <a:ext uri="{FF2B5EF4-FFF2-40B4-BE49-F238E27FC236}">
                    <a16:creationId xmlns:a16="http://schemas.microsoft.com/office/drawing/2014/main" id="{A0EC82A8-7BD3-624A-7629-62CCF26CC5B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88BEEFCA-E516-727C-375D-5F0741EBF71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D7ECCC1D-007A-6C39-032B-1D2B8314773A}"/>
                </a:ext>
              </a:extLst>
            </p:cNvPr>
            <p:cNvGrpSpPr/>
            <p:nvPr/>
          </p:nvGrpSpPr>
          <p:grpSpPr>
            <a:xfrm>
              <a:off x="4373081" y="3959767"/>
              <a:ext cx="103570" cy="103570"/>
              <a:chOff x="5924762" y="2045881"/>
              <a:chExt cx="151552" cy="151552"/>
            </a:xfrm>
          </p:grpSpPr>
          <p:cxnSp>
            <p:nvCxnSpPr>
              <p:cNvPr id="143" name="Straight Connector 142">
                <a:extLst>
                  <a:ext uri="{FF2B5EF4-FFF2-40B4-BE49-F238E27FC236}">
                    <a16:creationId xmlns:a16="http://schemas.microsoft.com/office/drawing/2014/main" id="{95DABB97-CB6C-5637-E37A-E82C48711D5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A0D43B4-DE60-DC17-6385-4488E0E21C0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039F5899-21E8-8538-82FF-7D5AD414AE54}"/>
                </a:ext>
              </a:extLst>
            </p:cNvPr>
            <p:cNvGrpSpPr/>
            <p:nvPr/>
          </p:nvGrpSpPr>
          <p:grpSpPr>
            <a:xfrm>
              <a:off x="4343268" y="3959767"/>
              <a:ext cx="103570" cy="103570"/>
              <a:chOff x="5924762" y="2045881"/>
              <a:chExt cx="151552" cy="151552"/>
            </a:xfrm>
          </p:grpSpPr>
          <p:cxnSp>
            <p:nvCxnSpPr>
              <p:cNvPr id="146" name="Straight Connector 145">
                <a:extLst>
                  <a:ext uri="{FF2B5EF4-FFF2-40B4-BE49-F238E27FC236}">
                    <a16:creationId xmlns:a16="http://schemas.microsoft.com/office/drawing/2014/main" id="{DFCBE6A4-B2D9-4E64-3429-FF337424D7A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F0DA6292-61C0-6F18-E415-4C81CE6E061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E382FA0B-20B4-EE29-4798-314228749BEF}"/>
                </a:ext>
              </a:extLst>
            </p:cNvPr>
            <p:cNvGrpSpPr/>
            <p:nvPr/>
          </p:nvGrpSpPr>
          <p:grpSpPr>
            <a:xfrm>
              <a:off x="4189619" y="3934567"/>
              <a:ext cx="103570" cy="103570"/>
              <a:chOff x="5924762" y="2045881"/>
              <a:chExt cx="151552" cy="151552"/>
            </a:xfrm>
          </p:grpSpPr>
          <p:cxnSp>
            <p:nvCxnSpPr>
              <p:cNvPr id="149" name="Straight Connector 148">
                <a:extLst>
                  <a:ext uri="{FF2B5EF4-FFF2-40B4-BE49-F238E27FC236}">
                    <a16:creationId xmlns:a16="http://schemas.microsoft.com/office/drawing/2014/main" id="{14F2E944-9F18-3612-9FB9-ED2F6D815C6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FF4CA93-88DA-5092-327D-0DB4CD9C56D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A1105D42-557D-69CB-EE84-362F2018CE98}"/>
                </a:ext>
              </a:extLst>
            </p:cNvPr>
            <p:cNvGrpSpPr/>
            <p:nvPr/>
          </p:nvGrpSpPr>
          <p:grpSpPr>
            <a:xfrm>
              <a:off x="4075341" y="3815618"/>
              <a:ext cx="103570" cy="103570"/>
              <a:chOff x="5924762" y="2045881"/>
              <a:chExt cx="151552" cy="151552"/>
            </a:xfrm>
          </p:grpSpPr>
          <p:cxnSp>
            <p:nvCxnSpPr>
              <p:cNvPr id="152" name="Straight Connector 151">
                <a:extLst>
                  <a:ext uri="{FF2B5EF4-FFF2-40B4-BE49-F238E27FC236}">
                    <a16:creationId xmlns:a16="http://schemas.microsoft.com/office/drawing/2014/main" id="{9017FBE5-ED8B-A20F-64AD-4DC7FF6B612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A84DBA9-9C1D-3137-D6C7-2188E2BE72A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21575D5C-7C64-BDBA-6FEA-16CD99EF9BBA}"/>
                </a:ext>
              </a:extLst>
            </p:cNvPr>
            <p:cNvGrpSpPr/>
            <p:nvPr/>
          </p:nvGrpSpPr>
          <p:grpSpPr>
            <a:xfrm>
              <a:off x="4005673" y="3730174"/>
              <a:ext cx="103570" cy="103570"/>
              <a:chOff x="5924762" y="2045881"/>
              <a:chExt cx="151552" cy="151552"/>
            </a:xfrm>
          </p:grpSpPr>
          <p:cxnSp>
            <p:nvCxnSpPr>
              <p:cNvPr id="155" name="Straight Connector 154">
                <a:extLst>
                  <a:ext uri="{FF2B5EF4-FFF2-40B4-BE49-F238E27FC236}">
                    <a16:creationId xmlns:a16="http://schemas.microsoft.com/office/drawing/2014/main" id="{2280AC25-6C78-F246-090B-88F55B16236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CBD96BB-ACBF-A18D-DF64-FFD21EDE741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73DEB776-7E53-FDEF-B2F0-0A1113CB31DC}"/>
                </a:ext>
              </a:extLst>
            </p:cNvPr>
            <p:cNvGrpSpPr/>
            <p:nvPr/>
          </p:nvGrpSpPr>
          <p:grpSpPr>
            <a:xfrm>
              <a:off x="3976726" y="3730174"/>
              <a:ext cx="103570" cy="103570"/>
              <a:chOff x="5924762" y="2045881"/>
              <a:chExt cx="151552" cy="151552"/>
            </a:xfrm>
          </p:grpSpPr>
          <p:cxnSp>
            <p:nvCxnSpPr>
              <p:cNvPr id="158" name="Straight Connector 157">
                <a:extLst>
                  <a:ext uri="{FF2B5EF4-FFF2-40B4-BE49-F238E27FC236}">
                    <a16:creationId xmlns:a16="http://schemas.microsoft.com/office/drawing/2014/main" id="{384F8B5F-A737-29DE-9FE8-EBF197690D3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746D4AF-3751-D390-100F-03DDF56E687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74E11A4A-C18A-6E80-DC3C-05D599E6BDD6}"/>
                </a:ext>
              </a:extLst>
            </p:cNvPr>
            <p:cNvGrpSpPr/>
            <p:nvPr/>
          </p:nvGrpSpPr>
          <p:grpSpPr>
            <a:xfrm>
              <a:off x="3894357" y="3730174"/>
              <a:ext cx="103570" cy="103570"/>
              <a:chOff x="5924762" y="2045881"/>
              <a:chExt cx="151552" cy="151552"/>
            </a:xfrm>
          </p:grpSpPr>
          <p:cxnSp>
            <p:nvCxnSpPr>
              <p:cNvPr id="161" name="Straight Connector 160">
                <a:extLst>
                  <a:ext uri="{FF2B5EF4-FFF2-40B4-BE49-F238E27FC236}">
                    <a16:creationId xmlns:a16="http://schemas.microsoft.com/office/drawing/2014/main" id="{2AC7C491-670B-A41D-295F-4F0FD0CD473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C7BBF23-A237-9548-B072-5C73D66C0A1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D77AB65A-CF83-4110-5462-AA5B1314ECB8}"/>
                </a:ext>
              </a:extLst>
            </p:cNvPr>
            <p:cNvGrpSpPr/>
            <p:nvPr/>
          </p:nvGrpSpPr>
          <p:grpSpPr>
            <a:xfrm>
              <a:off x="3803489" y="3684979"/>
              <a:ext cx="103570" cy="103570"/>
              <a:chOff x="5924762" y="2045881"/>
              <a:chExt cx="151552" cy="151552"/>
            </a:xfrm>
          </p:grpSpPr>
          <p:cxnSp>
            <p:nvCxnSpPr>
              <p:cNvPr id="164" name="Straight Connector 163">
                <a:extLst>
                  <a:ext uri="{FF2B5EF4-FFF2-40B4-BE49-F238E27FC236}">
                    <a16:creationId xmlns:a16="http://schemas.microsoft.com/office/drawing/2014/main" id="{45AE1FE5-1E20-E302-055F-195D24DD3A2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AC8ED09-D774-FDA7-2BD5-4F62EF99FFD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6E56E8BE-5DA1-8D75-CD97-F9B8353709A7}"/>
                </a:ext>
              </a:extLst>
            </p:cNvPr>
            <p:cNvGrpSpPr/>
            <p:nvPr/>
          </p:nvGrpSpPr>
          <p:grpSpPr>
            <a:xfrm>
              <a:off x="3779054" y="3684979"/>
              <a:ext cx="103570" cy="103570"/>
              <a:chOff x="5924762" y="2045881"/>
              <a:chExt cx="151552" cy="151552"/>
            </a:xfrm>
          </p:grpSpPr>
          <p:cxnSp>
            <p:nvCxnSpPr>
              <p:cNvPr id="167" name="Straight Connector 166">
                <a:extLst>
                  <a:ext uri="{FF2B5EF4-FFF2-40B4-BE49-F238E27FC236}">
                    <a16:creationId xmlns:a16="http://schemas.microsoft.com/office/drawing/2014/main" id="{49962F78-3018-5431-D83E-253EAFC9DD7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0A4061D-4852-8A2E-BDB9-B47DA725F15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F307DEFA-B338-0FD4-CE66-A1B0D0D9E456}"/>
                </a:ext>
              </a:extLst>
            </p:cNvPr>
            <p:cNvGrpSpPr/>
            <p:nvPr/>
          </p:nvGrpSpPr>
          <p:grpSpPr>
            <a:xfrm>
              <a:off x="3731944" y="3664357"/>
              <a:ext cx="103570" cy="103570"/>
              <a:chOff x="5924762" y="2045881"/>
              <a:chExt cx="151552" cy="151552"/>
            </a:xfrm>
          </p:grpSpPr>
          <p:cxnSp>
            <p:nvCxnSpPr>
              <p:cNvPr id="170" name="Straight Connector 169">
                <a:extLst>
                  <a:ext uri="{FF2B5EF4-FFF2-40B4-BE49-F238E27FC236}">
                    <a16:creationId xmlns:a16="http://schemas.microsoft.com/office/drawing/2014/main" id="{C043EEF3-DE23-5B2E-2EFA-758270F9E65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491B31F5-6FF0-424E-8FC8-F1CB2B5A18E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267BA52F-F6E8-F69E-9F21-EE04F3EA1E4D}"/>
                </a:ext>
              </a:extLst>
            </p:cNvPr>
            <p:cNvGrpSpPr/>
            <p:nvPr/>
          </p:nvGrpSpPr>
          <p:grpSpPr>
            <a:xfrm>
              <a:off x="3688187" y="3664357"/>
              <a:ext cx="103570" cy="103570"/>
              <a:chOff x="5924762" y="2045881"/>
              <a:chExt cx="151552" cy="151552"/>
            </a:xfrm>
          </p:grpSpPr>
          <p:cxnSp>
            <p:nvCxnSpPr>
              <p:cNvPr id="173" name="Straight Connector 172">
                <a:extLst>
                  <a:ext uri="{FF2B5EF4-FFF2-40B4-BE49-F238E27FC236}">
                    <a16:creationId xmlns:a16="http://schemas.microsoft.com/office/drawing/2014/main" id="{9CA65AF9-BB61-A585-0D08-B2F20C47FEC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F537783F-2E15-B4F7-2631-8164AED4E32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51A21AB0-1888-4AC9-B679-BCE47181C391}"/>
                </a:ext>
              </a:extLst>
            </p:cNvPr>
            <p:cNvGrpSpPr/>
            <p:nvPr/>
          </p:nvGrpSpPr>
          <p:grpSpPr>
            <a:xfrm>
              <a:off x="3563226" y="3538407"/>
              <a:ext cx="103570" cy="103570"/>
              <a:chOff x="5924762" y="2045881"/>
              <a:chExt cx="151552" cy="151552"/>
            </a:xfrm>
          </p:grpSpPr>
          <p:cxnSp>
            <p:nvCxnSpPr>
              <p:cNvPr id="176" name="Straight Connector 175">
                <a:extLst>
                  <a:ext uri="{FF2B5EF4-FFF2-40B4-BE49-F238E27FC236}">
                    <a16:creationId xmlns:a16="http://schemas.microsoft.com/office/drawing/2014/main" id="{1918773B-91D9-19CE-7D66-F0B66D542CB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76E2015-06F0-972C-945A-5A1AE1C9FD9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E0C3DEA6-5EE2-5D15-5C21-36471493663A}"/>
                </a:ext>
              </a:extLst>
            </p:cNvPr>
            <p:cNvGrpSpPr/>
            <p:nvPr/>
          </p:nvGrpSpPr>
          <p:grpSpPr>
            <a:xfrm>
              <a:off x="3452404" y="3538407"/>
              <a:ext cx="103570" cy="103570"/>
              <a:chOff x="5924762" y="2045881"/>
              <a:chExt cx="151552" cy="151552"/>
            </a:xfrm>
          </p:grpSpPr>
          <p:cxnSp>
            <p:nvCxnSpPr>
              <p:cNvPr id="179" name="Straight Connector 178">
                <a:extLst>
                  <a:ext uri="{FF2B5EF4-FFF2-40B4-BE49-F238E27FC236}">
                    <a16:creationId xmlns:a16="http://schemas.microsoft.com/office/drawing/2014/main" id="{79ABFDC7-5A64-B867-6632-F110E722F68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C428075-8A62-6563-82A5-8442D9A742E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8E28414B-490C-748F-6B62-1B1418F096FB}"/>
                </a:ext>
              </a:extLst>
            </p:cNvPr>
            <p:cNvGrpSpPr/>
            <p:nvPr/>
          </p:nvGrpSpPr>
          <p:grpSpPr>
            <a:xfrm>
              <a:off x="3378092" y="3507646"/>
              <a:ext cx="103570" cy="103570"/>
              <a:chOff x="5924762" y="2045881"/>
              <a:chExt cx="151552" cy="151552"/>
            </a:xfrm>
          </p:grpSpPr>
          <p:cxnSp>
            <p:nvCxnSpPr>
              <p:cNvPr id="182" name="Straight Connector 181">
                <a:extLst>
                  <a:ext uri="{FF2B5EF4-FFF2-40B4-BE49-F238E27FC236}">
                    <a16:creationId xmlns:a16="http://schemas.microsoft.com/office/drawing/2014/main" id="{34E3F227-00E1-5568-49EE-3BCC890C6A0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DF0F44C-3A25-E82F-80BE-1CD4049562C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08B5C4A4-F75C-4E36-FAF8-B570F5AFBDD8}"/>
                </a:ext>
              </a:extLst>
            </p:cNvPr>
            <p:cNvGrpSpPr/>
            <p:nvPr/>
          </p:nvGrpSpPr>
          <p:grpSpPr>
            <a:xfrm>
              <a:off x="3352003" y="3498435"/>
              <a:ext cx="103570" cy="103570"/>
              <a:chOff x="5924762" y="2045881"/>
              <a:chExt cx="151552" cy="151552"/>
            </a:xfrm>
          </p:grpSpPr>
          <p:cxnSp>
            <p:nvCxnSpPr>
              <p:cNvPr id="185" name="Straight Connector 184">
                <a:extLst>
                  <a:ext uri="{FF2B5EF4-FFF2-40B4-BE49-F238E27FC236}">
                    <a16:creationId xmlns:a16="http://schemas.microsoft.com/office/drawing/2014/main" id="{705B3F03-434F-E180-0EFC-C9B4F6BEBAB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173786AE-7A15-DEC6-4D48-CF917074AF8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2AD41F4F-58BC-2308-A274-5D2AFE3AC5C2}"/>
                </a:ext>
              </a:extLst>
            </p:cNvPr>
            <p:cNvGrpSpPr/>
            <p:nvPr/>
          </p:nvGrpSpPr>
          <p:grpSpPr>
            <a:xfrm>
              <a:off x="3326307" y="3444932"/>
              <a:ext cx="103570" cy="103570"/>
              <a:chOff x="5924762" y="2045881"/>
              <a:chExt cx="151552" cy="151552"/>
            </a:xfrm>
          </p:grpSpPr>
          <p:cxnSp>
            <p:nvCxnSpPr>
              <p:cNvPr id="188" name="Straight Connector 187">
                <a:extLst>
                  <a:ext uri="{FF2B5EF4-FFF2-40B4-BE49-F238E27FC236}">
                    <a16:creationId xmlns:a16="http://schemas.microsoft.com/office/drawing/2014/main" id="{2AE633F4-CCE6-3AE5-65E6-0861727FDFC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454EF1A-8277-9267-63BD-C977EA8554F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D001268A-5A97-796D-DC2B-BCED30310967}"/>
                </a:ext>
              </a:extLst>
            </p:cNvPr>
            <p:cNvGrpSpPr/>
            <p:nvPr/>
          </p:nvGrpSpPr>
          <p:grpSpPr>
            <a:xfrm>
              <a:off x="3287424" y="3405492"/>
              <a:ext cx="103570" cy="103570"/>
              <a:chOff x="5924762" y="2045881"/>
              <a:chExt cx="151552" cy="151552"/>
            </a:xfrm>
          </p:grpSpPr>
          <p:cxnSp>
            <p:nvCxnSpPr>
              <p:cNvPr id="191" name="Straight Connector 190">
                <a:extLst>
                  <a:ext uri="{FF2B5EF4-FFF2-40B4-BE49-F238E27FC236}">
                    <a16:creationId xmlns:a16="http://schemas.microsoft.com/office/drawing/2014/main" id="{36CBD6C9-BA70-E8DF-1FB7-8885A36C599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66A7C3D-5CD9-5859-ED39-40FA3FB32A1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BDCB040C-B912-578B-B7C8-CE47B2F27C30}"/>
                </a:ext>
              </a:extLst>
            </p:cNvPr>
            <p:cNvGrpSpPr/>
            <p:nvPr/>
          </p:nvGrpSpPr>
          <p:grpSpPr>
            <a:xfrm>
              <a:off x="3240771" y="3385674"/>
              <a:ext cx="103570" cy="103570"/>
              <a:chOff x="5924762" y="2045881"/>
              <a:chExt cx="151552" cy="151552"/>
            </a:xfrm>
          </p:grpSpPr>
          <p:cxnSp>
            <p:nvCxnSpPr>
              <p:cNvPr id="194" name="Straight Connector 193">
                <a:extLst>
                  <a:ext uri="{FF2B5EF4-FFF2-40B4-BE49-F238E27FC236}">
                    <a16:creationId xmlns:a16="http://schemas.microsoft.com/office/drawing/2014/main" id="{227A4BC2-014B-CA34-5CE7-0A013B907BE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14939B8-EB23-AC68-6D3C-2F8721CA2C2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7C43FF8B-4CF0-C701-7666-4328340691BA}"/>
                </a:ext>
              </a:extLst>
            </p:cNvPr>
            <p:cNvGrpSpPr/>
            <p:nvPr/>
          </p:nvGrpSpPr>
          <p:grpSpPr>
            <a:xfrm>
              <a:off x="3215477" y="3385674"/>
              <a:ext cx="103570" cy="103570"/>
              <a:chOff x="5924762" y="2045881"/>
              <a:chExt cx="151552" cy="151552"/>
            </a:xfrm>
          </p:grpSpPr>
          <p:cxnSp>
            <p:nvCxnSpPr>
              <p:cNvPr id="197" name="Straight Connector 196">
                <a:extLst>
                  <a:ext uri="{FF2B5EF4-FFF2-40B4-BE49-F238E27FC236}">
                    <a16:creationId xmlns:a16="http://schemas.microsoft.com/office/drawing/2014/main" id="{E21E3761-91A2-9D7B-AE7F-B29D5DBFB0D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BAFC3F0-36B7-BCAD-1AFC-2F7FAF10136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F4B6996A-3B0B-7331-0EBD-0DAC5CBD1010}"/>
                </a:ext>
              </a:extLst>
            </p:cNvPr>
            <p:cNvGrpSpPr/>
            <p:nvPr/>
          </p:nvGrpSpPr>
          <p:grpSpPr>
            <a:xfrm>
              <a:off x="3126924" y="3385674"/>
              <a:ext cx="103570" cy="103570"/>
              <a:chOff x="5924762" y="2045881"/>
              <a:chExt cx="151552" cy="151552"/>
            </a:xfrm>
          </p:grpSpPr>
          <p:cxnSp>
            <p:nvCxnSpPr>
              <p:cNvPr id="200" name="Straight Connector 199">
                <a:extLst>
                  <a:ext uri="{FF2B5EF4-FFF2-40B4-BE49-F238E27FC236}">
                    <a16:creationId xmlns:a16="http://schemas.microsoft.com/office/drawing/2014/main" id="{C446EE1C-1178-AC3A-3718-8EB0B202B2F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545810B-B444-60FD-6891-6BBFB049983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DFF80376-9D08-1224-9DB7-D17F128CD41B}"/>
                </a:ext>
              </a:extLst>
            </p:cNvPr>
            <p:cNvGrpSpPr/>
            <p:nvPr/>
          </p:nvGrpSpPr>
          <p:grpSpPr>
            <a:xfrm>
              <a:off x="3009671" y="3311494"/>
              <a:ext cx="103570" cy="103570"/>
              <a:chOff x="5924762" y="2045881"/>
              <a:chExt cx="151552" cy="151552"/>
            </a:xfrm>
          </p:grpSpPr>
          <p:cxnSp>
            <p:nvCxnSpPr>
              <p:cNvPr id="203" name="Straight Connector 202">
                <a:extLst>
                  <a:ext uri="{FF2B5EF4-FFF2-40B4-BE49-F238E27FC236}">
                    <a16:creationId xmlns:a16="http://schemas.microsoft.com/office/drawing/2014/main" id="{FC123B56-E77F-19CA-DD38-B943A882A71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99AA3F4-EC92-A9D0-AC79-A781CE68D95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482AAC78-9256-EBD2-F651-47EF4EE931E9}"/>
                </a:ext>
              </a:extLst>
            </p:cNvPr>
            <p:cNvGrpSpPr/>
            <p:nvPr/>
          </p:nvGrpSpPr>
          <p:grpSpPr>
            <a:xfrm>
              <a:off x="2988480" y="3228940"/>
              <a:ext cx="103570" cy="103570"/>
              <a:chOff x="5924762" y="2045881"/>
              <a:chExt cx="151552" cy="151552"/>
            </a:xfrm>
          </p:grpSpPr>
          <p:cxnSp>
            <p:nvCxnSpPr>
              <p:cNvPr id="206" name="Straight Connector 205">
                <a:extLst>
                  <a:ext uri="{FF2B5EF4-FFF2-40B4-BE49-F238E27FC236}">
                    <a16:creationId xmlns:a16="http://schemas.microsoft.com/office/drawing/2014/main" id="{DC3EB08A-791D-3762-970C-7FD2755FD47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1E6753B-20B4-A2CA-1278-795B96FA1CD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A7A7552D-B0D4-9941-9E41-742DF17130CA}"/>
                </a:ext>
              </a:extLst>
            </p:cNvPr>
            <p:cNvGrpSpPr/>
            <p:nvPr/>
          </p:nvGrpSpPr>
          <p:grpSpPr>
            <a:xfrm>
              <a:off x="2964690" y="3194364"/>
              <a:ext cx="103570" cy="103570"/>
              <a:chOff x="5924762" y="2045881"/>
              <a:chExt cx="151552" cy="151552"/>
            </a:xfrm>
          </p:grpSpPr>
          <p:cxnSp>
            <p:nvCxnSpPr>
              <p:cNvPr id="209" name="Straight Connector 208">
                <a:extLst>
                  <a:ext uri="{FF2B5EF4-FFF2-40B4-BE49-F238E27FC236}">
                    <a16:creationId xmlns:a16="http://schemas.microsoft.com/office/drawing/2014/main" id="{76CC5D50-4C33-16F2-7B5D-E57191C0506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79431A7-EC39-DB10-09C1-52D5B2C922B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2EDB7B1B-A9D5-3152-B0F7-333CEB93FFF0}"/>
                </a:ext>
              </a:extLst>
            </p:cNvPr>
            <p:cNvGrpSpPr/>
            <p:nvPr/>
          </p:nvGrpSpPr>
          <p:grpSpPr>
            <a:xfrm>
              <a:off x="2772473" y="3187316"/>
              <a:ext cx="103570" cy="103570"/>
              <a:chOff x="5924762" y="2045881"/>
              <a:chExt cx="151552" cy="151552"/>
            </a:xfrm>
          </p:grpSpPr>
          <p:cxnSp>
            <p:nvCxnSpPr>
              <p:cNvPr id="212" name="Straight Connector 211">
                <a:extLst>
                  <a:ext uri="{FF2B5EF4-FFF2-40B4-BE49-F238E27FC236}">
                    <a16:creationId xmlns:a16="http://schemas.microsoft.com/office/drawing/2014/main" id="{431CE097-6ECF-8EC4-09D9-FADFAF255C8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DB3D94E-BE6A-7C7F-959F-BFC8BF34362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204DE0E4-850A-677D-C112-014B27830B41}"/>
                </a:ext>
              </a:extLst>
            </p:cNvPr>
            <p:cNvGrpSpPr/>
            <p:nvPr/>
          </p:nvGrpSpPr>
          <p:grpSpPr>
            <a:xfrm>
              <a:off x="2724860" y="3183478"/>
              <a:ext cx="103570" cy="103570"/>
              <a:chOff x="5924762" y="2045881"/>
              <a:chExt cx="151552" cy="151552"/>
            </a:xfrm>
          </p:grpSpPr>
          <p:cxnSp>
            <p:nvCxnSpPr>
              <p:cNvPr id="215" name="Straight Connector 214">
                <a:extLst>
                  <a:ext uri="{FF2B5EF4-FFF2-40B4-BE49-F238E27FC236}">
                    <a16:creationId xmlns:a16="http://schemas.microsoft.com/office/drawing/2014/main" id="{B9A3A2D0-C90D-C348-D482-13D92139CC4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FFA43DD-D60D-CC84-E6F7-DDBBBA44FBC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B2BDC1BA-9B2F-7FFA-86B3-A82E09B85E3A}"/>
                </a:ext>
              </a:extLst>
            </p:cNvPr>
            <p:cNvGrpSpPr/>
            <p:nvPr/>
          </p:nvGrpSpPr>
          <p:grpSpPr>
            <a:xfrm>
              <a:off x="2705440" y="3154855"/>
              <a:ext cx="103570" cy="103570"/>
              <a:chOff x="5924762" y="2045881"/>
              <a:chExt cx="151552" cy="151552"/>
            </a:xfrm>
          </p:grpSpPr>
          <p:cxnSp>
            <p:nvCxnSpPr>
              <p:cNvPr id="218" name="Straight Connector 217">
                <a:extLst>
                  <a:ext uri="{FF2B5EF4-FFF2-40B4-BE49-F238E27FC236}">
                    <a16:creationId xmlns:a16="http://schemas.microsoft.com/office/drawing/2014/main" id="{ABDF206C-2301-197A-921C-6E792A7B548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415996A-025A-9020-277A-A6335C3609B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BB20AEAF-DAE0-5E5C-583C-0FCC8F727D68}"/>
                </a:ext>
              </a:extLst>
            </p:cNvPr>
            <p:cNvGrpSpPr/>
            <p:nvPr/>
          </p:nvGrpSpPr>
          <p:grpSpPr>
            <a:xfrm>
              <a:off x="2679499" y="3116590"/>
              <a:ext cx="103570" cy="103570"/>
              <a:chOff x="5924762" y="2045881"/>
              <a:chExt cx="151552" cy="151552"/>
            </a:xfrm>
          </p:grpSpPr>
          <p:cxnSp>
            <p:nvCxnSpPr>
              <p:cNvPr id="221" name="Straight Connector 220">
                <a:extLst>
                  <a:ext uri="{FF2B5EF4-FFF2-40B4-BE49-F238E27FC236}">
                    <a16:creationId xmlns:a16="http://schemas.microsoft.com/office/drawing/2014/main" id="{51F7735A-5D6C-9A4B-3BA8-B1C3E79AB86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29325CA6-8E52-46E5-15DA-D9902553D9C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7606F10E-74E2-53E7-13A8-734F005C956F}"/>
                </a:ext>
              </a:extLst>
            </p:cNvPr>
            <p:cNvGrpSpPr/>
            <p:nvPr/>
          </p:nvGrpSpPr>
          <p:grpSpPr>
            <a:xfrm>
              <a:off x="2577645" y="3039044"/>
              <a:ext cx="103570" cy="103570"/>
              <a:chOff x="5924762" y="2045881"/>
              <a:chExt cx="151552" cy="151552"/>
            </a:xfrm>
          </p:grpSpPr>
          <p:cxnSp>
            <p:nvCxnSpPr>
              <p:cNvPr id="224" name="Straight Connector 223">
                <a:extLst>
                  <a:ext uri="{FF2B5EF4-FFF2-40B4-BE49-F238E27FC236}">
                    <a16:creationId xmlns:a16="http://schemas.microsoft.com/office/drawing/2014/main" id="{9B1DC588-071F-3EEB-BEF5-A8A63BAD963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7B27120-F117-5156-49C0-43589E1EBF2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90BD2089-F405-D263-9205-9FE7A6B0167E}"/>
                </a:ext>
              </a:extLst>
            </p:cNvPr>
            <p:cNvGrpSpPr/>
            <p:nvPr/>
          </p:nvGrpSpPr>
          <p:grpSpPr>
            <a:xfrm>
              <a:off x="2449381" y="2965073"/>
              <a:ext cx="103570" cy="103570"/>
              <a:chOff x="5924762" y="2045881"/>
              <a:chExt cx="151552" cy="151552"/>
            </a:xfrm>
          </p:grpSpPr>
          <p:cxnSp>
            <p:nvCxnSpPr>
              <p:cNvPr id="227" name="Straight Connector 226">
                <a:extLst>
                  <a:ext uri="{FF2B5EF4-FFF2-40B4-BE49-F238E27FC236}">
                    <a16:creationId xmlns:a16="http://schemas.microsoft.com/office/drawing/2014/main" id="{EFD6CB72-DA92-C793-5485-6CA36A808F4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749D407D-09C0-9CBF-852D-8E178E3FBA1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A9A4B160-A717-086B-8FEE-BA688AE98622}"/>
                </a:ext>
              </a:extLst>
            </p:cNvPr>
            <p:cNvGrpSpPr/>
            <p:nvPr/>
          </p:nvGrpSpPr>
          <p:grpSpPr>
            <a:xfrm>
              <a:off x="2414775" y="2949988"/>
              <a:ext cx="103570" cy="103570"/>
              <a:chOff x="5924762" y="2045881"/>
              <a:chExt cx="151552" cy="151552"/>
            </a:xfrm>
          </p:grpSpPr>
          <p:cxnSp>
            <p:nvCxnSpPr>
              <p:cNvPr id="230" name="Straight Connector 229">
                <a:extLst>
                  <a:ext uri="{FF2B5EF4-FFF2-40B4-BE49-F238E27FC236}">
                    <a16:creationId xmlns:a16="http://schemas.microsoft.com/office/drawing/2014/main" id="{69B59BD2-4BC6-5807-9EB7-C5629CF061D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48E7ADF-50CC-6944-28EA-0D6C8FF5B27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B8C33001-6890-5F95-E304-3C5026A8FE9F}"/>
                </a:ext>
              </a:extLst>
            </p:cNvPr>
            <p:cNvGrpSpPr/>
            <p:nvPr/>
          </p:nvGrpSpPr>
          <p:grpSpPr>
            <a:xfrm>
              <a:off x="2347960" y="2854082"/>
              <a:ext cx="103570" cy="103570"/>
              <a:chOff x="5924762" y="2045881"/>
              <a:chExt cx="151552" cy="151552"/>
            </a:xfrm>
          </p:grpSpPr>
          <p:cxnSp>
            <p:nvCxnSpPr>
              <p:cNvPr id="233" name="Straight Connector 232">
                <a:extLst>
                  <a:ext uri="{FF2B5EF4-FFF2-40B4-BE49-F238E27FC236}">
                    <a16:creationId xmlns:a16="http://schemas.microsoft.com/office/drawing/2014/main" id="{ED535FE7-33E6-8C1D-F481-019052F21AC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574B9932-8D4F-5AF0-01A4-4B3BCDEAA1E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E5FD4B5F-985A-02ED-0E8B-A32D0BFF7FBC}"/>
                </a:ext>
              </a:extLst>
            </p:cNvPr>
            <p:cNvGrpSpPr/>
            <p:nvPr/>
          </p:nvGrpSpPr>
          <p:grpSpPr>
            <a:xfrm>
              <a:off x="2330736" y="2817107"/>
              <a:ext cx="103570" cy="103570"/>
              <a:chOff x="5924762" y="2045881"/>
              <a:chExt cx="151552" cy="151552"/>
            </a:xfrm>
          </p:grpSpPr>
          <p:cxnSp>
            <p:nvCxnSpPr>
              <p:cNvPr id="236" name="Straight Connector 235">
                <a:extLst>
                  <a:ext uri="{FF2B5EF4-FFF2-40B4-BE49-F238E27FC236}">
                    <a16:creationId xmlns:a16="http://schemas.microsoft.com/office/drawing/2014/main" id="{30954672-B4FA-6F0B-FBD9-68B074DEC60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41B40192-CF84-A61B-0980-1D646E49C13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DE788469-3768-42C6-3611-04EE0A0C4E80}"/>
                </a:ext>
              </a:extLst>
            </p:cNvPr>
            <p:cNvGrpSpPr/>
            <p:nvPr/>
          </p:nvGrpSpPr>
          <p:grpSpPr>
            <a:xfrm>
              <a:off x="2327963" y="2730996"/>
              <a:ext cx="103570" cy="103570"/>
              <a:chOff x="5924762" y="2045881"/>
              <a:chExt cx="151552" cy="151552"/>
            </a:xfrm>
          </p:grpSpPr>
          <p:cxnSp>
            <p:nvCxnSpPr>
              <p:cNvPr id="239" name="Straight Connector 238">
                <a:extLst>
                  <a:ext uri="{FF2B5EF4-FFF2-40B4-BE49-F238E27FC236}">
                    <a16:creationId xmlns:a16="http://schemas.microsoft.com/office/drawing/2014/main" id="{8AAB033E-1E31-1B35-C9D8-A3E21CA79AC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3E51473-2485-2A2B-5F0B-F31037321F9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CFBCC7D3-CAE4-B5A9-953B-F27C57E38BB4}"/>
                </a:ext>
              </a:extLst>
            </p:cNvPr>
            <p:cNvGrpSpPr/>
            <p:nvPr/>
          </p:nvGrpSpPr>
          <p:grpSpPr>
            <a:xfrm>
              <a:off x="2318010" y="2711946"/>
              <a:ext cx="103570" cy="103570"/>
              <a:chOff x="5924762" y="2045881"/>
              <a:chExt cx="151552" cy="151552"/>
            </a:xfrm>
          </p:grpSpPr>
          <p:cxnSp>
            <p:nvCxnSpPr>
              <p:cNvPr id="242" name="Straight Connector 241">
                <a:extLst>
                  <a:ext uri="{FF2B5EF4-FFF2-40B4-BE49-F238E27FC236}">
                    <a16:creationId xmlns:a16="http://schemas.microsoft.com/office/drawing/2014/main" id="{FC9C8F71-5C11-EF57-E9E1-316B07B95AA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FED02A3-F9D9-86EE-0B61-80BCB89CD6F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A148E298-B123-5D29-0169-F99B69428B3E}"/>
                </a:ext>
              </a:extLst>
            </p:cNvPr>
            <p:cNvGrpSpPr/>
            <p:nvPr/>
          </p:nvGrpSpPr>
          <p:grpSpPr>
            <a:xfrm>
              <a:off x="2287047" y="2678039"/>
              <a:ext cx="103570" cy="103570"/>
              <a:chOff x="5924762" y="2045881"/>
              <a:chExt cx="151552" cy="151552"/>
            </a:xfrm>
          </p:grpSpPr>
          <p:cxnSp>
            <p:nvCxnSpPr>
              <p:cNvPr id="245" name="Straight Connector 244">
                <a:extLst>
                  <a:ext uri="{FF2B5EF4-FFF2-40B4-BE49-F238E27FC236}">
                    <a16:creationId xmlns:a16="http://schemas.microsoft.com/office/drawing/2014/main" id="{1D3B7605-9BF5-7BE4-1BA4-F7B35DDCA34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32B761B-0825-5B12-5912-25F12AE3289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93EC674F-3746-EE66-E6AD-907B1D203C45}"/>
                </a:ext>
              </a:extLst>
            </p:cNvPr>
            <p:cNvGrpSpPr/>
            <p:nvPr/>
          </p:nvGrpSpPr>
          <p:grpSpPr>
            <a:xfrm>
              <a:off x="2168101" y="2633984"/>
              <a:ext cx="103570" cy="103570"/>
              <a:chOff x="5924762" y="2045881"/>
              <a:chExt cx="151552" cy="151552"/>
            </a:xfrm>
          </p:grpSpPr>
          <p:cxnSp>
            <p:nvCxnSpPr>
              <p:cNvPr id="248" name="Straight Connector 247">
                <a:extLst>
                  <a:ext uri="{FF2B5EF4-FFF2-40B4-BE49-F238E27FC236}">
                    <a16:creationId xmlns:a16="http://schemas.microsoft.com/office/drawing/2014/main" id="{2A56AEB0-F904-A833-CACF-8E3C7D7506D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157D5AE4-0F5F-CD35-F393-D7C1EC74A8D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EA00F48B-3A54-5074-517F-34DDA3B2131E}"/>
                </a:ext>
              </a:extLst>
            </p:cNvPr>
            <p:cNvGrpSpPr/>
            <p:nvPr/>
          </p:nvGrpSpPr>
          <p:grpSpPr>
            <a:xfrm>
              <a:off x="2118322" y="2633984"/>
              <a:ext cx="103570" cy="103570"/>
              <a:chOff x="5924762" y="2045881"/>
              <a:chExt cx="151552" cy="151552"/>
            </a:xfrm>
          </p:grpSpPr>
          <p:cxnSp>
            <p:nvCxnSpPr>
              <p:cNvPr id="251" name="Straight Connector 250">
                <a:extLst>
                  <a:ext uri="{FF2B5EF4-FFF2-40B4-BE49-F238E27FC236}">
                    <a16:creationId xmlns:a16="http://schemas.microsoft.com/office/drawing/2014/main" id="{8B2C3735-9511-52E4-1BF8-A335A929D5B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49FF0FB-E5A4-4A34-FCD1-CB763517FA3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88EB06AB-D030-AFDE-0F08-A03A798B23CE}"/>
                </a:ext>
              </a:extLst>
            </p:cNvPr>
            <p:cNvGrpSpPr/>
            <p:nvPr/>
          </p:nvGrpSpPr>
          <p:grpSpPr>
            <a:xfrm>
              <a:off x="2015296" y="2507378"/>
              <a:ext cx="103570" cy="103570"/>
              <a:chOff x="5924762" y="2045881"/>
              <a:chExt cx="151552" cy="151552"/>
            </a:xfrm>
          </p:grpSpPr>
          <p:cxnSp>
            <p:nvCxnSpPr>
              <p:cNvPr id="254" name="Straight Connector 253">
                <a:extLst>
                  <a:ext uri="{FF2B5EF4-FFF2-40B4-BE49-F238E27FC236}">
                    <a16:creationId xmlns:a16="http://schemas.microsoft.com/office/drawing/2014/main" id="{255F9136-B307-F85E-CAC0-EBA2F6E8BF2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BDD91990-0C56-E6FC-FCD9-F6F14C42D95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ED59EEB1-6DCC-8F1D-C67E-5FB89FAD171A}"/>
                </a:ext>
              </a:extLst>
            </p:cNvPr>
            <p:cNvGrpSpPr/>
            <p:nvPr/>
          </p:nvGrpSpPr>
          <p:grpSpPr>
            <a:xfrm>
              <a:off x="1952488" y="2298510"/>
              <a:ext cx="103570" cy="103570"/>
              <a:chOff x="5924762" y="2045881"/>
              <a:chExt cx="151552" cy="151552"/>
            </a:xfrm>
          </p:grpSpPr>
          <p:cxnSp>
            <p:nvCxnSpPr>
              <p:cNvPr id="257" name="Straight Connector 256">
                <a:extLst>
                  <a:ext uri="{FF2B5EF4-FFF2-40B4-BE49-F238E27FC236}">
                    <a16:creationId xmlns:a16="http://schemas.microsoft.com/office/drawing/2014/main" id="{B75A436E-B2EE-F148-50F8-D8C1F623147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97AB555-7EC7-5E64-0FAB-14C8559C424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09F85D6B-55C5-6B09-CF5A-3BF87CAE57F0}"/>
                </a:ext>
              </a:extLst>
            </p:cNvPr>
            <p:cNvGrpSpPr/>
            <p:nvPr/>
          </p:nvGrpSpPr>
          <p:grpSpPr>
            <a:xfrm>
              <a:off x="1739984" y="2129727"/>
              <a:ext cx="103570" cy="103570"/>
              <a:chOff x="5924762" y="2045881"/>
              <a:chExt cx="151552" cy="151552"/>
            </a:xfrm>
          </p:grpSpPr>
          <p:cxnSp>
            <p:nvCxnSpPr>
              <p:cNvPr id="260" name="Straight Connector 259">
                <a:extLst>
                  <a:ext uri="{FF2B5EF4-FFF2-40B4-BE49-F238E27FC236}">
                    <a16:creationId xmlns:a16="http://schemas.microsoft.com/office/drawing/2014/main" id="{D7D71A60-3956-1659-8C42-AD648D800F8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6FC635B-A10E-B839-A306-3EEC8C12F47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CCCA565C-45A9-488D-6610-14FAD3AADFDB}"/>
                </a:ext>
              </a:extLst>
            </p:cNvPr>
            <p:cNvGrpSpPr/>
            <p:nvPr/>
          </p:nvGrpSpPr>
          <p:grpSpPr>
            <a:xfrm>
              <a:off x="1693744" y="2076770"/>
              <a:ext cx="103570" cy="103570"/>
              <a:chOff x="5924762" y="2045881"/>
              <a:chExt cx="151552" cy="151552"/>
            </a:xfrm>
          </p:grpSpPr>
          <p:cxnSp>
            <p:nvCxnSpPr>
              <p:cNvPr id="263" name="Straight Connector 262">
                <a:extLst>
                  <a:ext uri="{FF2B5EF4-FFF2-40B4-BE49-F238E27FC236}">
                    <a16:creationId xmlns:a16="http://schemas.microsoft.com/office/drawing/2014/main" id="{33972A90-C9F0-1521-9528-AA5CD059C52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3861BF1-9CB2-C8A9-61E2-131006A4D07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B1C477A0-9FC9-E1CA-73A7-D366AE245AA1}"/>
                </a:ext>
              </a:extLst>
            </p:cNvPr>
            <p:cNvGrpSpPr/>
            <p:nvPr/>
          </p:nvGrpSpPr>
          <p:grpSpPr>
            <a:xfrm>
              <a:off x="1667517" y="2023750"/>
              <a:ext cx="103570" cy="103570"/>
              <a:chOff x="5924762" y="2045881"/>
              <a:chExt cx="151552" cy="151552"/>
            </a:xfrm>
          </p:grpSpPr>
          <p:cxnSp>
            <p:nvCxnSpPr>
              <p:cNvPr id="266" name="Straight Connector 265">
                <a:extLst>
                  <a:ext uri="{FF2B5EF4-FFF2-40B4-BE49-F238E27FC236}">
                    <a16:creationId xmlns:a16="http://schemas.microsoft.com/office/drawing/2014/main" id="{706C76B8-16E3-E095-BA61-4D6CDB65617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7C4C9608-0380-3F2A-6881-66145DEFFB1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DCDC3F97-234D-8E70-6438-A9FF20D8EA93}"/>
                </a:ext>
              </a:extLst>
            </p:cNvPr>
            <p:cNvGrpSpPr/>
            <p:nvPr/>
          </p:nvGrpSpPr>
          <p:grpSpPr>
            <a:xfrm>
              <a:off x="1641158" y="1922730"/>
              <a:ext cx="103570" cy="103570"/>
              <a:chOff x="5924762" y="2045881"/>
              <a:chExt cx="151552" cy="151552"/>
            </a:xfrm>
          </p:grpSpPr>
          <p:cxnSp>
            <p:nvCxnSpPr>
              <p:cNvPr id="269" name="Straight Connector 268">
                <a:extLst>
                  <a:ext uri="{FF2B5EF4-FFF2-40B4-BE49-F238E27FC236}">
                    <a16:creationId xmlns:a16="http://schemas.microsoft.com/office/drawing/2014/main" id="{47ADACDD-ED5C-2A26-B8D4-892FF9928AA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5E72BA16-D577-6999-6B81-0F387AC25FE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75EACC44-9E36-BCCE-3B3E-595A42A25612}"/>
                </a:ext>
              </a:extLst>
            </p:cNvPr>
            <p:cNvGrpSpPr/>
            <p:nvPr/>
          </p:nvGrpSpPr>
          <p:grpSpPr>
            <a:xfrm>
              <a:off x="1631372" y="1881614"/>
              <a:ext cx="103570" cy="103570"/>
              <a:chOff x="5924762" y="2045881"/>
              <a:chExt cx="151552" cy="151552"/>
            </a:xfrm>
          </p:grpSpPr>
          <p:cxnSp>
            <p:nvCxnSpPr>
              <p:cNvPr id="272" name="Straight Connector 271">
                <a:extLst>
                  <a:ext uri="{FF2B5EF4-FFF2-40B4-BE49-F238E27FC236}">
                    <a16:creationId xmlns:a16="http://schemas.microsoft.com/office/drawing/2014/main" id="{931706B7-09D0-E345-32CF-9B4AB375FF0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A7369C1-D86C-8290-69EB-C073C70ADAC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B064A275-2865-7B88-2CF2-C5EF8C0CEF29}"/>
                </a:ext>
              </a:extLst>
            </p:cNvPr>
            <p:cNvGrpSpPr/>
            <p:nvPr/>
          </p:nvGrpSpPr>
          <p:grpSpPr>
            <a:xfrm>
              <a:off x="1553396" y="1730752"/>
              <a:ext cx="103570" cy="103570"/>
              <a:chOff x="5924762" y="2045881"/>
              <a:chExt cx="151552" cy="151552"/>
            </a:xfrm>
          </p:grpSpPr>
          <p:cxnSp>
            <p:nvCxnSpPr>
              <p:cNvPr id="275" name="Straight Connector 274">
                <a:extLst>
                  <a:ext uri="{FF2B5EF4-FFF2-40B4-BE49-F238E27FC236}">
                    <a16:creationId xmlns:a16="http://schemas.microsoft.com/office/drawing/2014/main" id="{EB5A38E8-BA71-6251-1757-A0BBC874E74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2E8EA76-02CA-65F7-7580-C56A55817D4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397" name="Group 396">
            <a:extLst>
              <a:ext uri="{FF2B5EF4-FFF2-40B4-BE49-F238E27FC236}">
                <a16:creationId xmlns:a16="http://schemas.microsoft.com/office/drawing/2014/main" id="{E7F6F0C4-265E-6EE7-1EE0-1F1BD893717B}"/>
              </a:ext>
            </a:extLst>
          </p:cNvPr>
          <p:cNvGrpSpPr/>
          <p:nvPr/>
        </p:nvGrpSpPr>
        <p:grpSpPr>
          <a:xfrm>
            <a:off x="1340402" y="1886549"/>
            <a:ext cx="3903111" cy="2924507"/>
            <a:chOff x="1340402" y="1666543"/>
            <a:chExt cx="3903111" cy="2924507"/>
          </a:xfrm>
        </p:grpSpPr>
        <p:sp>
          <p:nvSpPr>
            <p:cNvPr id="278" name="Freeform: Shape 277">
              <a:extLst>
                <a:ext uri="{FF2B5EF4-FFF2-40B4-BE49-F238E27FC236}">
                  <a16:creationId xmlns:a16="http://schemas.microsoft.com/office/drawing/2014/main" id="{520D0E07-9110-0E27-8DD3-D29364D032A8}"/>
                </a:ext>
              </a:extLst>
            </p:cNvPr>
            <p:cNvSpPr/>
            <p:nvPr/>
          </p:nvSpPr>
          <p:spPr bwMode="auto">
            <a:xfrm>
              <a:off x="1385888" y="1728788"/>
              <a:ext cx="3857625" cy="2862262"/>
            </a:xfrm>
            <a:custGeom>
              <a:avLst/>
              <a:gdLst>
                <a:gd name="connsiteX0" fmla="*/ 3857625 w 3857625"/>
                <a:gd name="connsiteY0" fmla="*/ 2862262 h 2862262"/>
                <a:gd name="connsiteX1" fmla="*/ 3857625 w 3857625"/>
                <a:gd name="connsiteY1" fmla="*/ 2647950 h 2862262"/>
                <a:gd name="connsiteX2" fmla="*/ 3224212 w 3857625"/>
                <a:gd name="connsiteY2" fmla="*/ 2647950 h 2862262"/>
                <a:gd name="connsiteX3" fmla="*/ 3224212 w 3857625"/>
                <a:gd name="connsiteY3" fmla="*/ 2600325 h 2862262"/>
                <a:gd name="connsiteX4" fmla="*/ 3162300 w 3857625"/>
                <a:gd name="connsiteY4" fmla="*/ 2600325 h 2862262"/>
                <a:gd name="connsiteX5" fmla="*/ 3162300 w 3857625"/>
                <a:gd name="connsiteY5" fmla="*/ 2552700 h 2862262"/>
                <a:gd name="connsiteX6" fmla="*/ 2633662 w 3857625"/>
                <a:gd name="connsiteY6" fmla="*/ 2552700 h 2862262"/>
                <a:gd name="connsiteX7" fmla="*/ 2633662 w 3857625"/>
                <a:gd name="connsiteY7" fmla="*/ 2524125 h 2862262"/>
                <a:gd name="connsiteX8" fmla="*/ 2324100 w 3857625"/>
                <a:gd name="connsiteY8" fmla="*/ 2524125 h 2862262"/>
                <a:gd name="connsiteX9" fmla="*/ 2324100 w 3857625"/>
                <a:gd name="connsiteY9" fmla="*/ 2476500 h 2862262"/>
                <a:gd name="connsiteX10" fmla="*/ 2300287 w 3857625"/>
                <a:gd name="connsiteY10" fmla="*/ 2476500 h 2862262"/>
                <a:gd name="connsiteX11" fmla="*/ 2300287 w 3857625"/>
                <a:gd name="connsiteY11" fmla="*/ 2452687 h 2862262"/>
                <a:gd name="connsiteX12" fmla="*/ 2295524 w 3857625"/>
                <a:gd name="connsiteY12" fmla="*/ 2457450 h 2862262"/>
                <a:gd name="connsiteX13" fmla="*/ 2295524 w 3857625"/>
                <a:gd name="connsiteY13" fmla="*/ 2424112 h 2862262"/>
                <a:gd name="connsiteX14" fmla="*/ 2095500 w 3857625"/>
                <a:gd name="connsiteY14" fmla="*/ 2424112 h 2862262"/>
                <a:gd name="connsiteX15" fmla="*/ 2095500 w 3857625"/>
                <a:gd name="connsiteY15" fmla="*/ 2405062 h 2862262"/>
                <a:gd name="connsiteX16" fmla="*/ 2066925 w 3857625"/>
                <a:gd name="connsiteY16" fmla="*/ 2405062 h 2862262"/>
                <a:gd name="connsiteX17" fmla="*/ 2066925 w 3857625"/>
                <a:gd name="connsiteY17" fmla="*/ 2376487 h 2862262"/>
                <a:gd name="connsiteX18" fmla="*/ 2009775 w 3857625"/>
                <a:gd name="connsiteY18" fmla="*/ 2376487 h 2862262"/>
                <a:gd name="connsiteX19" fmla="*/ 2009775 w 3857625"/>
                <a:gd name="connsiteY19" fmla="*/ 2314575 h 2862262"/>
                <a:gd name="connsiteX20" fmla="*/ 1971675 w 3857625"/>
                <a:gd name="connsiteY20" fmla="*/ 2314575 h 2862262"/>
                <a:gd name="connsiteX21" fmla="*/ 1971675 w 3857625"/>
                <a:gd name="connsiteY21" fmla="*/ 2295525 h 2862262"/>
                <a:gd name="connsiteX22" fmla="*/ 1947862 w 3857625"/>
                <a:gd name="connsiteY22" fmla="*/ 2295525 h 2862262"/>
                <a:gd name="connsiteX23" fmla="*/ 1947862 w 3857625"/>
                <a:gd name="connsiteY23" fmla="*/ 2276475 h 2862262"/>
                <a:gd name="connsiteX24" fmla="*/ 1771650 w 3857625"/>
                <a:gd name="connsiteY24" fmla="*/ 2276475 h 2862262"/>
                <a:gd name="connsiteX25" fmla="*/ 1771650 w 3857625"/>
                <a:gd name="connsiteY25" fmla="*/ 2271712 h 2862262"/>
                <a:gd name="connsiteX26" fmla="*/ 1728787 w 3857625"/>
                <a:gd name="connsiteY26" fmla="*/ 2271712 h 2862262"/>
                <a:gd name="connsiteX27" fmla="*/ 1728787 w 3857625"/>
                <a:gd name="connsiteY27" fmla="*/ 2224087 h 2862262"/>
                <a:gd name="connsiteX28" fmla="*/ 1700212 w 3857625"/>
                <a:gd name="connsiteY28" fmla="*/ 2224087 h 2862262"/>
                <a:gd name="connsiteX29" fmla="*/ 1700212 w 3857625"/>
                <a:gd name="connsiteY29" fmla="*/ 2200275 h 2862262"/>
                <a:gd name="connsiteX30" fmla="*/ 1676400 w 3857625"/>
                <a:gd name="connsiteY30" fmla="*/ 2200275 h 2862262"/>
                <a:gd name="connsiteX31" fmla="*/ 1676400 w 3857625"/>
                <a:gd name="connsiteY31" fmla="*/ 2138362 h 2862262"/>
                <a:gd name="connsiteX32" fmla="*/ 1638300 w 3857625"/>
                <a:gd name="connsiteY32" fmla="*/ 2138362 h 2862262"/>
                <a:gd name="connsiteX33" fmla="*/ 1638300 w 3857625"/>
                <a:gd name="connsiteY33" fmla="*/ 2109787 h 2862262"/>
                <a:gd name="connsiteX34" fmla="*/ 1604962 w 3857625"/>
                <a:gd name="connsiteY34" fmla="*/ 2109787 h 2862262"/>
                <a:gd name="connsiteX35" fmla="*/ 1604962 w 3857625"/>
                <a:gd name="connsiteY35" fmla="*/ 2109787 h 2862262"/>
                <a:gd name="connsiteX36" fmla="*/ 1504950 w 3857625"/>
                <a:gd name="connsiteY36" fmla="*/ 2109787 h 2862262"/>
                <a:gd name="connsiteX37" fmla="*/ 1471612 w 3857625"/>
                <a:gd name="connsiteY37" fmla="*/ 2066925 h 2862262"/>
                <a:gd name="connsiteX38" fmla="*/ 1428750 w 3857625"/>
                <a:gd name="connsiteY38" fmla="*/ 2066925 h 2862262"/>
                <a:gd name="connsiteX39" fmla="*/ 1428750 w 3857625"/>
                <a:gd name="connsiteY39" fmla="*/ 2038350 h 2862262"/>
                <a:gd name="connsiteX40" fmla="*/ 1404937 w 3857625"/>
                <a:gd name="connsiteY40" fmla="*/ 2038350 h 2862262"/>
                <a:gd name="connsiteX41" fmla="*/ 1404937 w 3857625"/>
                <a:gd name="connsiteY41" fmla="*/ 2014537 h 2862262"/>
                <a:gd name="connsiteX42" fmla="*/ 1390650 w 3857625"/>
                <a:gd name="connsiteY42" fmla="*/ 2014537 h 2862262"/>
                <a:gd name="connsiteX43" fmla="*/ 1390650 w 3857625"/>
                <a:gd name="connsiteY43" fmla="*/ 2000250 h 2862262"/>
                <a:gd name="connsiteX44" fmla="*/ 1357312 w 3857625"/>
                <a:gd name="connsiteY44" fmla="*/ 2000250 h 2862262"/>
                <a:gd name="connsiteX45" fmla="*/ 1357312 w 3857625"/>
                <a:gd name="connsiteY45" fmla="*/ 1957387 h 2862262"/>
                <a:gd name="connsiteX46" fmla="*/ 1343025 w 3857625"/>
                <a:gd name="connsiteY46" fmla="*/ 1957387 h 2862262"/>
                <a:gd name="connsiteX47" fmla="*/ 1343025 w 3857625"/>
                <a:gd name="connsiteY47" fmla="*/ 1895475 h 2862262"/>
                <a:gd name="connsiteX48" fmla="*/ 1314450 w 3857625"/>
                <a:gd name="connsiteY48" fmla="*/ 1895475 h 2862262"/>
                <a:gd name="connsiteX49" fmla="*/ 1314450 w 3857625"/>
                <a:gd name="connsiteY49" fmla="*/ 1843087 h 2862262"/>
                <a:gd name="connsiteX50" fmla="*/ 1309687 w 3857625"/>
                <a:gd name="connsiteY50" fmla="*/ 1843087 h 2862262"/>
                <a:gd name="connsiteX51" fmla="*/ 1309687 w 3857625"/>
                <a:gd name="connsiteY51" fmla="*/ 1809750 h 2862262"/>
                <a:gd name="connsiteX52" fmla="*/ 1247775 w 3857625"/>
                <a:gd name="connsiteY52" fmla="*/ 1809750 h 2862262"/>
                <a:gd name="connsiteX53" fmla="*/ 1247775 w 3857625"/>
                <a:gd name="connsiteY53" fmla="*/ 1800225 h 2862262"/>
                <a:gd name="connsiteX54" fmla="*/ 1166812 w 3857625"/>
                <a:gd name="connsiteY54" fmla="*/ 1800225 h 2862262"/>
                <a:gd name="connsiteX55" fmla="*/ 1166812 w 3857625"/>
                <a:gd name="connsiteY55" fmla="*/ 1781175 h 2862262"/>
                <a:gd name="connsiteX56" fmla="*/ 1119187 w 3857625"/>
                <a:gd name="connsiteY56" fmla="*/ 1781175 h 2862262"/>
                <a:gd name="connsiteX57" fmla="*/ 1119187 w 3857625"/>
                <a:gd name="connsiteY57" fmla="*/ 1757362 h 2862262"/>
                <a:gd name="connsiteX58" fmla="*/ 1095375 w 3857625"/>
                <a:gd name="connsiteY58" fmla="*/ 1757362 h 2862262"/>
                <a:gd name="connsiteX59" fmla="*/ 1095375 w 3857625"/>
                <a:gd name="connsiteY59" fmla="*/ 1733550 h 2862262"/>
                <a:gd name="connsiteX60" fmla="*/ 1066800 w 3857625"/>
                <a:gd name="connsiteY60" fmla="*/ 1733550 h 2862262"/>
                <a:gd name="connsiteX61" fmla="*/ 1066800 w 3857625"/>
                <a:gd name="connsiteY61" fmla="*/ 1704975 h 2862262"/>
                <a:gd name="connsiteX62" fmla="*/ 1047750 w 3857625"/>
                <a:gd name="connsiteY62" fmla="*/ 1704975 h 2862262"/>
                <a:gd name="connsiteX63" fmla="*/ 1047750 w 3857625"/>
                <a:gd name="connsiteY63" fmla="*/ 1657350 h 2862262"/>
                <a:gd name="connsiteX64" fmla="*/ 1014412 w 3857625"/>
                <a:gd name="connsiteY64" fmla="*/ 1657350 h 2862262"/>
                <a:gd name="connsiteX65" fmla="*/ 1014412 w 3857625"/>
                <a:gd name="connsiteY65" fmla="*/ 1581150 h 2862262"/>
                <a:gd name="connsiteX66" fmla="*/ 1000125 w 3857625"/>
                <a:gd name="connsiteY66" fmla="*/ 1581150 h 2862262"/>
                <a:gd name="connsiteX67" fmla="*/ 1000125 w 3857625"/>
                <a:gd name="connsiteY67" fmla="*/ 1528762 h 2862262"/>
                <a:gd name="connsiteX68" fmla="*/ 971550 w 3857625"/>
                <a:gd name="connsiteY68" fmla="*/ 1528762 h 2862262"/>
                <a:gd name="connsiteX69" fmla="*/ 971550 w 3857625"/>
                <a:gd name="connsiteY69" fmla="*/ 1481137 h 2862262"/>
                <a:gd name="connsiteX70" fmla="*/ 942975 w 3857625"/>
                <a:gd name="connsiteY70" fmla="*/ 1481137 h 2862262"/>
                <a:gd name="connsiteX71" fmla="*/ 942975 w 3857625"/>
                <a:gd name="connsiteY71" fmla="*/ 1466850 h 2862262"/>
                <a:gd name="connsiteX72" fmla="*/ 900112 w 3857625"/>
                <a:gd name="connsiteY72" fmla="*/ 1466850 h 2862262"/>
                <a:gd name="connsiteX73" fmla="*/ 900112 w 3857625"/>
                <a:gd name="connsiteY73" fmla="*/ 1428750 h 2862262"/>
                <a:gd name="connsiteX74" fmla="*/ 881062 w 3857625"/>
                <a:gd name="connsiteY74" fmla="*/ 1428750 h 2862262"/>
                <a:gd name="connsiteX75" fmla="*/ 881062 w 3857625"/>
                <a:gd name="connsiteY75" fmla="*/ 1400175 h 2862262"/>
                <a:gd name="connsiteX76" fmla="*/ 847725 w 3857625"/>
                <a:gd name="connsiteY76" fmla="*/ 1400175 h 2862262"/>
                <a:gd name="connsiteX77" fmla="*/ 847725 w 3857625"/>
                <a:gd name="connsiteY77" fmla="*/ 1376362 h 2862262"/>
                <a:gd name="connsiteX78" fmla="*/ 809625 w 3857625"/>
                <a:gd name="connsiteY78" fmla="*/ 1376362 h 2862262"/>
                <a:gd name="connsiteX79" fmla="*/ 809625 w 3857625"/>
                <a:gd name="connsiteY79" fmla="*/ 1362075 h 2862262"/>
                <a:gd name="connsiteX80" fmla="*/ 795337 w 3857625"/>
                <a:gd name="connsiteY80" fmla="*/ 1362075 h 2862262"/>
                <a:gd name="connsiteX81" fmla="*/ 795337 w 3857625"/>
                <a:gd name="connsiteY81" fmla="*/ 1347787 h 2862262"/>
                <a:gd name="connsiteX82" fmla="*/ 738187 w 3857625"/>
                <a:gd name="connsiteY82" fmla="*/ 1347787 h 2862262"/>
                <a:gd name="connsiteX83" fmla="*/ 738187 w 3857625"/>
                <a:gd name="connsiteY83" fmla="*/ 1304925 h 2862262"/>
                <a:gd name="connsiteX84" fmla="*/ 719137 w 3857625"/>
                <a:gd name="connsiteY84" fmla="*/ 1304925 h 2862262"/>
                <a:gd name="connsiteX85" fmla="*/ 719137 w 3857625"/>
                <a:gd name="connsiteY85" fmla="*/ 1257300 h 2862262"/>
                <a:gd name="connsiteX86" fmla="*/ 695325 w 3857625"/>
                <a:gd name="connsiteY86" fmla="*/ 1257300 h 2862262"/>
                <a:gd name="connsiteX87" fmla="*/ 695325 w 3857625"/>
                <a:gd name="connsiteY87" fmla="*/ 1219200 h 2862262"/>
                <a:gd name="connsiteX88" fmla="*/ 676275 w 3857625"/>
                <a:gd name="connsiteY88" fmla="*/ 1219200 h 2862262"/>
                <a:gd name="connsiteX89" fmla="*/ 676275 w 3857625"/>
                <a:gd name="connsiteY89" fmla="*/ 1119187 h 2862262"/>
                <a:gd name="connsiteX90" fmla="*/ 666750 w 3857625"/>
                <a:gd name="connsiteY90" fmla="*/ 1128712 h 2862262"/>
                <a:gd name="connsiteX91" fmla="*/ 666750 w 3857625"/>
                <a:gd name="connsiteY91" fmla="*/ 1100137 h 2862262"/>
                <a:gd name="connsiteX92" fmla="*/ 652462 w 3857625"/>
                <a:gd name="connsiteY92" fmla="*/ 1100137 h 2862262"/>
                <a:gd name="connsiteX93" fmla="*/ 652462 w 3857625"/>
                <a:gd name="connsiteY93" fmla="*/ 1057275 h 2862262"/>
                <a:gd name="connsiteX94" fmla="*/ 642937 w 3857625"/>
                <a:gd name="connsiteY94" fmla="*/ 1057275 h 2862262"/>
                <a:gd name="connsiteX95" fmla="*/ 642937 w 3857625"/>
                <a:gd name="connsiteY95" fmla="*/ 1014412 h 2862262"/>
                <a:gd name="connsiteX96" fmla="*/ 628650 w 3857625"/>
                <a:gd name="connsiteY96" fmla="*/ 1014412 h 2862262"/>
                <a:gd name="connsiteX97" fmla="*/ 628650 w 3857625"/>
                <a:gd name="connsiteY97" fmla="*/ 971550 h 2862262"/>
                <a:gd name="connsiteX98" fmla="*/ 619125 w 3857625"/>
                <a:gd name="connsiteY98" fmla="*/ 971550 h 2862262"/>
                <a:gd name="connsiteX99" fmla="*/ 619125 w 3857625"/>
                <a:gd name="connsiteY99" fmla="*/ 947737 h 2862262"/>
                <a:gd name="connsiteX100" fmla="*/ 566737 w 3857625"/>
                <a:gd name="connsiteY100" fmla="*/ 947737 h 2862262"/>
                <a:gd name="connsiteX101" fmla="*/ 538162 w 3857625"/>
                <a:gd name="connsiteY101" fmla="*/ 919162 h 2862262"/>
                <a:gd name="connsiteX102" fmla="*/ 461962 w 3857625"/>
                <a:gd name="connsiteY102" fmla="*/ 919162 h 2862262"/>
                <a:gd name="connsiteX103" fmla="*/ 461962 w 3857625"/>
                <a:gd name="connsiteY103" fmla="*/ 900112 h 2862262"/>
                <a:gd name="connsiteX104" fmla="*/ 452437 w 3857625"/>
                <a:gd name="connsiteY104" fmla="*/ 900112 h 2862262"/>
                <a:gd name="connsiteX105" fmla="*/ 452437 w 3857625"/>
                <a:gd name="connsiteY105" fmla="*/ 871537 h 2862262"/>
                <a:gd name="connsiteX106" fmla="*/ 390525 w 3857625"/>
                <a:gd name="connsiteY106" fmla="*/ 871537 h 2862262"/>
                <a:gd name="connsiteX107" fmla="*/ 390525 w 3857625"/>
                <a:gd name="connsiteY107" fmla="*/ 857250 h 2862262"/>
                <a:gd name="connsiteX108" fmla="*/ 357187 w 3857625"/>
                <a:gd name="connsiteY108" fmla="*/ 857250 h 2862262"/>
                <a:gd name="connsiteX109" fmla="*/ 357187 w 3857625"/>
                <a:gd name="connsiteY109" fmla="*/ 781050 h 2862262"/>
                <a:gd name="connsiteX110" fmla="*/ 347662 w 3857625"/>
                <a:gd name="connsiteY110" fmla="*/ 781050 h 2862262"/>
                <a:gd name="connsiteX111" fmla="*/ 347662 w 3857625"/>
                <a:gd name="connsiteY111" fmla="*/ 619125 h 2862262"/>
                <a:gd name="connsiteX112" fmla="*/ 333375 w 3857625"/>
                <a:gd name="connsiteY112" fmla="*/ 619125 h 2862262"/>
                <a:gd name="connsiteX113" fmla="*/ 333375 w 3857625"/>
                <a:gd name="connsiteY113" fmla="*/ 547687 h 2862262"/>
                <a:gd name="connsiteX114" fmla="*/ 323850 w 3857625"/>
                <a:gd name="connsiteY114" fmla="*/ 547687 h 2862262"/>
                <a:gd name="connsiteX115" fmla="*/ 323850 w 3857625"/>
                <a:gd name="connsiteY115" fmla="*/ 461962 h 2862262"/>
                <a:gd name="connsiteX116" fmla="*/ 314325 w 3857625"/>
                <a:gd name="connsiteY116" fmla="*/ 461962 h 2862262"/>
                <a:gd name="connsiteX117" fmla="*/ 314325 w 3857625"/>
                <a:gd name="connsiteY117" fmla="*/ 409575 h 2862262"/>
                <a:gd name="connsiteX118" fmla="*/ 295275 w 3857625"/>
                <a:gd name="connsiteY118" fmla="*/ 409575 h 2862262"/>
                <a:gd name="connsiteX119" fmla="*/ 295275 w 3857625"/>
                <a:gd name="connsiteY119" fmla="*/ 285750 h 2862262"/>
                <a:gd name="connsiteX120" fmla="*/ 280987 w 3857625"/>
                <a:gd name="connsiteY120" fmla="*/ 285750 h 2862262"/>
                <a:gd name="connsiteX121" fmla="*/ 280987 w 3857625"/>
                <a:gd name="connsiteY121" fmla="*/ 185737 h 2862262"/>
                <a:gd name="connsiteX122" fmla="*/ 247650 w 3857625"/>
                <a:gd name="connsiteY122" fmla="*/ 185737 h 2862262"/>
                <a:gd name="connsiteX123" fmla="*/ 247650 w 3857625"/>
                <a:gd name="connsiteY123" fmla="*/ 166687 h 2862262"/>
                <a:gd name="connsiteX124" fmla="*/ 223837 w 3857625"/>
                <a:gd name="connsiteY124" fmla="*/ 190500 h 2862262"/>
                <a:gd name="connsiteX125" fmla="*/ 223837 w 3857625"/>
                <a:gd name="connsiteY125" fmla="*/ 147637 h 2862262"/>
                <a:gd name="connsiteX126" fmla="*/ 195262 w 3857625"/>
                <a:gd name="connsiteY126" fmla="*/ 147637 h 2862262"/>
                <a:gd name="connsiteX127" fmla="*/ 195262 w 3857625"/>
                <a:gd name="connsiteY127" fmla="*/ 109537 h 2862262"/>
                <a:gd name="connsiteX128" fmla="*/ 171450 w 3857625"/>
                <a:gd name="connsiteY128" fmla="*/ 109537 h 2862262"/>
                <a:gd name="connsiteX129" fmla="*/ 171450 w 3857625"/>
                <a:gd name="connsiteY129" fmla="*/ 76200 h 2862262"/>
                <a:gd name="connsiteX130" fmla="*/ 147637 w 3857625"/>
                <a:gd name="connsiteY130" fmla="*/ 76200 h 2862262"/>
                <a:gd name="connsiteX131" fmla="*/ 147637 w 3857625"/>
                <a:gd name="connsiteY131" fmla="*/ 42862 h 2862262"/>
                <a:gd name="connsiteX132" fmla="*/ 104775 w 3857625"/>
                <a:gd name="connsiteY132" fmla="*/ 42862 h 2862262"/>
                <a:gd name="connsiteX133" fmla="*/ 104775 w 3857625"/>
                <a:gd name="connsiteY133" fmla="*/ 19050 h 2862262"/>
                <a:gd name="connsiteX134" fmla="*/ 61912 w 3857625"/>
                <a:gd name="connsiteY134" fmla="*/ 19050 h 2862262"/>
                <a:gd name="connsiteX135" fmla="*/ 61912 w 3857625"/>
                <a:gd name="connsiteY135" fmla="*/ 0 h 2862262"/>
                <a:gd name="connsiteX136" fmla="*/ 0 w 3857625"/>
                <a:gd name="connsiteY136" fmla="*/ 0 h 2862262"/>
                <a:gd name="connsiteX0" fmla="*/ 3857625 w 3857625"/>
                <a:gd name="connsiteY0" fmla="*/ 2862262 h 2862262"/>
                <a:gd name="connsiteX1" fmla="*/ 3857625 w 3857625"/>
                <a:gd name="connsiteY1" fmla="*/ 2647950 h 2862262"/>
                <a:gd name="connsiteX2" fmla="*/ 3224212 w 3857625"/>
                <a:gd name="connsiteY2" fmla="*/ 2647950 h 2862262"/>
                <a:gd name="connsiteX3" fmla="*/ 3224212 w 3857625"/>
                <a:gd name="connsiteY3" fmla="*/ 2600325 h 2862262"/>
                <a:gd name="connsiteX4" fmla="*/ 3162300 w 3857625"/>
                <a:gd name="connsiteY4" fmla="*/ 2600325 h 2862262"/>
                <a:gd name="connsiteX5" fmla="*/ 3162300 w 3857625"/>
                <a:gd name="connsiteY5" fmla="*/ 2552700 h 2862262"/>
                <a:gd name="connsiteX6" fmla="*/ 2633662 w 3857625"/>
                <a:gd name="connsiteY6" fmla="*/ 2552700 h 2862262"/>
                <a:gd name="connsiteX7" fmla="*/ 2633662 w 3857625"/>
                <a:gd name="connsiteY7" fmla="*/ 2524125 h 2862262"/>
                <a:gd name="connsiteX8" fmla="*/ 2324100 w 3857625"/>
                <a:gd name="connsiteY8" fmla="*/ 2524125 h 2862262"/>
                <a:gd name="connsiteX9" fmla="*/ 2324100 w 3857625"/>
                <a:gd name="connsiteY9" fmla="*/ 2476500 h 2862262"/>
                <a:gd name="connsiteX10" fmla="*/ 2300287 w 3857625"/>
                <a:gd name="connsiteY10" fmla="*/ 2476500 h 2862262"/>
                <a:gd name="connsiteX11" fmla="*/ 2300287 w 3857625"/>
                <a:gd name="connsiteY11" fmla="*/ 2452687 h 2862262"/>
                <a:gd name="connsiteX12" fmla="*/ 2295524 w 3857625"/>
                <a:gd name="connsiteY12" fmla="*/ 2457450 h 2862262"/>
                <a:gd name="connsiteX13" fmla="*/ 2295524 w 3857625"/>
                <a:gd name="connsiteY13" fmla="*/ 2424112 h 2862262"/>
                <a:gd name="connsiteX14" fmla="*/ 2095500 w 3857625"/>
                <a:gd name="connsiteY14" fmla="*/ 2424112 h 2862262"/>
                <a:gd name="connsiteX15" fmla="*/ 2095500 w 3857625"/>
                <a:gd name="connsiteY15" fmla="*/ 2405062 h 2862262"/>
                <a:gd name="connsiteX16" fmla="*/ 2066925 w 3857625"/>
                <a:gd name="connsiteY16" fmla="*/ 2405062 h 2862262"/>
                <a:gd name="connsiteX17" fmla="*/ 2066925 w 3857625"/>
                <a:gd name="connsiteY17" fmla="*/ 2376487 h 2862262"/>
                <a:gd name="connsiteX18" fmla="*/ 2009775 w 3857625"/>
                <a:gd name="connsiteY18" fmla="*/ 2376487 h 2862262"/>
                <a:gd name="connsiteX19" fmla="*/ 2009775 w 3857625"/>
                <a:gd name="connsiteY19" fmla="*/ 2314575 h 2862262"/>
                <a:gd name="connsiteX20" fmla="*/ 1971675 w 3857625"/>
                <a:gd name="connsiteY20" fmla="*/ 2314575 h 2862262"/>
                <a:gd name="connsiteX21" fmla="*/ 1971675 w 3857625"/>
                <a:gd name="connsiteY21" fmla="*/ 2295525 h 2862262"/>
                <a:gd name="connsiteX22" fmla="*/ 1947862 w 3857625"/>
                <a:gd name="connsiteY22" fmla="*/ 2295525 h 2862262"/>
                <a:gd name="connsiteX23" fmla="*/ 1947862 w 3857625"/>
                <a:gd name="connsiteY23" fmla="*/ 2276475 h 2862262"/>
                <a:gd name="connsiteX24" fmla="*/ 1771650 w 3857625"/>
                <a:gd name="connsiteY24" fmla="*/ 2276475 h 2862262"/>
                <a:gd name="connsiteX25" fmla="*/ 1771650 w 3857625"/>
                <a:gd name="connsiteY25" fmla="*/ 2271712 h 2862262"/>
                <a:gd name="connsiteX26" fmla="*/ 1728787 w 3857625"/>
                <a:gd name="connsiteY26" fmla="*/ 2271712 h 2862262"/>
                <a:gd name="connsiteX27" fmla="*/ 1728787 w 3857625"/>
                <a:gd name="connsiteY27" fmla="*/ 2224087 h 2862262"/>
                <a:gd name="connsiteX28" fmla="*/ 1700212 w 3857625"/>
                <a:gd name="connsiteY28" fmla="*/ 2224087 h 2862262"/>
                <a:gd name="connsiteX29" fmla="*/ 1700212 w 3857625"/>
                <a:gd name="connsiteY29" fmla="*/ 2200275 h 2862262"/>
                <a:gd name="connsiteX30" fmla="*/ 1676400 w 3857625"/>
                <a:gd name="connsiteY30" fmla="*/ 2200275 h 2862262"/>
                <a:gd name="connsiteX31" fmla="*/ 1676400 w 3857625"/>
                <a:gd name="connsiteY31" fmla="*/ 2138362 h 2862262"/>
                <a:gd name="connsiteX32" fmla="*/ 1638300 w 3857625"/>
                <a:gd name="connsiteY32" fmla="*/ 2138362 h 2862262"/>
                <a:gd name="connsiteX33" fmla="*/ 1638300 w 3857625"/>
                <a:gd name="connsiteY33" fmla="*/ 2109787 h 2862262"/>
                <a:gd name="connsiteX34" fmla="*/ 1604962 w 3857625"/>
                <a:gd name="connsiteY34" fmla="*/ 2109787 h 2862262"/>
                <a:gd name="connsiteX35" fmla="*/ 1604962 w 3857625"/>
                <a:gd name="connsiteY35" fmla="*/ 2109787 h 2862262"/>
                <a:gd name="connsiteX36" fmla="*/ 1504950 w 3857625"/>
                <a:gd name="connsiteY36" fmla="*/ 2109787 h 2862262"/>
                <a:gd name="connsiteX37" fmla="*/ 1471612 w 3857625"/>
                <a:gd name="connsiteY37" fmla="*/ 2066925 h 2862262"/>
                <a:gd name="connsiteX38" fmla="*/ 1428750 w 3857625"/>
                <a:gd name="connsiteY38" fmla="*/ 2066925 h 2862262"/>
                <a:gd name="connsiteX39" fmla="*/ 1428750 w 3857625"/>
                <a:gd name="connsiteY39" fmla="*/ 2038350 h 2862262"/>
                <a:gd name="connsiteX40" fmla="*/ 1404937 w 3857625"/>
                <a:gd name="connsiteY40" fmla="*/ 2038350 h 2862262"/>
                <a:gd name="connsiteX41" fmla="*/ 1404937 w 3857625"/>
                <a:gd name="connsiteY41" fmla="*/ 2014537 h 2862262"/>
                <a:gd name="connsiteX42" fmla="*/ 1390650 w 3857625"/>
                <a:gd name="connsiteY42" fmla="*/ 2014537 h 2862262"/>
                <a:gd name="connsiteX43" fmla="*/ 1390650 w 3857625"/>
                <a:gd name="connsiteY43" fmla="*/ 2000250 h 2862262"/>
                <a:gd name="connsiteX44" fmla="*/ 1357312 w 3857625"/>
                <a:gd name="connsiteY44" fmla="*/ 2000250 h 2862262"/>
                <a:gd name="connsiteX45" fmla="*/ 1357312 w 3857625"/>
                <a:gd name="connsiteY45" fmla="*/ 1957387 h 2862262"/>
                <a:gd name="connsiteX46" fmla="*/ 1343025 w 3857625"/>
                <a:gd name="connsiteY46" fmla="*/ 1957387 h 2862262"/>
                <a:gd name="connsiteX47" fmla="*/ 1343025 w 3857625"/>
                <a:gd name="connsiteY47" fmla="*/ 1895475 h 2862262"/>
                <a:gd name="connsiteX48" fmla="*/ 1314450 w 3857625"/>
                <a:gd name="connsiteY48" fmla="*/ 1895475 h 2862262"/>
                <a:gd name="connsiteX49" fmla="*/ 1314450 w 3857625"/>
                <a:gd name="connsiteY49" fmla="*/ 1843087 h 2862262"/>
                <a:gd name="connsiteX50" fmla="*/ 1309687 w 3857625"/>
                <a:gd name="connsiteY50" fmla="*/ 1843087 h 2862262"/>
                <a:gd name="connsiteX51" fmla="*/ 1309687 w 3857625"/>
                <a:gd name="connsiteY51" fmla="*/ 1809750 h 2862262"/>
                <a:gd name="connsiteX52" fmla="*/ 1247775 w 3857625"/>
                <a:gd name="connsiteY52" fmla="*/ 1809750 h 2862262"/>
                <a:gd name="connsiteX53" fmla="*/ 1247775 w 3857625"/>
                <a:gd name="connsiteY53" fmla="*/ 1800225 h 2862262"/>
                <a:gd name="connsiteX54" fmla="*/ 1166812 w 3857625"/>
                <a:gd name="connsiteY54" fmla="*/ 1800225 h 2862262"/>
                <a:gd name="connsiteX55" fmla="*/ 1166812 w 3857625"/>
                <a:gd name="connsiteY55" fmla="*/ 1781175 h 2862262"/>
                <a:gd name="connsiteX56" fmla="*/ 1119187 w 3857625"/>
                <a:gd name="connsiteY56" fmla="*/ 1781175 h 2862262"/>
                <a:gd name="connsiteX57" fmla="*/ 1119187 w 3857625"/>
                <a:gd name="connsiteY57" fmla="*/ 1757362 h 2862262"/>
                <a:gd name="connsiteX58" fmla="*/ 1095375 w 3857625"/>
                <a:gd name="connsiteY58" fmla="*/ 1757362 h 2862262"/>
                <a:gd name="connsiteX59" fmla="*/ 1095375 w 3857625"/>
                <a:gd name="connsiteY59" fmla="*/ 1733550 h 2862262"/>
                <a:gd name="connsiteX60" fmla="*/ 1066800 w 3857625"/>
                <a:gd name="connsiteY60" fmla="*/ 1733550 h 2862262"/>
                <a:gd name="connsiteX61" fmla="*/ 1066800 w 3857625"/>
                <a:gd name="connsiteY61" fmla="*/ 1704975 h 2862262"/>
                <a:gd name="connsiteX62" fmla="*/ 1047750 w 3857625"/>
                <a:gd name="connsiteY62" fmla="*/ 1704975 h 2862262"/>
                <a:gd name="connsiteX63" fmla="*/ 1047750 w 3857625"/>
                <a:gd name="connsiteY63" fmla="*/ 1657350 h 2862262"/>
                <a:gd name="connsiteX64" fmla="*/ 1014412 w 3857625"/>
                <a:gd name="connsiteY64" fmla="*/ 1657350 h 2862262"/>
                <a:gd name="connsiteX65" fmla="*/ 1014412 w 3857625"/>
                <a:gd name="connsiteY65" fmla="*/ 1581150 h 2862262"/>
                <a:gd name="connsiteX66" fmla="*/ 1000125 w 3857625"/>
                <a:gd name="connsiteY66" fmla="*/ 1581150 h 2862262"/>
                <a:gd name="connsiteX67" fmla="*/ 1000125 w 3857625"/>
                <a:gd name="connsiteY67" fmla="*/ 1528762 h 2862262"/>
                <a:gd name="connsiteX68" fmla="*/ 971550 w 3857625"/>
                <a:gd name="connsiteY68" fmla="*/ 1528762 h 2862262"/>
                <a:gd name="connsiteX69" fmla="*/ 971550 w 3857625"/>
                <a:gd name="connsiteY69" fmla="*/ 1481137 h 2862262"/>
                <a:gd name="connsiteX70" fmla="*/ 942975 w 3857625"/>
                <a:gd name="connsiteY70" fmla="*/ 1481137 h 2862262"/>
                <a:gd name="connsiteX71" fmla="*/ 942975 w 3857625"/>
                <a:gd name="connsiteY71" fmla="*/ 1466850 h 2862262"/>
                <a:gd name="connsiteX72" fmla="*/ 900112 w 3857625"/>
                <a:gd name="connsiteY72" fmla="*/ 1466850 h 2862262"/>
                <a:gd name="connsiteX73" fmla="*/ 900112 w 3857625"/>
                <a:gd name="connsiteY73" fmla="*/ 1428750 h 2862262"/>
                <a:gd name="connsiteX74" fmla="*/ 881062 w 3857625"/>
                <a:gd name="connsiteY74" fmla="*/ 1428750 h 2862262"/>
                <a:gd name="connsiteX75" fmla="*/ 881062 w 3857625"/>
                <a:gd name="connsiteY75" fmla="*/ 1400175 h 2862262"/>
                <a:gd name="connsiteX76" fmla="*/ 847725 w 3857625"/>
                <a:gd name="connsiteY76" fmla="*/ 1400175 h 2862262"/>
                <a:gd name="connsiteX77" fmla="*/ 847725 w 3857625"/>
                <a:gd name="connsiteY77" fmla="*/ 1376362 h 2862262"/>
                <a:gd name="connsiteX78" fmla="*/ 809625 w 3857625"/>
                <a:gd name="connsiteY78" fmla="*/ 1376362 h 2862262"/>
                <a:gd name="connsiteX79" fmla="*/ 809625 w 3857625"/>
                <a:gd name="connsiteY79" fmla="*/ 1362075 h 2862262"/>
                <a:gd name="connsiteX80" fmla="*/ 795337 w 3857625"/>
                <a:gd name="connsiteY80" fmla="*/ 1362075 h 2862262"/>
                <a:gd name="connsiteX81" fmla="*/ 795337 w 3857625"/>
                <a:gd name="connsiteY81" fmla="*/ 1347787 h 2862262"/>
                <a:gd name="connsiteX82" fmla="*/ 738187 w 3857625"/>
                <a:gd name="connsiteY82" fmla="*/ 1347787 h 2862262"/>
                <a:gd name="connsiteX83" fmla="*/ 738187 w 3857625"/>
                <a:gd name="connsiteY83" fmla="*/ 1304925 h 2862262"/>
                <a:gd name="connsiteX84" fmla="*/ 719137 w 3857625"/>
                <a:gd name="connsiteY84" fmla="*/ 1304925 h 2862262"/>
                <a:gd name="connsiteX85" fmla="*/ 719137 w 3857625"/>
                <a:gd name="connsiteY85" fmla="*/ 1257300 h 2862262"/>
                <a:gd name="connsiteX86" fmla="*/ 695325 w 3857625"/>
                <a:gd name="connsiteY86" fmla="*/ 1257300 h 2862262"/>
                <a:gd name="connsiteX87" fmla="*/ 695325 w 3857625"/>
                <a:gd name="connsiteY87" fmla="*/ 1219200 h 2862262"/>
                <a:gd name="connsiteX88" fmla="*/ 676275 w 3857625"/>
                <a:gd name="connsiteY88" fmla="*/ 1219200 h 2862262"/>
                <a:gd name="connsiteX89" fmla="*/ 676275 w 3857625"/>
                <a:gd name="connsiteY89" fmla="*/ 1119187 h 2862262"/>
                <a:gd name="connsiteX90" fmla="*/ 666750 w 3857625"/>
                <a:gd name="connsiteY90" fmla="*/ 1128712 h 2862262"/>
                <a:gd name="connsiteX91" fmla="*/ 666750 w 3857625"/>
                <a:gd name="connsiteY91" fmla="*/ 1100137 h 2862262"/>
                <a:gd name="connsiteX92" fmla="*/ 652462 w 3857625"/>
                <a:gd name="connsiteY92" fmla="*/ 1100137 h 2862262"/>
                <a:gd name="connsiteX93" fmla="*/ 652462 w 3857625"/>
                <a:gd name="connsiteY93" fmla="*/ 1057275 h 2862262"/>
                <a:gd name="connsiteX94" fmla="*/ 642937 w 3857625"/>
                <a:gd name="connsiteY94" fmla="*/ 1057275 h 2862262"/>
                <a:gd name="connsiteX95" fmla="*/ 642937 w 3857625"/>
                <a:gd name="connsiteY95" fmla="*/ 1014412 h 2862262"/>
                <a:gd name="connsiteX96" fmla="*/ 628650 w 3857625"/>
                <a:gd name="connsiteY96" fmla="*/ 1014412 h 2862262"/>
                <a:gd name="connsiteX97" fmla="*/ 628650 w 3857625"/>
                <a:gd name="connsiteY97" fmla="*/ 971550 h 2862262"/>
                <a:gd name="connsiteX98" fmla="*/ 619125 w 3857625"/>
                <a:gd name="connsiteY98" fmla="*/ 971550 h 2862262"/>
                <a:gd name="connsiteX99" fmla="*/ 619125 w 3857625"/>
                <a:gd name="connsiteY99" fmla="*/ 947737 h 2862262"/>
                <a:gd name="connsiteX100" fmla="*/ 566737 w 3857625"/>
                <a:gd name="connsiteY100" fmla="*/ 947737 h 2862262"/>
                <a:gd name="connsiteX101" fmla="*/ 538162 w 3857625"/>
                <a:gd name="connsiteY101" fmla="*/ 919162 h 2862262"/>
                <a:gd name="connsiteX102" fmla="*/ 461962 w 3857625"/>
                <a:gd name="connsiteY102" fmla="*/ 919162 h 2862262"/>
                <a:gd name="connsiteX103" fmla="*/ 461962 w 3857625"/>
                <a:gd name="connsiteY103" fmla="*/ 900112 h 2862262"/>
                <a:gd name="connsiteX104" fmla="*/ 452437 w 3857625"/>
                <a:gd name="connsiteY104" fmla="*/ 900112 h 2862262"/>
                <a:gd name="connsiteX105" fmla="*/ 452437 w 3857625"/>
                <a:gd name="connsiteY105" fmla="*/ 871537 h 2862262"/>
                <a:gd name="connsiteX106" fmla="*/ 390525 w 3857625"/>
                <a:gd name="connsiteY106" fmla="*/ 871537 h 2862262"/>
                <a:gd name="connsiteX107" fmla="*/ 390525 w 3857625"/>
                <a:gd name="connsiteY107" fmla="*/ 857250 h 2862262"/>
                <a:gd name="connsiteX108" fmla="*/ 357187 w 3857625"/>
                <a:gd name="connsiteY108" fmla="*/ 857250 h 2862262"/>
                <a:gd name="connsiteX109" fmla="*/ 357187 w 3857625"/>
                <a:gd name="connsiteY109" fmla="*/ 781050 h 2862262"/>
                <a:gd name="connsiteX110" fmla="*/ 347662 w 3857625"/>
                <a:gd name="connsiteY110" fmla="*/ 781050 h 2862262"/>
                <a:gd name="connsiteX111" fmla="*/ 347662 w 3857625"/>
                <a:gd name="connsiteY111" fmla="*/ 619125 h 2862262"/>
                <a:gd name="connsiteX112" fmla="*/ 333375 w 3857625"/>
                <a:gd name="connsiteY112" fmla="*/ 619125 h 2862262"/>
                <a:gd name="connsiteX113" fmla="*/ 333375 w 3857625"/>
                <a:gd name="connsiteY113" fmla="*/ 547687 h 2862262"/>
                <a:gd name="connsiteX114" fmla="*/ 323850 w 3857625"/>
                <a:gd name="connsiteY114" fmla="*/ 547687 h 2862262"/>
                <a:gd name="connsiteX115" fmla="*/ 323850 w 3857625"/>
                <a:gd name="connsiteY115" fmla="*/ 461962 h 2862262"/>
                <a:gd name="connsiteX116" fmla="*/ 314325 w 3857625"/>
                <a:gd name="connsiteY116" fmla="*/ 461962 h 2862262"/>
                <a:gd name="connsiteX117" fmla="*/ 314325 w 3857625"/>
                <a:gd name="connsiteY117" fmla="*/ 409575 h 2862262"/>
                <a:gd name="connsiteX118" fmla="*/ 295275 w 3857625"/>
                <a:gd name="connsiteY118" fmla="*/ 409575 h 2862262"/>
                <a:gd name="connsiteX119" fmla="*/ 295275 w 3857625"/>
                <a:gd name="connsiteY119" fmla="*/ 285750 h 2862262"/>
                <a:gd name="connsiteX120" fmla="*/ 280987 w 3857625"/>
                <a:gd name="connsiteY120" fmla="*/ 285750 h 2862262"/>
                <a:gd name="connsiteX121" fmla="*/ 280987 w 3857625"/>
                <a:gd name="connsiteY121" fmla="*/ 185737 h 2862262"/>
                <a:gd name="connsiteX122" fmla="*/ 247650 w 3857625"/>
                <a:gd name="connsiteY122" fmla="*/ 185737 h 2862262"/>
                <a:gd name="connsiteX123" fmla="*/ 247650 w 3857625"/>
                <a:gd name="connsiteY123" fmla="*/ 166687 h 2862262"/>
                <a:gd name="connsiteX124" fmla="*/ 227012 w 3857625"/>
                <a:gd name="connsiteY124" fmla="*/ 168275 h 2862262"/>
                <a:gd name="connsiteX125" fmla="*/ 223837 w 3857625"/>
                <a:gd name="connsiteY125" fmla="*/ 147637 h 2862262"/>
                <a:gd name="connsiteX126" fmla="*/ 195262 w 3857625"/>
                <a:gd name="connsiteY126" fmla="*/ 147637 h 2862262"/>
                <a:gd name="connsiteX127" fmla="*/ 195262 w 3857625"/>
                <a:gd name="connsiteY127" fmla="*/ 109537 h 2862262"/>
                <a:gd name="connsiteX128" fmla="*/ 171450 w 3857625"/>
                <a:gd name="connsiteY128" fmla="*/ 109537 h 2862262"/>
                <a:gd name="connsiteX129" fmla="*/ 171450 w 3857625"/>
                <a:gd name="connsiteY129" fmla="*/ 76200 h 2862262"/>
                <a:gd name="connsiteX130" fmla="*/ 147637 w 3857625"/>
                <a:gd name="connsiteY130" fmla="*/ 76200 h 2862262"/>
                <a:gd name="connsiteX131" fmla="*/ 147637 w 3857625"/>
                <a:gd name="connsiteY131" fmla="*/ 42862 h 2862262"/>
                <a:gd name="connsiteX132" fmla="*/ 104775 w 3857625"/>
                <a:gd name="connsiteY132" fmla="*/ 42862 h 2862262"/>
                <a:gd name="connsiteX133" fmla="*/ 104775 w 3857625"/>
                <a:gd name="connsiteY133" fmla="*/ 19050 h 2862262"/>
                <a:gd name="connsiteX134" fmla="*/ 61912 w 3857625"/>
                <a:gd name="connsiteY134" fmla="*/ 19050 h 2862262"/>
                <a:gd name="connsiteX135" fmla="*/ 61912 w 3857625"/>
                <a:gd name="connsiteY135" fmla="*/ 0 h 2862262"/>
                <a:gd name="connsiteX136" fmla="*/ 0 w 3857625"/>
                <a:gd name="connsiteY136" fmla="*/ 0 h 2862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3857625" h="2862262">
                  <a:moveTo>
                    <a:pt x="3857625" y="2862262"/>
                  </a:moveTo>
                  <a:lnTo>
                    <a:pt x="3857625" y="2647950"/>
                  </a:lnTo>
                  <a:lnTo>
                    <a:pt x="3224212" y="2647950"/>
                  </a:lnTo>
                  <a:lnTo>
                    <a:pt x="3224212" y="2600325"/>
                  </a:lnTo>
                  <a:lnTo>
                    <a:pt x="3162300" y="2600325"/>
                  </a:lnTo>
                  <a:lnTo>
                    <a:pt x="3162300" y="2552700"/>
                  </a:lnTo>
                  <a:lnTo>
                    <a:pt x="2633662" y="2552700"/>
                  </a:lnTo>
                  <a:lnTo>
                    <a:pt x="2633662" y="2524125"/>
                  </a:lnTo>
                  <a:lnTo>
                    <a:pt x="2324100" y="2524125"/>
                  </a:lnTo>
                  <a:lnTo>
                    <a:pt x="2324100" y="2476500"/>
                  </a:lnTo>
                  <a:lnTo>
                    <a:pt x="2300287" y="2476500"/>
                  </a:lnTo>
                  <a:lnTo>
                    <a:pt x="2300287" y="2452687"/>
                  </a:lnTo>
                  <a:lnTo>
                    <a:pt x="2295524" y="2457450"/>
                  </a:lnTo>
                  <a:lnTo>
                    <a:pt x="2295524" y="2424112"/>
                  </a:lnTo>
                  <a:lnTo>
                    <a:pt x="2095500" y="2424112"/>
                  </a:lnTo>
                  <a:lnTo>
                    <a:pt x="2095500" y="2405062"/>
                  </a:lnTo>
                  <a:lnTo>
                    <a:pt x="2066925" y="2405062"/>
                  </a:lnTo>
                  <a:lnTo>
                    <a:pt x="2066925" y="2376487"/>
                  </a:lnTo>
                  <a:lnTo>
                    <a:pt x="2009775" y="2376487"/>
                  </a:lnTo>
                  <a:lnTo>
                    <a:pt x="2009775" y="2314575"/>
                  </a:lnTo>
                  <a:lnTo>
                    <a:pt x="1971675" y="2314575"/>
                  </a:lnTo>
                  <a:lnTo>
                    <a:pt x="1971675" y="2295525"/>
                  </a:lnTo>
                  <a:lnTo>
                    <a:pt x="1947862" y="2295525"/>
                  </a:lnTo>
                  <a:lnTo>
                    <a:pt x="1947862" y="2276475"/>
                  </a:lnTo>
                  <a:lnTo>
                    <a:pt x="1771650" y="2276475"/>
                  </a:lnTo>
                  <a:lnTo>
                    <a:pt x="1771650" y="2271712"/>
                  </a:lnTo>
                  <a:lnTo>
                    <a:pt x="1728787" y="2271712"/>
                  </a:lnTo>
                  <a:lnTo>
                    <a:pt x="1728787" y="2224087"/>
                  </a:lnTo>
                  <a:lnTo>
                    <a:pt x="1700212" y="2224087"/>
                  </a:lnTo>
                  <a:lnTo>
                    <a:pt x="1700212" y="2200275"/>
                  </a:lnTo>
                  <a:lnTo>
                    <a:pt x="1676400" y="2200275"/>
                  </a:lnTo>
                  <a:lnTo>
                    <a:pt x="1676400" y="2138362"/>
                  </a:lnTo>
                  <a:lnTo>
                    <a:pt x="1638300" y="2138362"/>
                  </a:lnTo>
                  <a:lnTo>
                    <a:pt x="1638300" y="2109787"/>
                  </a:lnTo>
                  <a:lnTo>
                    <a:pt x="1604962" y="2109787"/>
                  </a:lnTo>
                  <a:lnTo>
                    <a:pt x="1604962" y="2109787"/>
                  </a:lnTo>
                  <a:lnTo>
                    <a:pt x="1504950" y="2109787"/>
                  </a:lnTo>
                  <a:lnTo>
                    <a:pt x="1471612" y="2066925"/>
                  </a:lnTo>
                  <a:lnTo>
                    <a:pt x="1428750" y="2066925"/>
                  </a:lnTo>
                  <a:lnTo>
                    <a:pt x="1428750" y="2038350"/>
                  </a:lnTo>
                  <a:lnTo>
                    <a:pt x="1404937" y="2038350"/>
                  </a:lnTo>
                  <a:lnTo>
                    <a:pt x="1404937" y="2014537"/>
                  </a:lnTo>
                  <a:lnTo>
                    <a:pt x="1390650" y="2014537"/>
                  </a:lnTo>
                  <a:lnTo>
                    <a:pt x="1390650" y="2000250"/>
                  </a:lnTo>
                  <a:lnTo>
                    <a:pt x="1357312" y="2000250"/>
                  </a:lnTo>
                  <a:lnTo>
                    <a:pt x="1357312" y="1957387"/>
                  </a:lnTo>
                  <a:lnTo>
                    <a:pt x="1343025" y="1957387"/>
                  </a:lnTo>
                  <a:lnTo>
                    <a:pt x="1343025" y="1895475"/>
                  </a:lnTo>
                  <a:lnTo>
                    <a:pt x="1314450" y="1895475"/>
                  </a:lnTo>
                  <a:lnTo>
                    <a:pt x="1314450" y="1843087"/>
                  </a:lnTo>
                  <a:lnTo>
                    <a:pt x="1309687" y="1843087"/>
                  </a:lnTo>
                  <a:lnTo>
                    <a:pt x="1309687" y="1809750"/>
                  </a:lnTo>
                  <a:lnTo>
                    <a:pt x="1247775" y="1809750"/>
                  </a:lnTo>
                  <a:lnTo>
                    <a:pt x="1247775" y="1800225"/>
                  </a:lnTo>
                  <a:lnTo>
                    <a:pt x="1166812" y="1800225"/>
                  </a:lnTo>
                  <a:lnTo>
                    <a:pt x="1166812" y="1781175"/>
                  </a:lnTo>
                  <a:lnTo>
                    <a:pt x="1119187" y="1781175"/>
                  </a:lnTo>
                  <a:lnTo>
                    <a:pt x="1119187" y="1757362"/>
                  </a:lnTo>
                  <a:lnTo>
                    <a:pt x="1095375" y="1757362"/>
                  </a:lnTo>
                  <a:lnTo>
                    <a:pt x="1095375" y="1733550"/>
                  </a:lnTo>
                  <a:lnTo>
                    <a:pt x="1066800" y="1733550"/>
                  </a:lnTo>
                  <a:lnTo>
                    <a:pt x="1066800" y="1704975"/>
                  </a:lnTo>
                  <a:lnTo>
                    <a:pt x="1047750" y="1704975"/>
                  </a:lnTo>
                  <a:lnTo>
                    <a:pt x="1047750" y="1657350"/>
                  </a:lnTo>
                  <a:lnTo>
                    <a:pt x="1014412" y="1657350"/>
                  </a:lnTo>
                  <a:lnTo>
                    <a:pt x="1014412" y="1581150"/>
                  </a:lnTo>
                  <a:lnTo>
                    <a:pt x="1000125" y="1581150"/>
                  </a:lnTo>
                  <a:lnTo>
                    <a:pt x="1000125" y="1528762"/>
                  </a:lnTo>
                  <a:lnTo>
                    <a:pt x="971550" y="1528762"/>
                  </a:lnTo>
                  <a:lnTo>
                    <a:pt x="971550" y="1481137"/>
                  </a:lnTo>
                  <a:lnTo>
                    <a:pt x="942975" y="1481137"/>
                  </a:lnTo>
                  <a:lnTo>
                    <a:pt x="942975" y="1466850"/>
                  </a:lnTo>
                  <a:lnTo>
                    <a:pt x="900112" y="1466850"/>
                  </a:lnTo>
                  <a:lnTo>
                    <a:pt x="900112" y="1428750"/>
                  </a:lnTo>
                  <a:lnTo>
                    <a:pt x="881062" y="1428750"/>
                  </a:lnTo>
                  <a:lnTo>
                    <a:pt x="881062" y="1400175"/>
                  </a:lnTo>
                  <a:lnTo>
                    <a:pt x="847725" y="1400175"/>
                  </a:lnTo>
                  <a:lnTo>
                    <a:pt x="847725" y="1376362"/>
                  </a:lnTo>
                  <a:lnTo>
                    <a:pt x="809625" y="1376362"/>
                  </a:lnTo>
                  <a:lnTo>
                    <a:pt x="809625" y="1362075"/>
                  </a:lnTo>
                  <a:lnTo>
                    <a:pt x="795337" y="1362075"/>
                  </a:lnTo>
                  <a:lnTo>
                    <a:pt x="795337" y="1347787"/>
                  </a:lnTo>
                  <a:lnTo>
                    <a:pt x="738187" y="1347787"/>
                  </a:lnTo>
                  <a:lnTo>
                    <a:pt x="738187" y="1304925"/>
                  </a:lnTo>
                  <a:lnTo>
                    <a:pt x="719137" y="1304925"/>
                  </a:lnTo>
                  <a:lnTo>
                    <a:pt x="719137" y="1257300"/>
                  </a:lnTo>
                  <a:lnTo>
                    <a:pt x="695325" y="1257300"/>
                  </a:lnTo>
                  <a:lnTo>
                    <a:pt x="695325" y="1219200"/>
                  </a:lnTo>
                  <a:lnTo>
                    <a:pt x="676275" y="1219200"/>
                  </a:lnTo>
                  <a:lnTo>
                    <a:pt x="676275" y="1119187"/>
                  </a:lnTo>
                  <a:lnTo>
                    <a:pt x="666750" y="1128712"/>
                  </a:lnTo>
                  <a:lnTo>
                    <a:pt x="666750" y="1100137"/>
                  </a:lnTo>
                  <a:lnTo>
                    <a:pt x="652462" y="1100137"/>
                  </a:lnTo>
                  <a:lnTo>
                    <a:pt x="652462" y="1057275"/>
                  </a:lnTo>
                  <a:lnTo>
                    <a:pt x="642937" y="1057275"/>
                  </a:lnTo>
                  <a:lnTo>
                    <a:pt x="642937" y="1014412"/>
                  </a:lnTo>
                  <a:lnTo>
                    <a:pt x="628650" y="1014412"/>
                  </a:lnTo>
                  <a:lnTo>
                    <a:pt x="628650" y="971550"/>
                  </a:lnTo>
                  <a:lnTo>
                    <a:pt x="619125" y="971550"/>
                  </a:lnTo>
                  <a:lnTo>
                    <a:pt x="619125" y="947737"/>
                  </a:lnTo>
                  <a:lnTo>
                    <a:pt x="566737" y="947737"/>
                  </a:lnTo>
                  <a:lnTo>
                    <a:pt x="538162" y="919162"/>
                  </a:lnTo>
                  <a:lnTo>
                    <a:pt x="461962" y="919162"/>
                  </a:lnTo>
                  <a:lnTo>
                    <a:pt x="461962" y="900112"/>
                  </a:lnTo>
                  <a:lnTo>
                    <a:pt x="452437" y="900112"/>
                  </a:lnTo>
                  <a:lnTo>
                    <a:pt x="452437" y="871537"/>
                  </a:lnTo>
                  <a:lnTo>
                    <a:pt x="390525" y="871537"/>
                  </a:lnTo>
                  <a:lnTo>
                    <a:pt x="390525" y="857250"/>
                  </a:lnTo>
                  <a:lnTo>
                    <a:pt x="357187" y="857250"/>
                  </a:lnTo>
                  <a:lnTo>
                    <a:pt x="357187" y="781050"/>
                  </a:lnTo>
                  <a:lnTo>
                    <a:pt x="347662" y="781050"/>
                  </a:lnTo>
                  <a:lnTo>
                    <a:pt x="347662" y="619125"/>
                  </a:lnTo>
                  <a:lnTo>
                    <a:pt x="333375" y="619125"/>
                  </a:lnTo>
                  <a:lnTo>
                    <a:pt x="333375" y="547687"/>
                  </a:lnTo>
                  <a:lnTo>
                    <a:pt x="323850" y="547687"/>
                  </a:lnTo>
                  <a:lnTo>
                    <a:pt x="323850" y="461962"/>
                  </a:lnTo>
                  <a:lnTo>
                    <a:pt x="314325" y="461962"/>
                  </a:lnTo>
                  <a:lnTo>
                    <a:pt x="314325" y="409575"/>
                  </a:lnTo>
                  <a:lnTo>
                    <a:pt x="295275" y="409575"/>
                  </a:lnTo>
                  <a:lnTo>
                    <a:pt x="295275" y="285750"/>
                  </a:lnTo>
                  <a:lnTo>
                    <a:pt x="280987" y="285750"/>
                  </a:lnTo>
                  <a:lnTo>
                    <a:pt x="280987" y="185737"/>
                  </a:lnTo>
                  <a:lnTo>
                    <a:pt x="247650" y="185737"/>
                  </a:lnTo>
                  <a:lnTo>
                    <a:pt x="247650" y="166687"/>
                  </a:lnTo>
                  <a:lnTo>
                    <a:pt x="227012" y="168275"/>
                  </a:lnTo>
                  <a:lnTo>
                    <a:pt x="223837" y="147637"/>
                  </a:lnTo>
                  <a:lnTo>
                    <a:pt x="195262" y="147637"/>
                  </a:lnTo>
                  <a:lnTo>
                    <a:pt x="195262" y="109537"/>
                  </a:lnTo>
                  <a:lnTo>
                    <a:pt x="171450" y="109537"/>
                  </a:lnTo>
                  <a:lnTo>
                    <a:pt x="171450" y="76200"/>
                  </a:lnTo>
                  <a:lnTo>
                    <a:pt x="147637" y="76200"/>
                  </a:lnTo>
                  <a:lnTo>
                    <a:pt x="147637" y="42862"/>
                  </a:lnTo>
                  <a:lnTo>
                    <a:pt x="104775" y="42862"/>
                  </a:lnTo>
                  <a:lnTo>
                    <a:pt x="104775" y="19050"/>
                  </a:lnTo>
                  <a:lnTo>
                    <a:pt x="61912" y="19050"/>
                  </a:lnTo>
                  <a:lnTo>
                    <a:pt x="61912"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79" name="Group 278">
              <a:extLst>
                <a:ext uri="{FF2B5EF4-FFF2-40B4-BE49-F238E27FC236}">
                  <a16:creationId xmlns:a16="http://schemas.microsoft.com/office/drawing/2014/main" id="{44A24FAE-EAD3-7C21-BF33-90A0C265FFBB}"/>
                </a:ext>
              </a:extLst>
            </p:cNvPr>
            <p:cNvGrpSpPr/>
            <p:nvPr/>
          </p:nvGrpSpPr>
          <p:grpSpPr>
            <a:xfrm>
              <a:off x="5007939" y="4323066"/>
              <a:ext cx="103570" cy="103570"/>
              <a:chOff x="5924762" y="2045881"/>
              <a:chExt cx="151552" cy="151552"/>
            </a:xfrm>
          </p:grpSpPr>
          <p:cxnSp>
            <p:nvCxnSpPr>
              <p:cNvPr id="280" name="Straight Connector 279">
                <a:extLst>
                  <a:ext uri="{FF2B5EF4-FFF2-40B4-BE49-F238E27FC236}">
                    <a16:creationId xmlns:a16="http://schemas.microsoft.com/office/drawing/2014/main" id="{CF1585E6-88A4-7D1C-4645-33FEEBC0CAA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6A7A2575-9174-B43C-D877-37946DB257B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71A12CD6-9F34-1FE5-682C-D15A6EA00149}"/>
                </a:ext>
              </a:extLst>
            </p:cNvPr>
            <p:cNvGrpSpPr/>
            <p:nvPr/>
          </p:nvGrpSpPr>
          <p:grpSpPr>
            <a:xfrm>
              <a:off x="4954347" y="4323066"/>
              <a:ext cx="103570" cy="103570"/>
              <a:chOff x="5924762" y="2045881"/>
              <a:chExt cx="151552" cy="151552"/>
            </a:xfrm>
          </p:grpSpPr>
          <p:cxnSp>
            <p:nvCxnSpPr>
              <p:cNvPr id="283" name="Straight Connector 282">
                <a:extLst>
                  <a:ext uri="{FF2B5EF4-FFF2-40B4-BE49-F238E27FC236}">
                    <a16:creationId xmlns:a16="http://schemas.microsoft.com/office/drawing/2014/main" id="{CD590FEB-A34C-8C14-78E3-2F6FF66B7F2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723643F4-A989-473F-7D23-35EDAB31B6F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1ADA271F-B075-EF26-9A75-99BCD84AE200}"/>
                </a:ext>
              </a:extLst>
            </p:cNvPr>
            <p:cNvGrpSpPr/>
            <p:nvPr/>
          </p:nvGrpSpPr>
          <p:grpSpPr>
            <a:xfrm>
              <a:off x="4691015" y="4323066"/>
              <a:ext cx="103570" cy="103570"/>
              <a:chOff x="5924762" y="2045881"/>
              <a:chExt cx="151552" cy="151552"/>
            </a:xfrm>
          </p:grpSpPr>
          <p:cxnSp>
            <p:nvCxnSpPr>
              <p:cNvPr id="286" name="Straight Connector 285">
                <a:extLst>
                  <a:ext uri="{FF2B5EF4-FFF2-40B4-BE49-F238E27FC236}">
                    <a16:creationId xmlns:a16="http://schemas.microsoft.com/office/drawing/2014/main" id="{6342E175-DA75-A5F4-C3D0-6332AB498F2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985A0D3-BB5D-CE9D-7476-1A24DDA518E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4D5C3433-7787-262F-075D-6A02F2C414CE}"/>
                </a:ext>
              </a:extLst>
            </p:cNvPr>
            <p:cNvGrpSpPr/>
            <p:nvPr/>
          </p:nvGrpSpPr>
          <p:grpSpPr>
            <a:xfrm>
              <a:off x="4419601" y="4226108"/>
              <a:ext cx="103570" cy="103570"/>
              <a:chOff x="5924762" y="2045881"/>
              <a:chExt cx="151552" cy="151552"/>
            </a:xfrm>
          </p:grpSpPr>
          <p:cxnSp>
            <p:nvCxnSpPr>
              <p:cNvPr id="289" name="Straight Connector 288">
                <a:extLst>
                  <a:ext uri="{FF2B5EF4-FFF2-40B4-BE49-F238E27FC236}">
                    <a16:creationId xmlns:a16="http://schemas.microsoft.com/office/drawing/2014/main" id="{A3BED52E-BCE6-91D6-908A-2370EE7D9C9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AD59FCD6-AD66-19FA-EAF8-179E3459301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111A1352-4D8A-8BB6-3430-F8D10BBEF537}"/>
                </a:ext>
              </a:extLst>
            </p:cNvPr>
            <p:cNvGrpSpPr/>
            <p:nvPr/>
          </p:nvGrpSpPr>
          <p:grpSpPr>
            <a:xfrm>
              <a:off x="4359102" y="4226108"/>
              <a:ext cx="103570" cy="103570"/>
              <a:chOff x="5924762" y="2045881"/>
              <a:chExt cx="151552" cy="151552"/>
            </a:xfrm>
          </p:grpSpPr>
          <p:cxnSp>
            <p:nvCxnSpPr>
              <p:cNvPr id="292" name="Straight Connector 291">
                <a:extLst>
                  <a:ext uri="{FF2B5EF4-FFF2-40B4-BE49-F238E27FC236}">
                    <a16:creationId xmlns:a16="http://schemas.microsoft.com/office/drawing/2014/main" id="{4FDBF0A8-23BC-CFE9-0D7B-8F1C3E2E9BE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DBABAEB0-9409-8594-0BB1-49A6C0CFBA4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6827E3C3-ABB0-8DBE-328C-73F2D63A8537}"/>
                </a:ext>
              </a:extLst>
            </p:cNvPr>
            <p:cNvGrpSpPr/>
            <p:nvPr/>
          </p:nvGrpSpPr>
          <p:grpSpPr>
            <a:xfrm>
              <a:off x="4226125" y="4226108"/>
              <a:ext cx="103570" cy="103570"/>
              <a:chOff x="5924762" y="2045881"/>
              <a:chExt cx="151552" cy="151552"/>
            </a:xfrm>
          </p:grpSpPr>
          <p:cxnSp>
            <p:nvCxnSpPr>
              <p:cNvPr id="295" name="Straight Connector 294">
                <a:extLst>
                  <a:ext uri="{FF2B5EF4-FFF2-40B4-BE49-F238E27FC236}">
                    <a16:creationId xmlns:a16="http://schemas.microsoft.com/office/drawing/2014/main" id="{F923D949-AC96-F8B8-4762-82E5E8BD4D2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4A21E5D1-0F04-94AC-6992-ACDBE6EA2B0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F4516DEC-843C-2185-A72B-C6A2F630D910}"/>
                </a:ext>
              </a:extLst>
            </p:cNvPr>
            <p:cNvGrpSpPr/>
            <p:nvPr/>
          </p:nvGrpSpPr>
          <p:grpSpPr>
            <a:xfrm>
              <a:off x="4002841" y="4226108"/>
              <a:ext cx="103570" cy="103570"/>
              <a:chOff x="5924762" y="2045881"/>
              <a:chExt cx="151552" cy="151552"/>
            </a:xfrm>
          </p:grpSpPr>
          <p:cxnSp>
            <p:nvCxnSpPr>
              <p:cNvPr id="298" name="Straight Connector 297">
                <a:extLst>
                  <a:ext uri="{FF2B5EF4-FFF2-40B4-BE49-F238E27FC236}">
                    <a16:creationId xmlns:a16="http://schemas.microsoft.com/office/drawing/2014/main" id="{EF5BC8C8-B175-9DEE-D328-AAA204C4680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CF7F624B-FC77-20C9-6377-BB6031160EF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0E0108BD-2C4C-2D25-D933-13C266AE10E2}"/>
                </a:ext>
              </a:extLst>
            </p:cNvPr>
            <p:cNvGrpSpPr/>
            <p:nvPr/>
          </p:nvGrpSpPr>
          <p:grpSpPr>
            <a:xfrm>
              <a:off x="3968136" y="4226108"/>
              <a:ext cx="103570" cy="103570"/>
              <a:chOff x="5924762" y="2045881"/>
              <a:chExt cx="151552" cy="151552"/>
            </a:xfrm>
          </p:grpSpPr>
          <p:cxnSp>
            <p:nvCxnSpPr>
              <p:cNvPr id="301" name="Straight Connector 300">
                <a:extLst>
                  <a:ext uri="{FF2B5EF4-FFF2-40B4-BE49-F238E27FC236}">
                    <a16:creationId xmlns:a16="http://schemas.microsoft.com/office/drawing/2014/main" id="{AFE1D982-F582-B059-E67C-35C33F553F0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DC21309-74FD-BBB9-C009-85566644012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54C4DB5E-71FD-C1B8-21BA-7FD9BBDB4437}"/>
                </a:ext>
              </a:extLst>
            </p:cNvPr>
            <p:cNvGrpSpPr/>
            <p:nvPr/>
          </p:nvGrpSpPr>
          <p:grpSpPr>
            <a:xfrm>
              <a:off x="3657314" y="4165694"/>
              <a:ext cx="103570" cy="103570"/>
              <a:chOff x="5924762" y="2045881"/>
              <a:chExt cx="151552" cy="151552"/>
            </a:xfrm>
          </p:grpSpPr>
          <p:cxnSp>
            <p:nvCxnSpPr>
              <p:cNvPr id="304" name="Straight Connector 303">
                <a:extLst>
                  <a:ext uri="{FF2B5EF4-FFF2-40B4-BE49-F238E27FC236}">
                    <a16:creationId xmlns:a16="http://schemas.microsoft.com/office/drawing/2014/main" id="{F92FFC52-A067-6138-1C12-354CA7CF518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AB681A21-B6A3-9595-732C-A6633CDCD9C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239B91CF-FCE8-6B6E-83EF-CF6F32934D9C}"/>
                </a:ext>
              </a:extLst>
            </p:cNvPr>
            <p:cNvGrpSpPr/>
            <p:nvPr/>
          </p:nvGrpSpPr>
          <p:grpSpPr>
            <a:xfrm>
              <a:off x="3654719" y="4142380"/>
              <a:ext cx="103570" cy="103570"/>
              <a:chOff x="5924762" y="2045881"/>
              <a:chExt cx="151552" cy="151552"/>
            </a:xfrm>
          </p:grpSpPr>
          <p:cxnSp>
            <p:nvCxnSpPr>
              <p:cNvPr id="307" name="Straight Connector 306">
                <a:extLst>
                  <a:ext uri="{FF2B5EF4-FFF2-40B4-BE49-F238E27FC236}">
                    <a16:creationId xmlns:a16="http://schemas.microsoft.com/office/drawing/2014/main" id="{BF648935-14F5-FD23-10B0-87B036909AF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59373424-11BC-E3D6-93AA-828EDB69D40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58F4F80E-4966-CB09-9DA3-556031C8B697}"/>
                </a:ext>
              </a:extLst>
            </p:cNvPr>
            <p:cNvGrpSpPr/>
            <p:nvPr/>
          </p:nvGrpSpPr>
          <p:grpSpPr>
            <a:xfrm>
              <a:off x="3573017" y="4099622"/>
              <a:ext cx="103570" cy="103570"/>
              <a:chOff x="5924762" y="2045881"/>
              <a:chExt cx="151552" cy="151552"/>
            </a:xfrm>
          </p:grpSpPr>
          <p:cxnSp>
            <p:nvCxnSpPr>
              <p:cNvPr id="310" name="Straight Connector 309">
                <a:extLst>
                  <a:ext uri="{FF2B5EF4-FFF2-40B4-BE49-F238E27FC236}">
                    <a16:creationId xmlns:a16="http://schemas.microsoft.com/office/drawing/2014/main" id="{F54DC1E7-E936-DB33-786E-53362D35F24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FE1139B1-99AB-6E3C-0DE1-731A5B62320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408D7E6D-B16F-9AE1-D0F9-F36B03CB7A63}"/>
                </a:ext>
              </a:extLst>
            </p:cNvPr>
            <p:cNvGrpSpPr/>
            <p:nvPr/>
          </p:nvGrpSpPr>
          <p:grpSpPr>
            <a:xfrm>
              <a:off x="3465425" y="4099622"/>
              <a:ext cx="103570" cy="103570"/>
              <a:chOff x="5924762" y="2045881"/>
              <a:chExt cx="151552" cy="151552"/>
            </a:xfrm>
          </p:grpSpPr>
          <p:cxnSp>
            <p:nvCxnSpPr>
              <p:cNvPr id="313" name="Straight Connector 312">
                <a:extLst>
                  <a:ext uri="{FF2B5EF4-FFF2-40B4-BE49-F238E27FC236}">
                    <a16:creationId xmlns:a16="http://schemas.microsoft.com/office/drawing/2014/main" id="{B5D4AE8D-AF11-8E14-143C-3144E3EEB26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94A11F81-C18D-0B0A-46B9-AD2BCDD2E6B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6AD1D722-3B4D-30C4-A32C-A2CA2A4D71F6}"/>
                </a:ext>
              </a:extLst>
            </p:cNvPr>
            <p:cNvGrpSpPr/>
            <p:nvPr/>
          </p:nvGrpSpPr>
          <p:grpSpPr>
            <a:xfrm>
              <a:off x="3405847" y="4085418"/>
              <a:ext cx="103570" cy="103570"/>
              <a:chOff x="5924762" y="2045881"/>
              <a:chExt cx="151552" cy="151552"/>
            </a:xfrm>
          </p:grpSpPr>
          <p:cxnSp>
            <p:nvCxnSpPr>
              <p:cNvPr id="316" name="Straight Connector 315">
                <a:extLst>
                  <a:ext uri="{FF2B5EF4-FFF2-40B4-BE49-F238E27FC236}">
                    <a16:creationId xmlns:a16="http://schemas.microsoft.com/office/drawing/2014/main" id="{70EA99D5-ADFE-B3C1-CC81-17E4B1A3EAA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EC0470B4-5F1B-D834-FDED-4B34C692330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90317322-7847-6F3E-68C7-FCBAC2970253}"/>
                </a:ext>
              </a:extLst>
            </p:cNvPr>
            <p:cNvGrpSpPr/>
            <p:nvPr/>
          </p:nvGrpSpPr>
          <p:grpSpPr>
            <a:xfrm>
              <a:off x="3320687" y="3988270"/>
              <a:ext cx="103570" cy="103570"/>
              <a:chOff x="5924762" y="2045881"/>
              <a:chExt cx="151552" cy="151552"/>
            </a:xfrm>
          </p:grpSpPr>
          <p:cxnSp>
            <p:nvCxnSpPr>
              <p:cNvPr id="319" name="Straight Connector 318">
                <a:extLst>
                  <a:ext uri="{FF2B5EF4-FFF2-40B4-BE49-F238E27FC236}">
                    <a16:creationId xmlns:a16="http://schemas.microsoft.com/office/drawing/2014/main" id="{FF18FFD0-2DC0-399B-A41E-FB3B931DC6F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F4FB2371-C036-0564-F6AF-7E01992A826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FDBECE89-2168-DD81-D203-E2F670CC35CC}"/>
                </a:ext>
              </a:extLst>
            </p:cNvPr>
            <p:cNvGrpSpPr/>
            <p:nvPr/>
          </p:nvGrpSpPr>
          <p:grpSpPr>
            <a:xfrm>
              <a:off x="3292556" y="3962479"/>
              <a:ext cx="103570" cy="103570"/>
              <a:chOff x="5924762" y="2045881"/>
              <a:chExt cx="151552" cy="151552"/>
            </a:xfrm>
          </p:grpSpPr>
          <p:cxnSp>
            <p:nvCxnSpPr>
              <p:cNvPr id="322" name="Straight Connector 321">
                <a:extLst>
                  <a:ext uri="{FF2B5EF4-FFF2-40B4-BE49-F238E27FC236}">
                    <a16:creationId xmlns:a16="http://schemas.microsoft.com/office/drawing/2014/main" id="{2B10794F-5C12-B0F3-A439-8848FB18874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A5B9B63-6199-E679-5F45-956A2C1918F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278498FD-B4E1-AC13-5495-25E7F0D8D928}"/>
                </a:ext>
              </a:extLst>
            </p:cNvPr>
            <p:cNvGrpSpPr/>
            <p:nvPr/>
          </p:nvGrpSpPr>
          <p:grpSpPr>
            <a:xfrm>
              <a:off x="3126924" y="3951698"/>
              <a:ext cx="103570" cy="103570"/>
              <a:chOff x="5924762" y="2045881"/>
              <a:chExt cx="151552" cy="151552"/>
            </a:xfrm>
          </p:grpSpPr>
          <p:cxnSp>
            <p:nvCxnSpPr>
              <p:cNvPr id="325" name="Straight Connector 324">
                <a:extLst>
                  <a:ext uri="{FF2B5EF4-FFF2-40B4-BE49-F238E27FC236}">
                    <a16:creationId xmlns:a16="http://schemas.microsoft.com/office/drawing/2014/main" id="{0F558E86-D943-B352-3E2D-4B7ACED92BF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F79F23B3-A611-FA48-D227-47259FB0FBB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92A06DF0-2056-7732-8E4D-D20A263FA4CA}"/>
                </a:ext>
              </a:extLst>
            </p:cNvPr>
            <p:cNvGrpSpPr/>
            <p:nvPr/>
          </p:nvGrpSpPr>
          <p:grpSpPr>
            <a:xfrm>
              <a:off x="3037050" y="3893945"/>
              <a:ext cx="103570" cy="103570"/>
              <a:chOff x="5924762" y="2045881"/>
              <a:chExt cx="151552" cy="151552"/>
            </a:xfrm>
          </p:grpSpPr>
          <p:cxnSp>
            <p:nvCxnSpPr>
              <p:cNvPr id="328" name="Straight Connector 327">
                <a:extLst>
                  <a:ext uri="{FF2B5EF4-FFF2-40B4-BE49-F238E27FC236}">
                    <a16:creationId xmlns:a16="http://schemas.microsoft.com/office/drawing/2014/main" id="{25ED2AA3-4FAD-7F02-21F7-422F6527EB6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BB62E055-B625-8531-6FF3-DFFDF38EF01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2063D1BB-3B9E-5396-D787-F370327948B1}"/>
                </a:ext>
              </a:extLst>
            </p:cNvPr>
            <p:cNvGrpSpPr/>
            <p:nvPr/>
          </p:nvGrpSpPr>
          <p:grpSpPr>
            <a:xfrm>
              <a:off x="3021559" y="3877518"/>
              <a:ext cx="103570" cy="103570"/>
              <a:chOff x="5924762" y="2045881"/>
              <a:chExt cx="151552" cy="151552"/>
            </a:xfrm>
          </p:grpSpPr>
          <p:cxnSp>
            <p:nvCxnSpPr>
              <p:cNvPr id="331" name="Straight Connector 330">
                <a:extLst>
                  <a:ext uri="{FF2B5EF4-FFF2-40B4-BE49-F238E27FC236}">
                    <a16:creationId xmlns:a16="http://schemas.microsoft.com/office/drawing/2014/main" id="{D187FDC2-9647-15A4-CCC6-89F82B60870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FFF45593-BC26-98F3-84D6-9D53FCAE68D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301333F1-BB80-4DBC-257C-AFE3B4C91178}"/>
                </a:ext>
              </a:extLst>
            </p:cNvPr>
            <p:cNvGrpSpPr/>
            <p:nvPr/>
          </p:nvGrpSpPr>
          <p:grpSpPr>
            <a:xfrm>
              <a:off x="3016475" y="3800480"/>
              <a:ext cx="103570" cy="103570"/>
              <a:chOff x="5924762" y="2045881"/>
              <a:chExt cx="151552" cy="151552"/>
            </a:xfrm>
          </p:grpSpPr>
          <p:cxnSp>
            <p:nvCxnSpPr>
              <p:cNvPr id="334" name="Straight Connector 333">
                <a:extLst>
                  <a:ext uri="{FF2B5EF4-FFF2-40B4-BE49-F238E27FC236}">
                    <a16:creationId xmlns:a16="http://schemas.microsoft.com/office/drawing/2014/main" id="{4EA35511-AF8C-1BA7-C676-92D90A824C9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6F26D65E-25EC-1CF6-42E3-655DD2CFCB5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2B00B71D-8418-4445-A1C6-B911A59C032B}"/>
                </a:ext>
              </a:extLst>
            </p:cNvPr>
            <p:cNvGrpSpPr/>
            <p:nvPr/>
          </p:nvGrpSpPr>
          <p:grpSpPr>
            <a:xfrm>
              <a:off x="2691927" y="3646132"/>
              <a:ext cx="103570" cy="103570"/>
              <a:chOff x="5924762" y="2045881"/>
              <a:chExt cx="151552" cy="151552"/>
            </a:xfrm>
          </p:grpSpPr>
          <p:cxnSp>
            <p:nvCxnSpPr>
              <p:cNvPr id="337" name="Straight Connector 336">
                <a:extLst>
                  <a:ext uri="{FF2B5EF4-FFF2-40B4-BE49-F238E27FC236}">
                    <a16:creationId xmlns:a16="http://schemas.microsoft.com/office/drawing/2014/main" id="{3ABCFA26-B316-E384-D6D7-37928A422DB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19C521A9-D0DD-0EAA-BDB4-4E2B643C7B7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716526B9-4A2F-7DBD-7385-8CE9FC8508B0}"/>
                </a:ext>
              </a:extLst>
            </p:cNvPr>
            <p:cNvGrpSpPr/>
            <p:nvPr/>
          </p:nvGrpSpPr>
          <p:grpSpPr>
            <a:xfrm>
              <a:off x="2679499" y="3599576"/>
              <a:ext cx="103570" cy="103570"/>
              <a:chOff x="5924762" y="2045881"/>
              <a:chExt cx="151552" cy="151552"/>
            </a:xfrm>
          </p:grpSpPr>
          <p:cxnSp>
            <p:nvCxnSpPr>
              <p:cNvPr id="340" name="Straight Connector 339">
                <a:extLst>
                  <a:ext uri="{FF2B5EF4-FFF2-40B4-BE49-F238E27FC236}">
                    <a16:creationId xmlns:a16="http://schemas.microsoft.com/office/drawing/2014/main" id="{A6E540ED-831B-135A-BABA-A42FECEE0FA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9DED90D-9485-A8A3-C7C7-96A6D28D5E8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7A58D2B3-4E90-C8FB-D9EE-8B735DA077A8}"/>
                </a:ext>
              </a:extLst>
            </p:cNvPr>
            <p:cNvGrpSpPr/>
            <p:nvPr/>
          </p:nvGrpSpPr>
          <p:grpSpPr>
            <a:xfrm>
              <a:off x="2408371" y="3418564"/>
              <a:ext cx="103570" cy="103570"/>
              <a:chOff x="5924762" y="2045881"/>
              <a:chExt cx="151552" cy="151552"/>
            </a:xfrm>
          </p:grpSpPr>
          <p:cxnSp>
            <p:nvCxnSpPr>
              <p:cNvPr id="343" name="Straight Connector 342">
                <a:extLst>
                  <a:ext uri="{FF2B5EF4-FFF2-40B4-BE49-F238E27FC236}">
                    <a16:creationId xmlns:a16="http://schemas.microsoft.com/office/drawing/2014/main" id="{A4A67B85-DB19-5406-9458-8565CB791E8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E43CB986-5057-028C-A611-F90FE17ED53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AFBE4995-2B5E-6B53-2AE9-0BCA444B01A8}"/>
                </a:ext>
              </a:extLst>
            </p:cNvPr>
            <p:cNvGrpSpPr/>
            <p:nvPr/>
          </p:nvGrpSpPr>
          <p:grpSpPr>
            <a:xfrm>
              <a:off x="2359023" y="3334984"/>
              <a:ext cx="103570" cy="103570"/>
              <a:chOff x="5924762" y="2045881"/>
              <a:chExt cx="151552" cy="151552"/>
            </a:xfrm>
          </p:grpSpPr>
          <p:cxnSp>
            <p:nvCxnSpPr>
              <p:cNvPr id="346" name="Straight Connector 345">
                <a:extLst>
                  <a:ext uri="{FF2B5EF4-FFF2-40B4-BE49-F238E27FC236}">
                    <a16:creationId xmlns:a16="http://schemas.microsoft.com/office/drawing/2014/main" id="{30E750C4-4668-6B9F-8E2D-D2E9EF926D6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682FFFC7-1A66-75C5-A6C2-363DAC4B6B3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38281718-35B0-5675-22F5-C1F5F39430F7}"/>
                </a:ext>
              </a:extLst>
            </p:cNvPr>
            <p:cNvGrpSpPr/>
            <p:nvPr/>
          </p:nvGrpSpPr>
          <p:grpSpPr>
            <a:xfrm>
              <a:off x="2336018" y="3239194"/>
              <a:ext cx="103570" cy="103570"/>
              <a:chOff x="5924762" y="2045881"/>
              <a:chExt cx="151552" cy="151552"/>
            </a:xfrm>
          </p:grpSpPr>
          <p:cxnSp>
            <p:nvCxnSpPr>
              <p:cNvPr id="349" name="Straight Connector 348">
                <a:extLst>
                  <a:ext uri="{FF2B5EF4-FFF2-40B4-BE49-F238E27FC236}">
                    <a16:creationId xmlns:a16="http://schemas.microsoft.com/office/drawing/2014/main" id="{6A4656F7-07F9-0942-D0C3-943213D3674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ED6CA1E5-36F6-5B86-6DD6-1088EF6A1D2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065FD8AA-A408-5F11-CE8B-A348D0FA1DC7}"/>
                </a:ext>
              </a:extLst>
            </p:cNvPr>
            <p:cNvGrpSpPr/>
            <p:nvPr/>
          </p:nvGrpSpPr>
          <p:grpSpPr>
            <a:xfrm>
              <a:off x="2056634" y="2984558"/>
              <a:ext cx="103570" cy="103570"/>
              <a:chOff x="5924762" y="2045881"/>
              <a:chExt cx="151552" cy="151552"/>
            </a:xfrm>
          </p:grpSpPr>
          <p:cxnSp>
            <p:nvCxnSpPr>
              <p:cNvPr id="352" name="Straight Connector 351">
                <a:extLst>
                  <a:ext uri="{FF2B5EF4-FFF2-40B4-BE49-F238E27FC236}">
                    <a16:creationId xmlns:a16="http://schemas.microsoft.com/office/drawing/2014/main" id="{7AEEBC8E-D2EC-981F-0773-ED7A79B6F63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1FB63A2F-8DDD-BCE9-6580-EBFD79E51E6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D5AAB78E-52C4-3A9A-0016-AA0F5E23A4B9}"/>
                </a:ext>
              </a:extLst>
            </p:cNvPr>
            <p:cNvGrpSpPr/>
            <p:nvPr/>
          </p:nvGrpSpPr>
          <p:grpSpPr>
            <a:xfrm>
              <a:off x="1918338" y="2614539"/>
              <a:ext cx="103570" cy="103570"/>
              <a:chOff x="5924762" y="2045881"/>
              <a:chExt cx="151552" cy="151552"/>
            </a:xfrm>
          </p:grpSpPr>
          <p:cxnSp>
            <p:nvCxnSpPr>
              <p:cNvPr id="355" name="Straight Connector 354">
                <a:extLst>
                  <a:ext uri="{FF2B5EF4-FFF2-40B4-BE49-F238E27FC236}">
                    <a16:creationId xmlns:a16="http://schemas.microsoft.com/office/drawing/2014/main" id="{0FDF61C9-B4A9-54BC-10CF-FD17161C7C4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90D45927-60A9-4A21-44DB-329766D8023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A9B8C7C6-426C-6D20-79AD-7D130DAC5DBE}"/>
                </a:ext>
              </a:extLst>
            </p:cNvPr>
            <p:cNvGrpSpPr/>
            <p:nvPr/>
          </p:nvGrpSpPr>
          <p:grpSpPr>
            <a:xfrm>
              <a:off x="1838930" y="2602038"/>
              <a:ext cx="103570" cy="103570"/>
              <a:chOff x="5924762" y="2045881"/>
              <a:chExt cx="151552" cy="151552"/>
            </a:xfrm>
          </p:grpSpPr>
          <p:cxnSp>
            <p:nvCxnSpPr>
              <p:cNvPr id="358" name="Straight Connector 357">
                <a:extLst>
                  <a:ext uri="{FF2B5EF4-FFF2-40B4-BE49-F238E27FC236}">
                    <a16:creationId xmlns:a16="http://schemas.microsoft.com/office/drawing/2014/main" id="{82BB4AF7-3E7C-338A-DA7A-6B5E93F8382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CF64B94-1578-4E66-DD1A-C1CEC831742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FA2134A9-6ABD-7086-79A5-94BD6D3D4E24}"/>
                </a:ext>
              </a:extLst>
            </p:cNvPr>
            <p:cNvGrpSpPr/>
            <p:nvPr/>
          </p:nvGrpSpPr>
          <p:grpSpPr>
            <a:xfrm>
              <a:off x="1721390" y="2526824"/>
              <a:ext cx="103570" cy="103570"/>
              <a:chOff x="5924762" y="2045881"/>
              <a:chExt cx="151552" cy="151552"/>
            </a:xfrm>
          </p:grpSpPr>
          <p:cxnSp>
            <p:nvCxnSpPr>
              <p:cNvPr id="361" name="Straight Connector 360">
                <a:extLst>
                  <a:ext uri="{FF2B5EF4-FFF2-40B4-BE49-F238E27FC236}">
                    <a16:creationId xmlns:a16="http://schemas.microsoft.com/office/drawing/2014/main" id="{BEED006C-E98D-6DFF-65ED-5A26FF83061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01E84215-E347-BAD2-821D-589F58ADBE3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98C80457-81BD-0655-5EE7-2D9A7EB33323}"/>
                </a:ext>
              </a:extLst>
            </p:cNvPr>
            <p:cNvGrpSpPr/>
            <p:nvPr/>
          </p:nvGrpSpPr>
          <p:grpSpPr>
            <a:xfrm>
              <a:off x="1696550" y="2526824"/>
              <a:ext cx="103570" cy="103570"/>
              <a:chOff x="5924762" y="2045881"/>
              <a:chExt cx="151552" cy="151552"/>
            </a:xfrm>
          </p:grpSpPr>
          <p:cxnSp>
            <p:nvCxnSpPr>
              <p:cNvPr id="364" name="Straight Connector 363">
                <a:extLst>
                  <a:ext uri="{FF2B5EF4-FFF2-40B4-BE49-F238E27FC236}">
                    <a16:creationId xmlns:a16="http://schemas.microsoft.com/office/drawing/2014/main" id="{7778F070-0C38-C1E7-E35C-25E120B0B15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AADC5ED0-C782-8109-934D-BA6D2CAFCA7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CFCFFA81-68CC-5FF7-CC21-4CD968486A58}"/>
                </a:ext>
              </a:extLst>
            </p:cNvPr>
            <p:cNvGrpSpPr/>
            <p:nvPr/>
          </p:nvGrpSpPr>
          <p:grpSpPr>
            <a:xfrm>
              <a:off x="1692468" y="2450728"/>
              <a:ext cx="103570" cy="103570"/>
              <a:chOff x="5924762" y="2045881"/>
              <a:chExt cx="151552" cy="151552"/>
            </a:xfrm>
          </p:grpSpPr>
          <p:cxnSp>
            <p:nvCxnSpPr>
              <p:cNvPr id="367" name="Straight Connector 366">
                <a:extLst>
                  <a:ext uri="{FF2B5EF4-FFF2-40B4-BE49-F238E27FC236}">
                    <a16:creationId xmlns:a16="http://schemas.microsoft.com/office/drawing/2014/main" id="{102CD124-06C6-A691-75FC-06CFE11399E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E47F81E8-30BD-A7BB-44AA-E990A6990CC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A523E88C-0F34-9CA3-0DF9-237B8361E6ED}"/>
                </a:ext>
              </a:extLst>
            </p:cNvPr>
            <p:cNvGrpSpPr/>
            <p:nvPr/>
          </p:nvGrpSpPr>
          <p:grpSpPr>
            <a:xfrm>
              <a:off x="1651293" y="2209952"/>
              <a:ext cx="103570" cy="103570"/>
              <a:chOff x="5924762" y="2045881"/>
              <a:chExt cx="151552" cy="151552"/>
            </a:xfrm>
          </p:grpSpPr>
          <p:cxnSp>
            <p:nvCxnSpPr>
              <p:cNvPr id="370" name="Straight Connector 369">
                <a:extLst>
                  <a:ext uri="{FF2B5EF4-FFF2-40B4-BE49-F238E27FC236}">
                    <a16:creationId xmlns:a16="http://schemas.microsoft.com/office/drawing/2014/main" id="{C7A8CFCE-5516-89F6-737F-124B82DD0F5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FBF5E1E9-2110-BAE3-B9A4-A7244863A8A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CDB101D6-F44B-1547-E91F-BB350D1966FB}"/>
                </a:ext>
              </a:extLst>
            </p:cNvPr>
            <p:cNvGrpSpPr/>
            <p:nvPr/>
          </p:nvGrpSpPr>
          <p:grpSpPr>
            <a:xfrm>
              <a:off x="1644765" y="2089146"/>
              <a:ext cx="103570" cy="103570"/>
              <a:chOff x="5924762" y="2045881"/>
              <a:chExt cx="151552" cy="151552"/>
            </a:xfrm>
          </p:grpSpPr>
          <p:cxnSp>
            <p:nvCxnSpPr>
              <p:cNvPr id="373" name="Straight Connector 372">
                <a:extLst>
                  <a:ext uri="{FF2B5EF4-FFF2-40B4-BE49-F238E27FC236}">
                    <a16:creationId xmlns:a16="http://schemas.microsoft.com/office/drawing/2014/main" id="{B955BE1A-CE18-0FF7-C1E6-D16D4864844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A9654B45-F9D8-112C-CC60-A6769E02574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AA5D6886-4653-6F48-E53C-4C951BED6C91}"/>
                </a:ext>
              </a:extLst>
            </p:cNvPr>
            <p:cNvGrpSpPr/>
            <p:nvPr/>
          </p:nvGrpSpPr>
          <p:grpSpPr>
            <a:xfrm>
              <a:off x="1637801" y="2043658"/>
              <a:ext cx="103570" cy="103570"/>
              <a:chOff x="5924762" y="2045881"/>
              <a:chExt cx="151552" cy="151552"/>
            </a:xfrm>
          </p:grpSpPr>
          <p:cxnSp>
            <p:nvCxnSpPr>
              <p:cNvPr id="376" name="Straight Connector 375">
                <a:extLst>
                  <a:ext uri="{FF2B5EF4-FFF2-40B4-BE49-F238E27FC236}">
                    <a16:creationId xmlns:a16="http://schemas.microsoft.com/office/drawing/2014/main" id="{C1D1CE43-8EF7-2C49-7515-61E8B71191A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41D29261-4BDA-C92E-52C1-5FA5915FF47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C77E78D3-F07C-1EB1-DEF9-6B09D17474CA}"/>
                </a:ext>
              </a:extLst>
            </p:cNvPr>
            <p:cNvGrpSpPr/>
            <p:nvPr/>
          </p:nvGrpSpPr>
          <p:grpSpPr>
            <a:xfrm>
              <a:off x="1624259" y="1958017"/>
              <a:ext cx="103570" cy="103570"/>
              <a:chOff x="5924762" y="2045881"/>
              <a:chExt cx="151552" cy="151552"/>
            </a:xfrm>
          </p:grpSpPr>
          <p:cxnSp>
            <p:nvCxnSpPr>
              <p:cNvPr id="379" name="Straight Connector 378">
                <a:extLst>
                  <a:ext uri="{FF2B5EF4-FFF2-40B4-BE49-F238E27FC236}">
                    <a16:creationId xmlns:a16="http://schemas.microsoft.com/office/drawing/2014/main" id="{FC98CE2F-FFAD-DADE-385D-8376FEC64E1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5FDD7FE-BF1A-024B-3F78-8E1590E3B30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0686A7F3-C077-C786-4F57-ADC5F6D6D3D2}"/>
                </a:ext>
              </a:extLst>
            </p:cNvPr>
            <p:cNvGrpSpPr/>
            <p:nvPr/>
          </p:nvGrpSpPr>
          <p:grpSpPr>
            <a:xfrm>
              <a:off x="1547190" y="1840619"/>
              <a:ext cx="103570" cy="103570"/>
              <a:chOff x="5924762" y="2045881"/>
              <a:chExt cx="151552" cy="151552"/>
            </a:xfrm>
          </p:grpSpPr>
          <p:cxnSp>
            <p:nvCxnSpPr>
              <p:cNvPr id="382" name="Straight Connector 381">
                <a:extLst>
                  <a:ext uri="{FF2B5EF4-FFF2-40B4-BE49-F238E27FC236}">
                    <a16:creationId xmlns:a16="http://schemas.microsoft.com/office/drawing/2014/main" id="{B0CC659E-5B9C-6456-BF75-B839AF87493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F5F676A4-E203-AE4F-F0FB-4905A5DAC54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09526006-7BA9-2352-4BAA-D7F92D096BD1}"/>
                </a:ext>
              </a:extLst>
            </p:cNvPr>
            <p:cNvGrpSpPr/>
            <p:nvPr/>
          </p:nvGrpSpPr>
          <p:grpSpPr>
            <a:xfrm>
              <a:off x="1525659" y="1791336"/>
              <a:ext cx="103570" cy="103570"/>
              <a:chOff x="5924762" y="2045881"/>
              <a:chExt cx="151552" cy="151552"/>
            </a:xfrm>
          </p:grpSpPr>
          <p:cxnSp>
            <p:nvCxnSpPr>
              <p:cNvPr id="385" name="Straight Connector 384">
                <a:extLst>
                  <a:ext uri="{FF2B5EF4-FFF2-40B4-BE49-F238E27FC236}">
                    <a16:creationId xmlns:a16="http://schemas.microsoft.com/office/drawing/2014/main" id="{BBE57450-8BA1-4ADF-402C-E08290D84BE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DD77F47A-7152-76C2-8BA5-D24886B2F0E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19D68448-046A-C078-FA26-C3C91DB2BF5B}"/>
                </a:ext>
              </a:extLst>
            </p:cNvPr>
            <p:cNvGrpSpPr/>
            <p:nvPr/>
          </p:nvGrpSpPr>
          <p:grpSpPr>
            <a:xfrm>
              <a:off x="1386039" y="1687898"/>
              <a:ext cx="103570" cy="103570"/>
              <a:chOff x="5924762" y="2045881"/>
              <a:chExt cx="151552" cy="151552"/>
            </a:xfrm>
          </p:grpSpPr>
          <p:cxnSp>
            <p:nvCxnSpPr>
              <p:cNvPr id="392" name="Straight Connector 391">
                <a:extLst>
                  <a:ext uri="{FF2B5EF4-FFF2-40B4-BE49-F238E27FC236}">
                    <a16:creationId xmlns:a16="http://schemas.microsoft.com/office/drawing/2014/main" id="{5FB30A4F-5C5A-092A-BD25-3550D635A12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9D6B8A7-DB7E-FE2B-BDED-A6FC3045177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8FD882A6-E4D0-B363-B013-91E541497657}"/>
                </a:ext>
              </a:extLst>
            </p:cNvPr>
            <p:cNvGrpSpPr/>
            <p:nvPr/>
          </p:nvGrpSpPr>
          <p:grpSpPr>
            <a:xfrm>
              <a:off x="1340402" y="1666543"/>
              <a:ext cx="103570" cy="103570"/>
              <a:chOff x="5924762" y="2045881"/>
              <a:chExt cx="151552" cy="151552"/>
            </a:xfrm>
          </p:grpSpPr>
          <p:cxnSp>
            <p:nvCxnSpPr>
              <p:cNvPr id="395" name="Straight Connector 394">
                <a:extLst>
                  <a:ext uri="{FF2B5EF4-FFF2-40B4-BE49-F238E27FC236}">
                    <a16:creationId xmlns:a16="http://schemas.microsoft.com/office/drawing/2014/main" id="{DCDACD85-CB51-FAFF-E984-AE28C3C5EBA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D4FC87A5-2331-1518-39A3-052D065118D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432" name="Group 431">
            <a:extLst>
              <a:ext uri="{FF2B5EF4-FFF2-40B4-BE49-F238E27FC236}">
                <a16:creationId xmlns:a16="http://schemas.microsoft.com/office/drawing/2014/main" id="{D3CC4768-8632-37E7-6CF8-399273B82E41}"/>
              </a:ext>
            </a:extLst>
          </p:cNvPr>
          <p:cNvGrpSpPr/>
          <p:nvPr/>
        </p:nvGrpSpPr>
        <p:grpSpPr>
          <a:xfrm>
            <a:off x="7096125" y="1858306"/>
            <a:ext cx="4052889" cy="2914048"/>
            <a:chOff x="7096125" y="1638300"/>
            <a:chExt cx="4052889" cy="2914048"/>
          </a:xfrm>
        </p:grpSpPr>
        <p:sp>
          <p:nvSpPr>
            <p:cNvPr id="398" name="Freeform: Shape 397">
              <a:extLst>
                <a:ext uri="{FF2B5EF4-FFF2-40B4-BE49-F238E27FC236}">
                  <a16:creationId xmlns:a16="http://schemas.microsoft.com/office/drawing/2014/main" id="{CE9578A8-EF83-6CC2-FF74-C73D8F26840D}"/>
                </a:ext>
              </a:extLst>
            </p:cNvPr>
            <p:cNvSpPr/>
            <p:nvPr/>
          </p:nvSpPr>
          <p:spPr bwMode="auto">
            <a:xfrm>
              <a:off x="7096125" y="1638300"/>
              <a:ext cx="4052888" cy="2862263"/>
            </a:xfrm>
            <a:custGeom>
              <a:avLst/>
              <a:gdLst>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76250 w 4052888"/>
                <a:gd name="connsiteY47" fmla="*/ 1443038 h 2862263"/>
                <a:gd name="connsiteX48" fmla="*/ 476250 w 4052888"/>
                <a:gd name="connsiteY48" fmla="*/ 1400175 h 2862263"/>
                <a:gd name="connsiteX49" fmla="*/ 466725 w 4052888"/>
                <a:gd name="connsiteY49" fmla="*/ 1409700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76250 w 4052888"/>
                <a:gd name="connsiteY47" fmla="*/ 1443038 h 2862263"/>
                <a:gd name="connsiteX48" fmla="*/ 476250 w 4052888"/>
                <a:gd name="connsiteY48" fmla="*/ 1400175 h 2862263"/>
                <a:gd name="connsiteX49" fmla="*/ 466725 w 4052888"/>
                <a:gd name="connsiteY49" fmla="*/ 1397794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76250 w 4052888"/>
                <a:gd name="connsiteY47" fmla="*/ 1443038 h 2862263"/>
                <a:gd name="connsiteX48" fmla="*/ 476250 w 4052888"/>
                <a:gd name="connsiteY48" fmla="*/ 1400175 h 2862263"/>
                <a:gd name="connsiteX49" fmla="*/ 435769 w 4052888"/>
                <a:gd name="connsiteY49" fmla="*/ 1404937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76250 w 4052888"/>
                <a:gd name="connsiteY47" fmla="*/ 1443038 h 2862263"/>
                <a:gd name="connsiteX48" fmla="*/ 497681 w 4052888"/>
                <a:gd name="connsiteY48" fmla="*/ 1400175 h 2862263"/>
                <a:gd name="connsiteX49" fmla="*/ 435769 w 4052888"/>
                <a:gd name="connsiteY49" fmla="*/ 1404937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76250 w 4052888"/>
                <a:gd name="connsiteY47" fmla="*/ 1443038 h 2862263"/>
                <a:gd name="connsiteX48" fmla="*/ 497681 w 4052888"/>
                <a:gd name="connsiteY48" fmla="*/ 1400175 h 2862263"/>
                <a:gd name="connsiteX49" fmla="*/ 464344 w 4052888"/>
                <a:gd name="connsiteY49" fmla="*/ 1402556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85775 w 4052888"/>
                <a:gd name="connsiteY47" fmla="*/ 1443038 h 2862263"/>
                <a:gd name="connsiteX48" fmla="*/ 497681 w 4052888"/>
                <a:gd name="connsiteY48" fmla="*/ 1400175 h 2862263"/>
                <a:gd name="connsiteX49" fmla="*/ 464344 w 4052888"/>
                <a:gd name="connsiteY49" fmla="*/ 1402556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85775 w 4052888"/>
                <a:gd name="connsiteY47" fmla="*/ 1443038 h 2862263"/>
                <a:gd name="connsiteX48" fmla="*/ 485775 w 4052888"/>
                <a:gd name="connsiteY48" fmla="*/ 1397794 h 2862263"/>
                <a:gd name="connsiteX49" fmla="*/ 464344 w 4052888"/>
                <a:gd name="connsiteY49" fmla="*/ 1402556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85775 w 4052888"/>
                <a:gd name="connsiteY47" fmla="*/ 1443038 h 2862263"/>
                <a:gd name="connsiteX48" fmla="*/ 485775 w 4052888"/>
                <a:gd name="connsiteY48" fmla="*/ 1407319 h 2862263"/>
                <a:gd name="connsiteX49" fmla="*/ 464344 w 4052888"/>
                <a:gd name="connsiteY49" fmla="*/ 1402556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85775 w 4052888"/>
                <a:gd name="connsiteY47" fmla="*/ 1443038 h 2862263"/>
                <a:gd name="connsiteX48" fmla="*/ 485775 w 4052888"/>
                <a:gd name="connsiteY48" fmla="*/ 1397794 h 2862263"/>
                <a:gd name="connsiteX49" fmla="*/ 464344 w 4052888"/>
                <a:gd name="connsiteY49" fmla="*/ 1402556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 name="connsiteX0" fmla="*/ 4052888 w 4052888"/>
                <a:gd name="connsiteY0" fmla="*/ 2862263 h 2862263"/>
                <a:gd name="connsiteX1" fmla="*/ 3633788 w 4052888"/>
                <a:gd name="connsiteY1" fmla="*/ 2862263 h 2862263"/>
                <a:gd name="connsiteX2" fmla="*/ 3633788 w 4052888"/>
                <a:gd name="connsiteY2" fmla="*/ 2757488 h 2862263"/>
                <a:gd name="connsiteX3" fmla="*/ 3043238 w 4052888"/>
                <a:gd name="connsiteY3" fmla="*/ 2757488 h 2862263"/>
                <a:gd name="connsiteX4" fmla="*/ 3043238 w 4052888"/>
                <a:gd name="connsiteY4" fmla="*/ 2681288 h 2862263"/>
                <a:gd name="connsiteX5" fmla="*/ 2605088 w 4052888"/>
                <a:gd name="connsiteY5" fmla="*/ 2681288 h 2862263"/>
                <a:gd name="connsiteX6" fmla="*/ 2605088 w 4052888"/>
                <a:gd name="connsiteY6" fmla="*/ 2619375 h 2862263"/>
                <a:gd name="connsiteX7" fmla="*/ 1914525 w 4052888"/>
                <a:gd name="connsiteY7" fmla="*/ 2619375 h 2862263"/>
                <a:gd name="connsiteX8" fmla="*/ 1914525 w 4052888"/>
                <a:gd name="connsiteY8" fmla="*/ 2538413 h 2862263"/>
                <a:gd name="connsiteX9" fmla="*/ 1643063 w 4052888"/>
                <a:gd name="connsiteY9" fmla="*/ 2538413 h 2862263"/>
                <a:gd name="connsiteX10" fmla="*/ 1643063 w 4052888"/>
                <a:gd name="connsiteY10" fmla="*/ 2481263 h 2862263"/>
                <a:gd name="connsiteX11" fmla="*/ 1538288 w 4052888"/>
                <a:gd name="connsiteY11" fmla="*/ 2481263 h 2862263"/>
                <a:gd name="connsiteX12" fmla="*/ 1538288 w 4052888"/>
                <a:gd name="connsiteY12" fmla="*/ 2424113 h 2862263"/>
                <a:gd name="connsiteX13" fmla="*/ 1243013 w 4052888"/>
                <a:gd name="connsiteY13" fmla="*/ 2424113 h 2862263"/>
                <a:gd name="connsiteX14" fmla="*/ 1243013 w 4052888"/>
                <a:gd name="connsiteY14" fmla="*/ 2357438 h 2862263"/>
                <a:gd name="connsiteX15" fmla="*/ 1214438 w 4052888"/>
                <a:gd name="connsiteY15" fmla="*/ 2357438 h 2862263"/>
                <a:gd name="connsiteX16" fmla="*/ 1214438 w 4052888"/>
                <a:gd name="connsiteY16" fmla="*/ 2305050 h 2862263"/>
                <a:gd name="connsiteX17" fmla="*/ 1195388 w 4052888"/>
                <a:gd name="connsiteY17" fmla="*/ 2305050 h 2862263"/>
                <a:gd name="connsiteX18" fmla="*/ 1195388 w 4052888"/>
                <a:gd name="connsiteY18" fmla="*/ 2247900 h 2862263"/>
                <a:gd name="connsiteX19" fmla="*/ 1152525 w 4052888"/>
                <a:gd name="connsiteY19" fmla="*/ 2247900 h 2862263"/>
                <a:gd name="connsiteX20" fmla="*/ 1152525 w 4052888"/>
                <a:gd name="connsiteY20" fmla="*/ 2205038 h 2862263"/>
                <a:gd name="connsiteX21" fmla="*/ 914400 w 4052888"/>
                <a:gd name="connsiteY21" fmla="*/ 2205038 h 2862263"/>
                <a:gd name="connsiteX22" fmla="*/ 914400 w 4052888"/>
                <a:gd name="connsiteY22" fmla="*/ 2166938 h 2862263"/>
                <a:gd name="connsiteX23" fmla="*/ 900113 w 4052888"/>
                <a:gd name="connsiteY23" fmla="*/ 2166938 h 2862263"/>
                <a:gd name="connsiteX24" fmla="*/ 900113 w 4052888"/>
                <a:gd name="connsiteY24" fmla="*/ 2138363 h 2862263"/>
                <a:gd name="connsiteX25" fmla="*/ 895351 w 4052888"/>
                <a:gd name="connsiteY25" fmla="*/ 2143125 h 2862263"/>
                <a:gd name="connsiteX26" fmla="*/ 895351 w 4052888"/>
                <a:gd name="connsiteY26" fmla="*/ 2119313 h 2862263"/>
                <a:gd name="connsiteX27" fmla="*/ 881063 w 4052888"/>
                <a:gd name="connsiteY27" fmla="*/ 2119313 h 2862263"/>
                <a:gd name="connsiteX28" fmla="*/ 881063 w 4052888"/>
                <a:gd name="connsiteY28" fmla="*/ 2071688 h 2862263"/>
                <a:gd name="connsiteX29" fmla="*/ 862013 w 4052888"/>
                <a:gd name="connsiteY29" fmla="*/ 2071688 h 2862263"/>
                <a:gd name="connsiteX30" fmla="*/ 862013 w 4052888"/>
                <a:gd name="connsiteY30" fmla="*/ 2009775 h 2862263"/>
                <a:gd name="connsiteX31" fmla="*/ 862013 w 4052888"/>
                <a:gd name="connsiteY31" fmla="*/ 2009775 h 2862263"/>
                <a:gd name="connsiteX32" fmla="*/ 862013 w 4052888"/>
                <a:gd name="connsiteY32" fmla="*/ 1928813 h 2862263"/>
                <a:gd name="connsiteX33" fmla="*/ 842963 w 4052888"/>
                <a:gd name="connsiteY33" fmla="*/ 1928813 h 2862263"/>
                <a:gd name="connsiteX34" fmla="*/ 842963 w 4052888"/>
                <a:gd name="connsiteY34" fmla="*/ 1885950 h 2862263"/>
                <a:gd name="connsiteX35" fmla="*/ 795338 w 4052888"/>
                <a:gd name="connsiteY35" fmla="*/ 1885950 h 2862263"/>
                <a:gd name="connsiteX36" fmla="*/ 795338 w 4052888"/>
                <a:gd name="connsiteY36" fmla="*/ 1785938 h 2862263"/>
                <a:gd name="connsiteX37" fmla="*/ 695325 w 4052888"/>
                <a:gd name="connsiteY37" fmla="*/ 1785938 h 2862263"/>
                <a:gd name="connsiteX38" fmla="*/ 695325 w 4052888"/>
                <a:gd name="connsiteY38" fmla="*/ 1743075 h 2862263"/>
                <a:gd name="connsiteX39" fmla="*/ 628650 w 4052888"/>
                <a:gd name="connsiteY39" fmla="*/ 1743075 h 2862263"/>
                <a:gd name="connsiteX40" fmla="*/ 628650 w 4052888"/>
                <a:gd name="connsiteY40" fmla="*/ 1704975 h 2862263"/>
                <a:gd name="connsiteX41" fmla="*/ 552450 w 4052888"/>
                <a:gd name="connsiteY41" fmla="*/ 1704975 h 2862263"/>
                <a:gd name="connsiteX42" fmla="*/ 552450 w 4052888"/>
                <a:gd name="connsiteY42" fmla="*/ 1585913 h 2862263"/>
                <a:gd name="connsiteX43" fmla="*/ 528638 w 4052888"/>
                <a:gd name="connsiteY43" fmla="*/ 1585913 h 2862263"/>
                <a:gd name="connsiteX44" fmla="*/ 528638 w 4052888"/>
                <a:gd name="connsiteY44" fmla="*/ 1509713 h 2862263"/>
                <a:gd name="connsiteX45" fmla="*/ 509588 w 4052888"/>
                <a:gd name="connsiteY45" fmla="*/ 1509713 h 2862263"/>
                <a:gd name="connsiteX46" fmla="*/ 509588 w 4052888"/>
                <a:gd name="connsiteY46" fmla="*/ 1443038 h 2862263"/>
                <a:gd name="connsiteX47" fmla="*/ 485775 w 4052888"/>
                <a:gd name="connsiteY47" fmla="*/ 1443038 h 2862263"/>
                <a:gd name="connsiteX48" fmla="*/ 488156 w 4052888"/>
                <a:gd name="connsiteY48" fmla="*/ 1404938 h 2862263"/>
                <a:gd name="connsiteX49" fmla="*/ 464344 w 4052888"/>
                <a:gd name="connsiteY49" fmla="*/ 1402556 h 2862263"/>
                <a:gd name="connsiteX50" fmla="*/ 466725 w 4052888"/>
                <a:gd name="connsiteY50" fmla="*/ 1309688 h 2862263"/>
                <a:gd name="connsiteX51" fmla="*/ 461962 w 4052888"/>
                <a:gd name="connsiteY51" fmla="*/ 1304925 h 2862263"/>
                <a:gd name="connsiteX52" fmla="*/ 461962 w 4052888"/>
                <a:gd name="connsiteY52" fmla="*/ 1209675 h 2862263"/>
                <a:gd name="connsiteX53" fmla="*/ 447675 w 4052888"/>
                <a:gd name="connsiteY53" fmla="*/ 1209675 h 2862263"/>
                <a:gd name="connsiteX54" fmla="*/ 447675 w 4052888"/>
                <a:gd name="connsiteY54" fmla="*/ 1162050 h 2862263"/>
                <a:gd name="connsiteX55" fmla="*/ 295275 w 4052888"/>
                <a:gd name="connsiteY55" fmla="*/ 1162050 h 2862263"/>
                <a:gd name="connsiteX56" fmla="*/ 295275 w 4052888"/>
                <a:gd name="connsiteY56" fmla="*/ 1062038 h 2862263"/>
                <a:gd name="connsiteX57" fmla="*/ 257175 w 4052888"/>
                <a:gd name="connsiteY57" fmla="*/ 1062038 h 2862263"/>
                <a:gd name="connsiteX58" fmla="*/ 257175 w 4052888"/>
                <a:gd name="connsiteY58" fmla="*/ 981075 h 2862263"/>
                <a:gd name="connsiteX59" fmla="*/ 228600 w 4052888"/>
                <a:gd name="connsiteY59" fmla="*/ 981075 h 2862263"/>
                <a:gd name="connsiteX60" fmla="*/ 228600 w 4052888"/>
                <a:gd name="connsiteY60" fmla="*/ 919163 h 2862263"/>
                <a:gd name="connsiteX61" fmla="*/ 223838 w 4052888"/>
                <a:gd name="connsiteY61" fmla="*/ 919163 h 2862263"/>
                <a:gd name="connsiteX62" fmla="*/ 223838 w 4052888"/>
                <a:gd name="connsiteY62" fmla="*/ 828675 h 2862263"/>
                <a:gd name="connsiteX63" fmla="*/ 195263 w 4052888"/>
                <a:gd name="connsiteY63" fmla="*/ 828675 h 2862263"/>
                <a:gd name="connsiteX64" fmla="*/ 195263 w 4052888"/>
                <a:gd name="connsiteY64" fmla="*/ 771525 h 2862263"/>
                <a:gd name="connsiteX65" fmla="*/ 190500 w 4052888"/>
                <a:gd name="connsiteY65" fmla="*/ 771525 h 2862263"/>
                <a:gd name="connsiteX66" fmla="*/ 190500 w 4052888"/>
                <a:gd name="connsiteY66" fmla="*/ 690563 h 2862263"/>
                <a:gd name="connsiteX67" fmla="*/ 171450 w 4052888"/>
                <a:gd name="connsiteY67" fmla="*/ 690563 h 2862263"/>
                <a:gd name="connsiteX68" fmla="*/ 171450 w 4052888"/>
                <a:gd name="connsiteY68" fmla="*/ 509588 h 2862263"/>
                <a:gd name="connsiteX69" fmla="*/ 152400 w 4052888"/>
                <a:gd name="connsiteY69" fmla="*/ 509588 h 2862263"/>
                <a:gd name="connsiteX70" fmla="*/ 152400 w 4052888"/>
                <a:gd name="connsiteY70" fmla="*/ 461963 h 2862263"/>
                <a:gd name="connsiteX71" fmla="*/ 138113 w 4052888"/>
                <a:gd name="connsiteY71" fmla="*/ 461963 h 2862263"/>
                <a:gd name="connsiteX72" fmla="*/ 138113 w 4052888"/>
                <a:gd name="connsiteY72" fmla="*/ 419100 h 2862263"/>
                <a:gd name="connsiteX73" fmla="*/ 128588 w 4052888"/>
                <a:gd name="connsiteY73" fmla="*/ 419100 h 2862263"/>
                <a:gd name="connsiteX74" fmla="*/ 128588 w 4052888"/>
                <a:gd name="connsiteY74" fmla="*/ 295275 h 2862263"/>
                <a:gd name="connsiteX75" fmla="*/ 114300 w 4052888"/>
                <a:gd name="connsiteY75" fmla="*/ 295275 h 2862263"/>
                <a:gd name="connsiteX76" fmla="*/ 114300 w 4052888"/>
                <a:gd name="connsiteY76" fmla="*/ 252413 h 2862263"/>
                <a:gd name="connsiteX77" fmla="*/ 109538 w 4052888"/>
                <a:gd name="connsiteY77" fmla="*/ 252413 h 2862263"/>
                <a:gd name="connsiteX78" fmla="*/ 109538 w 4052888"/>
                <a:gd name="connsiteY78" fmla="*/ 195263 h 2862263"/>
                <a:gd name="connsiteX79" fmla="*/ 57150 w 4052888"/>
                <a:gd name="connsiteY79" fmla="*/ 195263 h 2862263"/>
                <a:gd name="connsiteX80" fmla="*/ 57150 w 4052888"/>
                <a:gd name="connsiteY80" fmla="*/ 123825 h 2862263"/>
                <a:gd name="connsiteX81" fmla="*/ 61913 w 4052888"/>
                <a:gd name="connsiteY81" fmla="*/ 123825 h 2862263"/>
                <a:gd name="connsiteX82" fmla="*/ 61913 w 4052888"/>
                <a:gd name="connsiteY82" fmla="*/ 109538 h 2862263"/>
                <a:gd name="connsiteX83" fmla="*/ 42863 w 4052888"/>
                <a:gd name="connsiteY83" fmla="*/ 109538 h 2862263"/>
                <a:gd name="connsiteX84" fmla="*/ 42863 w 4052888"/>
                <a:gd name="connsiteY84" fmla="*/ 80963 h 2862263"/>
                <a:gd name="connsiteX85" fmla="*/ 23813 w 4052888"/>
                <a:gd name="connsiteY85" fmla="*/ 80963 h 2862263"/>
                <a:gd name="connsiteX86" fmla="*/ 23813 w 4052888"/>
                <a:gd name="connsiteY86" fmla="*/ 38100 h 2862263"/>
                <a:gd name="connsiteX87" fmla="*/ 0 w 4052888"/>
                <a:gd name="connsiteY87" fmla="*/ 38100 h 2862263"/>
                <a:gd name="connsiteX88" fmla="*/ 0 w 4052888"/>
                <a:gd name="connsiteY88" fmla="*/ 0 h 2862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052888" h="2862263">
                  <a:moveTo>
                    <a:pt x="4052888" y="2862263"/>
                  </a:moveTo>
                  <a:lnTo>
                    <a:pt x="3633788" y="2862263"/>
                  </a:lnTo>
                  <a:lnTo>
                    <a:pt x="3633788" y="2757488"/>
                  </a:lnTo>
                  <a:lnTo>
                    <a:pt x="3043238" y="2757488"/>
                  </a:lnTo>
                  <a:lnTo>
                    <a:pt x="3043238" y="2681288"/>
                  </a:lnTo>
                  <a:lnTo>
                    <a:pt x="2605088" y="2681288"/>
                  </a:lnTo>
                  <a:lnTo>
                    <a:pt x="2605088" y="2619375"/>
                  </a:lnTo>
                  <a:lnTo>
                    <a:pt x="1914525" y="2619375"/>
                  </a:lnTo>
                  <a:lnTo>
                    <a:pt x="1914525" y="2538413"/>
                  </a:lnTo>
                  <a:lnTo>
                    <a:pt x="1643063" y="2538413"/>
                  </a:lnTo>
                  <a:lnTo>
                    <a:pt x="1643063" y="2481263"/>
                  </a:lnTo>
                  <a:lnTo>
                    <a:pt x="1538288" y="2481263"/>
                  </a:lnTo>
                  <a:lnTo>
                    <a:pt x="1538288" y="2424113"/>
                  </a:lnTo>
                  <a:lnTo>
                    <a:pt x="1243013" y="2424113"/>
                  </a:lnTo>
                  <a:lnTo>
                    <a:pt x="1243013" y="2357438"/>
                  </a:lnTo>
                  <a:lnTo>
                    <a:pt x="1214438" y="2357438"/>
                  </a:lnTo>
                  <a:lnTo>
                    <a:pt x="1214438" y="2305050"/>
                  </a:lnTo>
                  <a:lnTo>
                    <a:pt x="1195388" y="2305050"/>
                  </a:lnTo>
                  <a:lnTo>
                    <a:pt x="1195388" y="2247900"/>
                  </a:lnTo>
                  <a:lnTo>
                    <a:pt x="1152525" y="2247900"/>
                  </a:lnTo>
                  <a:lnTo>
                    <a:pt x="1152525" y="2205038"/>
                  </a:lnTo>
                  <a:lnTo>
                    <a:pt x="914400" y="2205038"/>
                  </a:lnTo>
                  <a:lnTo>
                    <a:pt x="914400" y="2166938"/>
                  </a:lnTo>
                  <a:lnTo>
                    <a:pt x="900113" y="2166938"/>
                  </a:lnTo>
                  <a:lnTo>
                    <a:pt x="900113" y="2138363"/>
                  </a:lnTo>
                  <a:lnTo>
                    <a:pt x="895351" y="2143125"/>
                  </a:lnTo>
                  <a:lnTo>
                    <a:pt x="895351" y="2119313"/>
                  </a:lnTo>
                  <a:lnTo>
                    <a:pt x="881063" y="2119313"/>
                  </a:lnTo>
                  <a:lnTo>
                    <a:pt x="881063" y="2071688"/>
                  </a:lnTo>
                  <a:lnTo>
                    <a:pt x="862013" y="2071688"/>
                  </a:lnTo>
                  <a:lnTo>
                    <a:pt x="862013" y="2009775"/>
                  </a:lnTo>
                  <a:lnTo>
                    <a:pt x="862013" y="2009775"/>
                  </a:lnTo>
                  <a:lnTo>
                    <a:pt x="862013" y="1928813"/>
                  </a:lnTo>
                  <a:lnTo>
                    <a:pt x="842963" y="1928813"/>
                  </a:lnTo>
                  <a:lnTo>
                    <a:pt x="842963" y="1885950"/>
                  </a:lnTo>
                  <a:lnTo>
                    <a:pt x="795338" y="1885950"/>
                  </a:lnTo>
                  <a:lnTo>
                    <a:pt x="795338" y="1785938"/>
                  </a:lnTo>
                  <a:lnTo>
                    <a:pt x="695325" y="1785938"/>
                  </a:lnTo>
                  <a:lnTo>
                    <a:pt x="695325" y="1743075"/>
                  </a:lnTo>
                  <a:lnTo>
                    <a:pt x="628650" y="1743075"/>
                  </a:lnTo>
                  <a:lnTo>
                    <a:pt x="628650" y="1704975"/>
                  </a:lnTo>
                  <a:lnTo>
                    <a:pt x="552450" y="1704975"/>
                  </a:lnTo>
                  <a:lnTo>
                    <a:pt x="552450" y="1585913"/>
                  </a:lnTo>
                  <a:lnTo>
                    <a:pt x="528638" y="1585913"/>
                  </a:lnTo>
                  <a:lnTo>
                    <a:pt x="528638" y="1509713"/>
                  </a:lnTo>
                  <a:lnTo>
                    <a:pt x="509588" y="1509713"/>
                  </a:lnTo>
                  <a:lnTo>
                    <a:pt x="509588" y="1443038"/>
                  </a:lnTo>
                  <a:lnTo>
                    <a:pt x="485775" y="1443038"/>
                  </a:lnTo>
                  <a:lnTo>
                    <a:pt x="488156" y="1404938"/>
                  </a:lnTo>
                  <a:lnTo>
                    <a:pt x="464344" y="1402556"/>
                  </a:lnTo>
                  <a:cubicBezTo>
                    <a:pt x="465138" y="1371600"/>
                    <a:pt x="465931" y="1340644"/>
                    <a:pt x="466725" y="1309688"/>
                  </a:cubicBezTo>
                  <a:lnTo>
                    <a:pt x="461962" y="1304925"/>
                  </a:lnTo>
                  <a:lnTo>
                    <a:pt x="461962" y="1209675"/>
                  </a:lnTo>
                  <a:lnTo>
                    <a:pt x="447675" y="1209675"/>
                  </a:lnTo>
                  <a:lnTo>
                    <a:pt x="447675" y="1162050"/>
                  </a:lnTo>
                  <a:lnTo>
                    <a:pt x="295275" y="1162050"/>
                  </a:lnTo>
                  <a:lnTo>
                    <a:pt x="295275" y="1062038"/>
                  </a:lnTo>
                  <a:lnTo>
                    <a:pt x="257175" y="1062038"/>
                  </a:lnTo>
                  <a:lnTo>
                    <a:pt x="257175" y="981075"/>
                  </a:lnTo>
                  <a:lnTo>
                    <a:pt x="228600" y="981075"/>
                  </a:lnTo>
                  <a:lnTo>
                    <a:pt x="228600" y="919163"/>
                  </a:lnTo>
                  <a:lnTo>
                    <a:pt x="223838" y="919163"/>
                  </a:lnTo>
                  <a:lnTo>
                    <a:pt x="223838" y="828675"/>
                  </a:lnTo>
                  <a:lnTo>
                    <a:pt x="195263" y="828675"/>
                  </a:lnTo>
                  <a:lnTo>
                    <a:pt x="195263" y="771525"/>
                  </a:lnTo>
                  <a:lnTo>
                    <a:pt x="190500" y="771525"/>
                  </a:lnTo>
                  <a:lnTo>
                    <a:pt x="190500" y="690563"/>
                  </a:lnTo>
                  <a:lnTo>
                    <a:pt x="171450" y="690563"/>
                  </a:lnTo>
                  <a:lnTo>
                    <a:pt x="171450" y="509588"/>
                  </a:lnTo>
                  <a:lnTo>
                    <a:pt x="152400" y="509588"/>
                  </a:lnTo>
                  <a:lnTo>
                    <a:pt x="152400" y="461963"/>
                  </a:lnTo>
                  <a:lnTo>
                    <a:pt x="138113" y="461963"/>
                  </a:lnTo>
                  <a:lnTo>
                    <a:pt x="138113" y="419100"/>
                  </a:lnTo>
                  <a:lnTo>
                    <a:pt x="128588" y="419100"/>
                  </a:lnTo>
                  <a:lnTo>
                    <a:pt x="128588" y="295275"/>
                  </a:lnTo>
                  <a:lnTo>
                    <a:pt x="114300" y="295275"/>
                  </a:lnTo>
                  <a:lnTo>
                    <a:pt x="114300" y="252413"/>
                  </a:lnTo>
                  <a:lnTo>
                    <a:pt x="109538" y="252413"/>
                  </a:lnTo>
                  <a:lnTo>
                    <a:pt x="109538" y="195263"/>
                  </a:lnTo>
                  <a:lnTo>
                    <a:pt x="57150" y="195263"/>
                  </a:lnTo>
                  <a:lnTo>
                    <a:pt x="57150" y="123825"/>
                  </a:lnTo>
                  <a:lnTo>
                    <a:pt x="61913" y="123825"/>
                  </a:lnTo>
                  <a:lnTo>
                    <a:pt x="61913" y="109538"/>
                  </a:lnTo>
                  <a:lnTo>
                    <a:pt x="42863" y="109538"/>
                  </a:lnTo>
                  <a:lnTo>
                    <a:pt x="42863" y="80963"/>
                  </a:lnTo>
                  <a:lnTo>
                    <a:pt x="23813" y="80963"/>
                  </a:lnTo>
                  <a:lnTo>
                    <a:pt x="23813" y="38100"/>
                  </a:lnTo>
                  <a:lnTo>
                    <a:pt x="0" y="3810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99" name="Group 398">
              <a:extLst>
                <a:ext uri="{FF2B5EF4-FFF2-40B4-BE49-F238E27FC236}">
                  <a16:creationId xmlns:a16="http://schemas.microsoft.com/office/drawing/2014/main" id="{7308E0C3-FA7D-30A1-B831-1D9C2A0EC4A8}"/>
                </a:ext>
              </a:extLst>
            </p:cNvPr>
            <p:cNvGrpSpPr/>
            <p:nvPr/>
          </p:nvGrpSpPr>
          <p:grpSpPr>
            <a:xfrm>
              <a:off x="7174070" y="1962553"/>
              <a:ext cx="103570" cy="103570"/>
              <a:chOff x="5924762" y="2045881"/>
              <a:chExt cx="151552" cy="151552"/>
            </a:xfrm>
          </p:grpSpPr>
          <p:cxnSp>
            <p:nvCxnSpPr>
              <p:cNvPr id="400" name="Straight Connector 399">
                <a:extLst>
                  <a:ext uri="{FF2B5EF4-FFF2-40B4-BE49-F238E27FC236}">
                    <a16:creationId xmlns:a16="http://schemas.microsoft.com/office/drawing/2014/main" id="{66FB9446-06C2-989A-E369-9694291AB74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96B437F3-4964-0856-1633-ED72CFBA9F1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F38FF445-15A6-FDF2-39C9-82A7C56CD172}"/>
                </a:ext>
              </a:extLst>
            </p:cNvPr>
            <p:cNvGrpSpPr/>
            <p:nvPr/>
          </p:nvGrpSpPr>
          <p:grpSpPr>
            <a:xfrm>
              <a:off x="7194111" y="2059611"/>
              <a:ext cx="103570" cy="103570"/>
              <a:chOff x="5924762" y="2045881"/>
              <a:chExt cx="151552" cy="151552"/>
            </a:xfrm>
          </p:grpSpPr>
          <p:cxnSp>
            <p:nvCxnSpPr>
              <p:cNvPr id="403" name="Straight Connector 402">
                <a:extLst>
                  <a:ext uri="{FF2B5EF4-FFF2-40B4-BE49-F238E27FC236}">
                    <a16:creationId xmlns:a16="http://schemas.microsoft.com/office/drawing/2014/main" id="{C20A92DA-4F09-3852-C8DB-9D1A91617EC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964AA7B7-3945-7535-D2A7-87D81358996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4CC1859D-709F-9747-1D18-49EECD81D3E7}"/>
                </a:ext>
              </a:extLst>
            </p:cNvPr>
            <p:cNvGrpSpPr/>
            <p:nvPr/>
          </p:nvGrpSpPr>
          <p:grpSpPr>
            <a:xfrm>
              <a:off x="7232745" y="2328615"/>
              <a:ext cx="103570" cy="103570"/>
              <a:chOff x="5924762" y="2045881"/>
              <a:chExt cx="151552" cy="151552"/>
            </a:xfrm>
          </p:grpSpPr>
          <p:cxnSp>
            <p:nvCxnSpPr>
              <p:cNvPr id="406" name="Straight Connector 405">
                <a:extLst>
                  <a:ext uri="{FF2B5EF4-FFF2-40B4-BE49-F238E27FC236}">
                    <a16:creationId xmlns:a16="http://schemas.microsoft.com/office/drawing/2014/main" id="{BDAAAD22-6A0D-2018-E76A-8DFB5F897B0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77A7EB9B-2890-ED48-B0F3-625F5B9C9A3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5A789703-5CE6-C89E-489B-C91544365631}"/>
                </a:ext>
              </a:extLst>
            </p:cNvPr>
            <p:cNvGrpSpPr/>
            <p:nvPr/>
          </p:nvGrpSpPr>
          <p:grpSpPr>
            <a:xfrm>
              <a:off x="7235149" y="2410247"/>
              <a:ext cx="103570" cy="103570"/>
              <a:chOff x="5924762" y="2045881"/>
              <a:chExt cx="151552" cy="151552"/>
            </a:xfrm>
          </p:grpSpPr>
          <p:cxnSp>
            <p:nvCxnSpPr>
              <p:cNvPr id="409" name="Straight Connector 408">
                <a:extLst>
                  <a:ext uri="{FF2B5EF4-FFF2-40B4-BE49-F238E27FC236}">
                    <a16:creationId xmlns:a16="http://schemas.microsoft.com/office/drawing/2014/main" id="{AEFDCFC6-7869-EA04-E8F2-508080DA783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FB774C78-756A-B4B4-1FDA-88A813C5430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B0BC6BAA-FB82-B250-578D-7D7B65D752DB}"/>
                </a:ext>
              </a:extLst>
            </p:cNvPr>
            <p:cNvGrpSpPr/>
            <p:nvPr/>
          </p:nvGrpSpPr>
          <p:grpSpPr>
            <a:xfrm>
              <a:off x="7844981" y="3463729"/>
              <a:ext cx="103570" cy="103570"/>
              <a:chOff x="5924762" y="2045881"/>
              <a:chExt cx="151552" cy="151552"/>
            </a:xfrm>
          </p:grpSpPr>
          <p:cxnSp>
            <p:nvCxnSpPr>
              <p:cNvPr id="412" name="Straight Connector 411">
                <a:extLst>
                  <a:ext uri="{FF2B5EF4-FFF2-40B4-BE49-F238E27FC236}">
                    <a16:creationId xmlns:a16="http://schemas.microsoft.com/office/drawing/2014/main" id="{E559DFC2-4B5B-4D7C-7F84-81A7BD93845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EE708DA9-CE76-5A25-0A0D-40A63C82C6D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ED9466B8-469F-6C0B-98CB-35BAD85AC5D5}"/>
                </a:ext>
              </a:extLst>
            </p:cNvPr>
            <p:cNvGrpSpPr/>
            <p:nvPr/>
          </p:nvGrpSpPr>
          <p:grpSpPr>
            <a:xfrm>
              <a:off x="7896766" y="3556385"/>
              <a:ext cx="103570" cy="103570"/>
              <a:chOff x="5924762" y="2045881"/>
              <a:chExt cx="151552" cy="151552"/>
            </a:xfrm>
          </p:grpSpPr>
          <p:cxnSp>
            <p:nvCxnSpPr>
              <p:cNvPr id="415" name="Straight Connector 414">
                <a:extLst>
                  <a:ext uri="{FF2B5EF4-FFF2-40B4-BE49-F238E27FC236}">
                    <a16:creationId xmlns:a16="http://schemas.microsoft.com/office/drawing/2014/main" id="{9D65E2A5-8FFE-B9D7-A9D0-97113F1B701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B5BF28BE-4F49-8411-4076-3BC096E89E0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F1DAF5D0-6136-9102-FF29-969E9C2FD22B}"/>
                </a:ext>
              </a:extLst>
            </p:cNvPr>
            <p:cNvGrpSpPr/>
            <p:nvPr/>
          </p:nvGrpSpPr>
          <p:grpSpPr>
            <a:xfrm>
              <a:off x="7927541" y="3671804"/>
              <a:ext cx="103570" cy="103570"/>
              <a:chOff x="5924762" y="2045881"/>
              <a:chExt cx="151552" cy="151552"/>
            </a:xfrm>
          </p:grpSpPr>
          <p:cxnSp>
            <p:nvCxnSpPr>
              <p:cNvPr id="418" name="Straight Connector 417">
                <a:extLst>
                  <a:ext uri="{FF2B5EF4-FFF2-40B4-BE49-F238E27FC236}">
                    <a16:creationId xmlns:a16="http://schemas.microsoft.com/office/drawing/2014/main" id="{E611CDB0-1C61-C0C1-D20F-4136D44989B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FFFBABFE-3C25-4D17-BFA3-63A7145F2D8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64DCFB57-AC5B-040B-9E5B-08BF07202BF9}"/>
                </a:ext>
              </a:extLst>
            </p:cNvPr>
            <p:cNvGrpSpPr/>
            <p:nvPr/>
          </p:nvGrpSpPr>
          <p:grpSpPr>
            <a:xfrm>
              <a:off x="8521005" y="4011551"/>
              <a:ext cx="103570" cy="103570"/>
              <a:chOff x="5924762" y="2045881"/>
              <a:chExt cx="151552" cy="151552"/>
            </a:xfrm>
          </p:grpSpPr>
          <p:cxnSp>
            <p:nvCxnSpPr>
              <p:cNvPr id="421" name="Straight Connector 420">
                <a:extLst>
                  <a:ext uri="{FF2B5EF4-FFF2-40B4-BE49-F238E27FC236}">
                    <a16:creationId xmlns:a16="http://schemas.microsoft.com/office/drawing/2014/main" id="{A72FC307-2295-5AA9-1C65-42996DF4285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8AEB3AC-2DDD-7C66-7985-7905DC0D959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EB1DE8EF-C7F3-A61E-EEB1-31C4DD27FDB1}"/>
                </a:ext>
              </a:extLst>
            </p:cNvPr>
            <p:cNvGrpSpPr/>
            <p:nvPr/>
          </p:nvGrpSpPr>
          <p:grpSpPr>
            <a:xfrm>
              <a:off x="8809006" y="4122538"/>
              <a:ext cx="103570" cy="103570"/>
              <a:chOff x="5924762" y="2045881"/>
              <a:chExt cx="151552" cy="151552"/>
            </a:xfrm>
          </p:grpSpPr>
          <p:cxnSp>
            <p:nvCxnSpPr>
              <p:cNvPr id="424" name="Straight Connector 423">
                <a:extLst>
                  <a:ext uri="{FF2B5EF4-FFF2-40B4-BE49-F238E27FC236}">
                    <a16:creationId xmlns:a16="http://schemas.microsoft.com/office/drawing/2014/main" id="{855649BA-5806-E279-B911-4722F726B9A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6756DBF1-958F-CDF3-739F-001E930FC27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F7F87090-02D6-E42A-FB0A-95717ACC30BE}"/>
                </a:ext>
              </a:extLst>
            </p:cNvPr>
            <p:cNvGrpSpPr/>
            <p:nvPr/>
          </p:nvGrpSpPr>
          <p:grpSpPr>
            <a:xfrm>
              <a:off x="10574306" y="4344993"/>
              <a:ext cx="103570" cy="103570"/>
              <a:chOff x="5924762" y="2045881"/>
              <a:chExt cx="151552" cy="151552"/>
            </a:xfrm>
          </p:grpSpPr>
          <p:cxnSp>
            <p:nvCxnSpPr>
              <p:cNvPr id="427" name="Straight Connector 426">
                <a:extLst>
                  <a:ext uri="{FF2B5EF4-FFF2-40B4-BE49-F238E27FC236}">
                    <a16:creationId xmlns:a16="http://schemas.microsoft.com/office/drawing/2014/main" id="{B0F36501-F2F5-6273-DF19-40857930220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FBBE551E-0EFD-1952-BCE0-5846A14378A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82E8A6FA-0692-ABB2-C1A1-DE26ED8BEFED}"/>
                </a:ext>
              </a:extLst>
            </p:cNvPr>
            <p:cNvGrpSpPr/>
            <p:nvPr/>
          </p:nvGrpSpPr>
          <p:grpSpPr>
            <a:xfrm>
              <a:off x="11045444" y="4448778"/>
              <a:ext cx="103570" cy="103570"/>
              <a:chOff x="5924762" y="2045881"/>
              <a:chExt cx="151552" cy="151552"/>
            </a:xfrm>
          </p:grpSpPr>
          <p:cxnSp>
            <p:nvCxnSpPr>
              <p:cNvPr id="430" name="Straight Connector 429">
                <a:extLst>
                  <a:ext uri="{FF2B5EF4-FFF2-40B4-BE49-F238E27FC236}">
                    <a16:creationId xmlns:a16="http://schemas.microsoft.com/office/drawing/2014/main" id="{B18DD584-090C-D491-7853-01041432ACA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AEBBCA19-156C-B88C-4B14-E43A63FCD82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485" name="Group 484">
            <a:extLst>
              <a:ext uri="{FF2B5EF4-FFF2-40B4-BE49-F238E27FC236}">
                <a16:creationId xmlns:a16="http://schemas.microsoft.com/office/drawing/2014/main" id="{861715B6-0BBE-A62D-1DF8-9047E0E2A460}"/>
              </a:ext>
            </a:extLst>
          </p:cNvPr>
          <p:cNvGrpSpPr/>
          <p:nvPr/>
        </p:nvGrpSpPr>
        <p:grpSpPr>
          <a:xfrm>
            <a:off x="6870756" y="1782979"/>
            <a:ext cx="4029705" cy="2915282"/>
            <a:chOff x="6870756" y="1562973"/>
            <a:chExt cx="4029705" cy="2915282"/>
          </a:xfrm>
        </p:grpSpPr>
        <p:sp>
          <p:nvSpPr>
            <p:cNvPr id="433" name="Freeform: Shape 432">
              <a:extLst>
                <a:ext uri="{FF2B5EF4-FFF2-40B4-BE49-F238E27FC236}">
                  <a16:creationId xmlns:a16="http://schemas.microsoft.com/office/drawing/2014/main" id="{1D7ECE56-C316-B7A5-AABC-5DB8126E3239}"/>
                </a:ext>
              </a:extLst>
            </p:cNvPr>
            <p:cNvSpPr/>
            <p:nvPr/>
          </p:nvSpPr>
          <p:spPr bwMode="auto">
            <a:xfrm>
              <a:off x="6929438" y="1624013"/>
              <a:ext cx="3938587" cy="2805112"/>
            </a:xfrm>
            <a:custGeom>
              <a:avLst/>
              <a:gdLst>
                <a:gd name="connsiteX0" fmla="*/ 3938587 w 3938587"/>
                <a:gd name="connsiteY0" fmla="*/ 2805112 h 2805112"/>
                <a:gd name="connsiteX1" fmla="*/ 3776662 w 3938587"/>
                <a:gd name="connsiteY1" fmla="*/ 2805112 h 2805112"/>
                <a:gd name="connsiteX2" fmla="*/ 3776662 w 3938587"/>
                <a:gd name="connsiteY2" fmla="*/ 2628900 h 2805112"/>
                <a:gd name="connsiteX3" fmla="*/ 3486150 w 3938587"/>
                <a:gd name="connsiteY3" fmla="*/ 2628900 h 2805112"/>
                <a:gd name="connsiteX4" fmla="*/ 3486150 w 3938587"/>
                <a:gd name="connsiteY4" fmla="*/ 2457450 h 2805112"/>
                <a:gd name="connsiteX5" fmla="*/ 2647950 w 3938587"/>
                <a:gd name="connsiteY5" fmla="*/ 2457450 h 2805112"/>
                <a:gd name="connsiteX6" fmla="*/ 2647950 w 3938587"/>
                <a:gd name="connsiteY6" fmla="*/ 2328862 h 2805112"/>
                <a:gd name="connsiteX7" fmla="*/ 2324100 w 3938587"/>
                <a:gd name="connsiteY7" fmla="*/ 2328862 h 2805112"/>
                <a:gd name="connsiteX8" fmla="*/ 2324100 w 3938587"/>
                <a:gd name="connsiteY8" fmla="*/ 2228850 h 2805112"/>
                <a:gd name="connsiteX9" fmla="*/ 1695450 w 3938587"/>
                <a:gd name="connsiteY9" fmla="*/ 2228850 h 2805112"/>
                <a:gd name="connsiteX10" fmla="*/ 1695450 w 3938587"/>
                <a:gd name="connsiteY10" fmla="*/ 2166937 h 2805112"/>
                <a:gd name="connsiteX11" fmla="*/ 1409700 w 3938587"/>
                <a:gd name="connsiteY11" fmla="*/ 2166937 h 2805112"/>
                <a:gd name="connsiteX12" fmla="*/ 1409700 w 3938587"/>
                <a:gd name="connsiteY12" fmla="*/ 2105025 h 2805112"/>
                <a:gd name="connsiteX13" fmla="*/ 1371600 w 3938587"/>
                <a:gd name="connsiteY13" fmla="*/ 2105025 h 2805112"/>
                <a:gd name="connsiteX14" fmla="*/ 1371600 w 3938587"/>
                <a:gd name="connsiteY14" fmla="*/ 1990725 h 2805112"/>
                <a:gd name="connsiteX15" fmla="*/ 1352550 w 3938587"/>
                <a:gd name="connsiteY15" fmla="*/ 1990725 h 2805112"/>
                <a:gd name="connsiteX16" fmla="*/ 1352550 w 3938587"/>
                <a:gd name="connsiteY16" fmla="*/ 1943100 h 2805112"/>
                <a:gd name="connsiteX17" fmla="*/ 1347787 w 3938587"/>
                <a:gd name="connsiteY17" fmla="*/ 1943100 h 2805112"/>
                <a:gd name="connsiteX18" fmla="*/ 1347787 w 3938587"/>
                <a:gd name="connsiteY18" fmla="*/ 1885950 h 2805112"/>
                <a:gd name="connsiteX19" fmla="*/ 1085850 w 3938587"/>
                <a:gd name="connsiteY19" fmla="*/ 1885950 h 2805112"/>
                <a:gd name="connsiteX20" fmla="*/ 1085850 w 3938587"/>
                <a:gd name="connsiteY20" fmla="*/ 1833562 h 2805112"/>
                <a:gd name="connsiteX21" fmla="*/ 1062037 w 3938587"/>
                <a:gd name="connsiteY21" fmla="*/ 1833562 h 2805112"/>
                <a:gd name="connsiteX22" fmla="*/ 1062037 w 3938587"/>
                <a:gd name="connsiteY22" fmla="*/ 1762125 h 2805112"/>
                <a:gd name="connsiteX23" fmla="*/ 1038225 w 3938587"/>
                <a:gd name="connsiteY23" fmla="*/ 1762125 h 2805112"/>
                <a:gd name="connsiteX24" fmla="*/ 1038225 w 3938587"/>
                <a:gd name="connsiteY24" fmla="*/ 1719262 h 2805112"/>
                <a:gd name="connsiteX25" fmla="*/ 1009650 w 3938587"/>
                <a:gd name="connsiteY25" fmla="*/ 1719262 h 2805112"/>
                <a:gd name="connsiteX26" fmla="*/ 1009650 w 3938587"/>
                <a:gd name="connsiteY26" fmla="*/ 1619250 h 2805112"/>
                <a:gd name="connsiteX27" fmla="*/ 995362 w 3938587"/>
                <a:gd name="connsiteY27" fmla="*/ 1619250 h 2805112"/>
                <a:gd name="connsiteX28" fmla="*/ 995362 w 3938587"/>
                <a:gd name="connsiteY28" fmla="*/ 1576387 h 2805112"/>
                <a:gd name="connsiteX29" fmla="*/ 990600 w 3938587"/>
                <a:gd name="connsiteY29" fmla="*/ 1576387 h 2805112"/>
                <a:gd name="connsiteX30" fmla="*/ 990600 w 3938587"/>
                <a:gd name="connsiteY30" fmla="*/ 1524000 h 2805112"/>
                <a:gd name="connsiteX31" fmla="*/ 966787 w 3938587"/>
                <a:gd name="connsiteY31" fmla="*/ 1524000 h 2805112"/>
                <a:gd name="connsiteX32" fmla="*/ 966787 w 3938587"/>
                <a:gd name="connsiteY32" fmla="*/ 1471612 h 2805112"/>
                <a:gd name="connsiteX33" fmla="*/ 871537 w 3938587"/>
                <a:gd name="connsiteY33" fmla="*/ 1471612 h 2805112"/>
                <a:gd name="connsiteX34" fmla="*/ 871537 w 3938587"/>
                <a:gd name="connsiteY34" fmla="*/ 1433512 h 2805112"/>
                <a:gd name="connsiteX35" fmla="*/ 852487 w 3938587"/>
                <a:gd name="connsiteY35" fmla="*/ 1433512 h 2805112"/>
                <a:gd name="connsiteX36" fmla="*/ 852487 w 3938587"/>
                <a:gd name="connsiteY36" fmla="*/ 1366837 h 2805112"/>
                <a:gd name="connsiteX37" fmla="*/ 814387 w 3938587"/>
                <a:gd name="connsiteY37" fmla="*/ 1366837 h 2805112"/>
                <a:gd name="connsiteX38" fmla="*/ 814387 w 3938587"/>
                <a:gd name="connsiteY38" fmla="*/ 1323975 h 2805112"/>
                <a:gd name="connsiteX39" fmla="*/ 738187 w 3938587"/>
                <a:gd name="connsiteY39" fmla="*/ 1323975 h 2805112"/>
                <a:gd name="connsiteX40" fmla="*/ 738187 w 3938587"/>
                <a:gd name="connsiteY40" fmla="*/ 1281112 h 2805112"/>
                <a:gd name="connsiteX41" fmla="*/ 714375 w 3938587"/>
                <a:gd name="connsiteY41" fmla="*/ 1281112 h 2805112"/>
                <a:gd name="connsiteX42" fmla="*/ 714375 w 3938587"/>
                <a:gd name="connsiteY42" fmla="*/ 1214437 h 2805112"/>
                <a:gd name="connsiteX43" fmla="*/ 695325 w 3938587"/>
                <a:gd name="connsiteY43" fmla="*/ 1214437 h 2805112"/>
                <a:gd name="connsiteX44" fmla="*/ 695325 w 3938587"/>
                <a:gd name="connsiteY44" fmla="*/ 1181100 h 2805112"/>
                <a:gd name="connsiteX45" fmla="*/ 685800 w 3938587"/>
                <a:gd name="connsiteY45" fmla="*/ 1181100 h 2805112"/>
                <a:gd name="connsiteX46" fmla="*/ 685800 w 3938587"/>
                <a:gd name="connsiteY46" fmla="*/ 1138237 h 2805112"/>
                <a:gd name="connsiteX47" fmla="*/ 671512 w 3938587"/>
                <a:gd name="connsiteY47" fmla="*/ 1138237 h 2805112"/>
                <a:gd name="connsiteX48" fmla="*/ 671512 w 3938587"/>
                <a:gd name="connsiteY48" fmla="*/ 1066800 h 2805112"/>
                <a:gd name="connsiteX49" fmla="*/ 666750 w 3938587"/>
                <a:gd name="connsiteY49" fmla="*/ 1066800 h 2805112"/>
                <a:gd name="connsiteX50" fmla="*/ 666750 w 3938587"/>
                <a:gd name="connsiteY50" fmla="*/ 990600 h 2805112"/>
                <a:gd name="connsiteX51" fmla="*/ 642937 w 3938587"/>
                <a:gd name="connsiteY51" fmla="*/ 990600 h 2805112"/>
                <a:gd name="connsiteX52" fmla="*/ 642937 w 3938587"/>
                <a:gd name="connsiteY52" fmla="*/ 957262 h 2805112"/>
                <a:gd name="connsiteX53" fmla="*/ 623887 w 3938587"/>
                <a:gd name="connsiteY53" fmla="*/ 957262 h 2805112"/>
                <a:gd name="connsiteX54" fmla="*/ 623887 w 3938587"/>
                <a:gd name="connsiteY54" fmla="*/ 852487 h 2805112"/>
                <a:gd name="connsiteX55" fmla="*/ 614362 w 3938587"/>
                <a:gd name="connsiteY55" fmla="*/ 852487 h 2805112"/>
                <a:gd name="connsiteX56" fmla="*/ 614362 w 3938587"/>
                <a:gd name="connsiteY56" fmla="*/ 800100 h 2805112"/>
                <a:gd name="connsiteX57" fmla="*/ 581025 w 3938587"/>
                <a:gd name="connsiteY57" fmla="*/ 800100 h 2805112"/>
                <a:gd name="connsiteX58" fmla="*/ 581025 w 3938587"/>
                <a:gd name="connsiteY58" fmla="*/ 771525 h 2805112"/>
                <a:gd name="connsiteX59" fmla="*/ 542925 w 3938587"/>
                <a:gd name="connsiteY59" fmla="*/ 771525 h 2805112"/>
                <a:gd name="connsiteX60" fmla="*/ 542925 w 3938587"/>
                <a:gd name="connsiteY60" fmla="*/ 728662 h 2805112"/>
                <a:gd name="connsiteX61" fmla="*/ 523875 w 3938587"/>
                <a:gd name="connsiteY61" fmla="*/ 728662 h 2805112"/>
                <a:gd name="connsiteX62" fmla="*/ 523875 w 3938587"/>
                <a:gd name="connsiteY62" fmla="*/ 623887 h 2805112"/>
                <a:gd name="connsiteX63" fmla="*/ 428625 w 3938587"/>
                <a:gd name="connsiteY63" fmla="*/ 623887 h 2805112"/>
                <a:gd name="connsiteX64" fmla="*/ 428625 w 3938587"/>
                <a:gd name="connsiteY64" fmla="*/ 585787 h 2805112"/>
                <a:gd name="connsiteX65" fmla="*/ 366712 w 3938587"/>
                <a:gd name="connsiteY65" fmla="*/ 585787 h 2805112"/>
                <a:gd name="connsiteX66" fmla="*/ 366712 w 3938587"/>
                <a:gd name="connsiteY66" fmla="*/ 447675 h 2805112"/>
                <a:gd name="connsiteX67" fmla="*/ 352425 w 3938587"/>
                <a:gd name="connsiteY67" fmla="*/ 447675 h 2805112"/>
                <a:gd name="connsiteX68" fmla="*/ 352425 w 3938587"/>
                <a:gd name="connsiteY68" fmla="*/ 319087 h 2805112"/>
                <a:gd name="connsiteX69" fmla="*/ 333375 w 3938587"/>
                <a:gd name="connsiteY69" fmla="*/ 319087 h 2805112"/>
                <a:gd name="connsiteX70" fmla="*/ 333375 w 3938587"/>
                <a:gd name="connsiteY70" fmla="*/ 138112 h 2805112"/>
                <a:gd name="connsiteX71" fmla="*/ 314325 w 3938587"/>
                <a:gd name="connsiteY71" fmla="*/ 138112 h 2805112"/>
                <a:gd name="connsiteX72" fmla="*/ 314325 w 3938587"/>
                <a:gd name="connsiteY72" fmla="*/ 95250 h 2805112"/>
                <a:gd name="connsiteX73" fmla="*/ 304800 w 3938587"/>
                <a:gd name="connsiteY73" fmla="*/ 95250 h 2805112"/>
                <a:gd name="connsiteX74" fmla="*/ 304800 w 3938587"/>
                <a:gd name="connsiteY74" fmla="*/ 0 h 2805112"/>
                <a:gd name="connsiteX75" fmla="*/ 0 w 3938587"/>
                <a:gd name="connsiteY75" fmla="*/ 0 h 280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938587" h="2805112">
                  <a:moveTo>
                    <a:pt x="3938587" y="2805112"/>
                  </a:moveTo>
                  <a:lnTo>
                    <a:pt x="3776662" y="2805112"/>
                  </a:lnTo>
                  <a:lnTo>
                    <a:pt x="3776662" y="2628900"/>
                  </a:lnTo>
                  <a:lnTo>
                    <a:pt x="3486150" y="2628900"/>
                  </a:lnTo>
                  <a:lnTo>
                    <a:pt x="3486150" y="2457450"/>
                  </a:lnTo>
                  <a:lnTo>
                    <a:pt x="2647950" y="2457450"/>
                  </a:lnTo>
                  <a:lnTo>
                    <a:pt x="2647950" y="2328862"/>
                  </a:lnTo>
                  <a:lnTo>
                    <a:pt x="2324100" y="2328862"/>
                  </a:lnTo>
                  <a:lnTo>
                    <a:pt x="2324100" y="2228850"/>
                  </a:lnTo>
                  <a:lnTo>
                    <a:pt x="1695450" y="2228850"/>
                  </a:lnTo>
                  <a:lnTo>
                    <a:pt x="1695450" y="2166937"/>
                  </a:lnTo>
                  <a:lnTo>
                    <a:pt x="1409700" y="2166937"/>
                  </a:lnTo>
                  <a:lnTo>
                    <a:pt x="1409700" y="2105025"/>
                  </a:lnTo>
                  <a:lnTo>
                    <a:pt x="1371600" y="2105025"/>
                  </a:lnTo>
                  <a:lnTo>
                    <a:pt x="1371600" y="1990725"/>
                  </a:lnTo>
                  <a:lnTo>
                    <a:pt x="1352550" y="1990725"/>
                  </a:lnTo>
                  <a:lnTo>
                    <a:pt x="1352550" y="1943100"/>
                  </a:lnTo>
                  <a:lnTo>
                    <a:pt x="1347787" y="1943100"/>
                  </a:lnTo>
                  <a:lnTo>
                    <a:pt x="1347787" y="1885950"/>
                  </a:lnTo>
                  <a:lnTo>
                    <a:pt x="1085850" y="1885950"/>
                  </a:lnTo>
                  <a:lnTo>
                    <a:pt x="1085850" y="1833562"/>
                  </a:lnTo>
                  <a:lnTo>
                    <a:pt x="1062037" y="1833562"/>
                  </a:lnTo>
                  <a:lnTo>
                    <a:pt x="1062037" y="1762125"/>
                  </a:lnTo>
                  <a:lnTo>
                    <a:pt x="1038225" y="1762125"/>
                  </a:lnTo>
                  <a:lnTo>
                    <a:pt x="1038225" y="1719262"/>
                  </a:lnTo>
                  <a:lnTo>
                    <a:pt x="1009650" y="1719262"/>
                  </a:lnTo>
                  <a:lnTo>
                    <a:pt x="1009650" y="1619250"/>
                  </a:lnTo>
                  <a:lnTo>
                    <a:pt x="995362" y="1619250"/>
                  </a:lnTo>
                  <a:lnTo>
                    <a:pt x="995362" y="1576387"/>
                  </a:lnTo>
                  <a:lnTo>
                    <a:pt x="990600" y="1576387"/>
                  </a:lnTo>
                  <a:lnTo>
                    <a:pt x="990600" y="1524000"/>
                  </a:lnTo>
                  <a:lnTo>
                    <a:pt x="966787" y="1524000"/>
                  </a:lnTo>
                  <a:lnTo>
                    <a:pt x="966787" y="1471612"/>
                  </a:lnTo>
                  <a:lnTo>
                    <a:pt x="871537" y="1471612"/>
                  </a:lnTo>
                  <a:lnTo>
                    <a:pt x="871537" y="1433512"/>
                  </a:lnTo>
                  <a:lnTo>
                    <a:pt x="852487" y="1433512"/>
                  </a:lnTo>
                  <a:lnTo>
                    <a:pt x="852487" y="1366837"/>
                  </a:lnTo>
                  <a:lnTo>
                    <a:pt x="814387" y="1366837"/>
                  </a:lnTo>
                  <a:lnTo>
                    <a:pt x="814387" y="1323975"/>
                  </a:lnTo>
                  <a:lnTo>
                    <a:pt x="738187" y="1323975"/>
                  </a:lnTo>
                  <a:lnTo>
                    <a:pt x="738187" y="1281112"/>
                  </a:lnTo>
                  <a:lnTo>
                    <a:pt x="714375" y="1281112"/>
                  </a:lnTo>
                  <a:lnTo>
                    <a:pt x="714375" y="1214437"/>
                  </a:lnTo>
                  <a:lnTo>
                    <a:pt x="695325" y="1214437"/>
                  </a:lnTo>
                  <a:lnTo>
                    <a:pt x="695325" y="1181100"/>
                  </a:lnTo>
                  <a:lnTo>
                    <a:pt x="685800" y="1181100"/>
                  </a:lnTo>
                  <a:lnTo>
                    <a:pt x="685800" y="1138237"/>
                  </a:lnTo>
                  <a:lnTo>
                    <a:pt x="671512" y="1138237"/>
                  </a:lnTo>
                  <a:lnTo>
                    <a:pt x="671512" y="1066800"/>
                  </a:lnTo>
                  <a:lnTo>
                    <a:pt x="666750" y="1066800"/>
                  </a:lnTo>
                  <a:lnTo>
                    <a:pt x="666750" y="990600"/>
                  </a:lnTo>
                  <a:lnTo>
                    <a:pt x="642937" y="990600"/>
                  </a:lnTo>
                  <a:lnTo>
                    <a:pt x="642937" y="957262"/>
                  </a:lnTo>
                  <a:lnTo>
                    <a:pt x="623887" y="957262"/>
                  </a:lnTo>
                  <a:lnTo>
                    <a:pt x="623887" y="852487"/>
                  </a:lnTo>
                  <a:lnTo>
                    <a:pt x="614362" y="852487"/>
                  </a:lnTo>
                  <a:lnTo>
                    <a:pt x="614362" y="800100"/>
                  </a:lnTo>
                  <a:lnTo>
                    <a:pt x="581025" y="800100"/>
                  </a:lnTo>
                  <a:lnTo>
                    <a:pt x="581025" y="771525"/>
                  </a:lnTo>
                  <a:lnTo>
                    <a:pt x="542925" y="771525"/>
                  </a:lnTo>
                  <a:lnTo>
                    <a:pt x="542925" y="728662"/>
                  </a:lnTo>
                  <a:lnTo>
                    <a:pt x="523875" y="728662"/>
                  </a:lnTo>
                  <a:lnTo>
                    <a:pt x="523875" y="623887"/>
                  </a:lnTo>
                  <a:lnTo>
                    <a:pt x="428625" y="623887"/>
                  </a:lnTo>
                  <a:lnTo>
                    <a:pt x="428625" y="585787"/>
                  </a:lnTo>
                  <a:lnTo>
                    <a:pt x="366712" y="585787"/>
                  </a:lnTo>
                  <a:lnTo>
                    <a:pt x="366712" y="447675"/>
                  </a:lnTo>
                  <a:lnTo>
                    <a:pt x="352425" y="447675"/>
                  </a:lnTo>
                  <a:lnTo>
                    <a:pt x="352425" y="319087"/>
                  </a:lnTo>
                  <a:lnTo>
                    <a:pt x="333375" y="319087"/>
                  </a:lnTo>
                  <a:lnTo>
                    <a:pt x="333375" y="138112"/>
                  </a:lnTo>
                  <a:lnTo>
                    <a:pt x="314325" y="138112"/>
                  </a:lnTo>
                  <a:lnTo>
                    <a:pt x="314325" y="95250"/>
                  </a:lnTo>
                  <a:lnTo>
                    <a:pt x="304800" y="95250"/>
                  </a:lnTo>
                  <a:lnTo>
                    <a:pt x="30480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34" name="Group 433">
              <a:extLst>
                <a:ext uri="{FF2B5EF4-FFF2-40B4-BE49-F238E27FC236}">
                  <a16:creationId xmlns:a16="http://schemas.microsoft.com/office/drawing/2014/main" id="{BB61CF47-DDAF-C8ED-610D-6B193B63FFDD}"/>
                </a:ext>
              </a:extLst>
            </p:cNvPr>
            <p:cNvGrpSpPr/>
            <p:nvPr/>
          </p:nvGrpSpPr>
          <p:grpSpPr>
            <a:xfrm>
              <a:off x="6870756" y="1562973"/>
              <a:ext cx="103570" cy="103570"/>
              <a:chOff x="5924762" y="2045881"/>
              <a:chExt cx="151552" cy="151552"/>
            </a:xfrm>
          </p:grpSpPr>
          <p:cxnSp>
            <p:nvCxnSpPr>
              <p:cNvPr id="435" name="Straight Connector 434">
                <a:extLst>
                  <a:ext uri="{FF2B5EF4-FFF2-40B4-BE49-F238E27FC236}">
                    <a16:creationId xmlns:a16="http://schemas.microsoft.com/office/drawing/2014/main" id="{C1E3A5FB-45BF-648F-9B56-2E8ECCE9C02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5697B939-0EDE-46E6-CF67-3580C7E089E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563FDC62-7896-F152-38A7-43B0D56BF7D1}"/>
                </a:ext>
              </a:extLst>
            </p:cNvPr>
            <p:cNvGrpSpPr/>
            <p:nvPr/>
          </p:nvGrpSpPr>
          <p:grpSpPr>
            <a:xfrm>
              <a:off x="7218397" y="1936388"/>
              <a:ext cx="103570" cy="103570"/>
              <a:chOff x="5924762" y="2045881"/>
              <a:chExt cx="151552" cy="151552"/>
            </a:xfrm>
          </p:grpSpPr>
          <p:cxnSp>
            <p:nvCxnSpPr>
              <p:cNvPr id="438" name="Straight Connector 437">
                <a:extLst>
                  <a:ext uri="{FF2B5EF4-FFF2-40B4-BE49-F238E27FC236}">
                    <a16:creationId xmlns:a16="http://schemas.microsoft.com/office/drawing/2014/main" id="{275EF863-10EC-1FF7-D7C7-C5C93F8181E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637A918B-9268-F0BC-23A0-68B07BCF52D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55E3E533-280C-365A-5CD8-F3A1B14B61B6}"/>
                </a:ext>
              </a:extLst>
            </p:cNvPr>
            <p:cNvGrpSpPr/>
            <p:nvPr/>
          </p:nvGrpSpPr>
          <p:grpSpPr>
            <a:xfrm>
              <a:off x="7228393" y="1979411"/>
              <a:ext cx="103570" cy="103570"/>
              <a:chOff x="5924762" y="2045881"/>
              <a:chExt cx="151552" cy="151552"/>
            </a:xfrm>
          </p:grpSpPr>
          <p:cxnSp>
            <p:nvCxnSpPr>
              <p:cNvPr id="441" name="Straight Connector 440">
                <a:extLst>
                  <a:ext uri="{FF2B5EF4-FFF2-40B4-BE49-F238E27FC236}">
                    <a16:creationId xmlns:a16="http://schemas.microsoft.com/office/drawing/2014/main" id="{C16310E0-ADCC-8C76-C016-0D84C4ED8E5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18D40BC5-5282-E345-A64E-A3FC26D9445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A2B05D79-984F-B61A-F09A-33F8189EE7E3}"/>
                </a:ext>
              </a:extLst>
            </p:cNvPr>
            <p:cNvGrpSpPr/>
            <p:nvPr/>
          </p:nvGrpSpPr>
          <p:grpSpPr>
            <a:xfrm>
              <a:off x="7245896" y="2164874"/>
              <a:ext cx="103570" cy="103570"/>
              <a:chOff x="5924762" y="2045881"/>
              <a:chExt cx="151552" cy="151552"/>
            </a:xfrm>
          </p:grpSpPr>
          <p:cxnSp>
            <p:nvCxnSpPr>
              <p:cNvPr id="444" name="Straight Connector 443">
                <a:extLst>
                  <a:ext uri="{FF2B5EF4-FFF2-40B4-BE49-F238E27FC236}">
                    <a16:creationId xmlns:a16="http://schemas.microsoft.com/office/drawing/2014/main" id="{94AA1A69-5E2E-0D18-A866-0166A12DAF3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A8FA2802-F863-C3F5-9BD6-BFA6C2B544B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F3F7A3CD-2D11-02E4-16B3-A10A5416F2BB}"/>
                </a:ext>
              </a:extLst>
            </p:cNvPr>
            <p:cNvGrpSpPr/>
            <p:nvPr/>
          </p:nvGrpSpPr>
          <p:grpSpPr>
            <a:xfrm>
              <a:off x="7552088" y="2619453"/>
              <a:ext cx="103570" cy="103570"/>
              <a:chOff x="5924762" y="2045881"/>
              <a:chExt cx="151552" cy="151552"/>
            </a:xfrm>
          </p:grpSpPr>
          <p:cxnSp>
            <p:nvCxnSpPr>
              <p:cNvPr id="447" name="Straight Connector 446">
                <a:extLst>
                  <a:ext uri="{FF2B5EF4-FFF2-40B4-BE49-F238E27FC236}">
                    <a16:creationId xmlns:a16="http://schemas.microsoft.com/office/drawing/2014/main" id="{3CD4D1BF-7C72-1834-0E5E-938E1E6237C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1441C4AC-DC0E-6A42-A09A-F4167517B3E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89320A92-3565-B3A6-0CD1-481A281A699B}"/>
                </a:ext>
              </a:extLst>
            </p:cNvPr>
            <p:cNvGrpSpPr/>
            <p:nvPr/>
          </p:nvGrpSpPr>
          <p:grpSpPr>
            <a:xfrm>
              <a:off x="7604687" y="2902287"/>
              <a:ext cx="103570" cy="103570"/>
              <a:chOff x="5924762" y="2045881"/>
              <a:chExt cx="151552" cy="151552"/>
            </a:xfrm>
          </p:grpSpPr>
          <p:cxnSp>
            <p:nvCxnSpPr>
              <p:cNvPr id="450" name="Straight Connector 449">
                <a:extLst>
                  <a:ext uri="{FF2B5EF4-FFF2-40B4-BE49-F238E27FC236}">
                    <a16:creationId xmlns:a16="http://schemas.microsoft.com/office/drawing/2014/main" id="{50F20C93-B26C-1C97-C628-A583FDC6E98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53537BF9-D214-934C-4522-D82C10B3617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82F00B6D-8505-33CD-5920-06582F3068E2}"/>
                </a:ext>
              </a:extLst>
            </p:cNvPr>
            <p:cNvGrpSpPr/>
            <p:nvPr/>
          </p:nvGrpSpPr>
          <p:grpSpPr>
            <a:xfrm>
              <a:off x="7856319" y="3088128"/>
              <a:ext cx="103570" cy="103570"/>
              <a:chOff x="5924762" y="2045881"/>
              <a:chExt cx="151552" cy="151552"/>
            </a:xfrm>
          </p:grpSpPr>
          <p:cxnSp>
            <p:nvCxnSpPr>
              <p:cNvPr id="453" name="Straight Connector 452">
                <a:extLst>
                  <a:ext uri="{FF2B5EF4-FFF2-40B4-BE49-F238E27FC236}">
                    <a16:creationId xmlns:a16="http://schemas.microsoft.com/office/drawing/2014/main" id="{3D7FC588-0DDB-4B9D-3288-2B8553C6D50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D822F151-622D-1FC7-123E-62DA28DD057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EDD4396B-9697-11B3-DE86-50A6086B6141}"/>
                </a:ext>
              </a:extLst>
            </p:cNvPr>
            <p:cNvGrpSpPr/>
            <p:nvPr/>
          </p:nvGrpSpPr>
          <p:grpSpPr>
            <a:xfrm>
              <a:off x="7908104" y="3290702"/>
              <a:ext cx="103570" cy="103570"/>
              <a:chOff x="5924762" y="2045881"/>
              <a:chExt cx="151552" cy="151552"/>
            </a:xfrm>
          </p:grpSpPr>
          <p:cxnSp>
            <p:nvCxnSpPr>
              <p:cNvPr id="456" name="Straight Connector 455">
                <a:extLst>
                  <a:ext uri="{FF2B5EF4-FFF2-40B4-BE49-F238E27FC236}">
                    <a16:creationId xmlns:a16="http://schemas.microsoft.com/office/drawing/2014/main" id="{4F9A8562-A8B4-19ED-7C4A-4E9FB780C93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3840D84F-87CD-5062-70B0-272A4341661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3E5EB24D-865C-C92C-C98D-902C127116D4}"/>
                </a:ext>
              </a:extLst>
            </p:cNvPr>
            <p:cNvGrpSpPr/>
            <p:nvPr/>
          </p:nvGrpSpPr>
          <p:grpSpPr>
            <a:xfrm>
              <a:off x="8252977" y="3671803"/>
              <a:ext cx="103570" cy="103570"/>
              <a:chOff x="5924762" y="2045881"/>
              <a:chExt cx="151552" cy="151552"/>
            </a:xfrm>
          </p:grpSpPr>
          <p:cxnSp>
            <p:nvCxnSpPr>
              <p:cNvPr id="459" name="Straight Connector 458">
                <a:extLst>
                  <a:ext uri="{FF2B5EF4-FFF2-40B4-BE49-F238E27FC236}">
                    <a16:creationId xmlns:a16="http://schemas.microsoft.com/office/drawing/2014/main" id="{8C61F398-0839-69AB-F10F-FFB1A6FAAFB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0F9C0CE9-714D-27C0-B30E-9EF7B362A6C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D609FFAC-7B52-E1CB-4B25-044384DFE485}"/>
                </a:ext>
              </a:extLst>
            </p:cNvPr>
            <p:cNvGrpSpPr/>
            <p:nvPr/>
          </p:nvGrpSpPr>
          <p:grpSpPr>
            <a:xfrm>
              <a:off x="8299218" y="3747381"/>
              <a:ext cx="103570" cy="103570"/>
              <a:chOff x="5924762" y="2045881"/>
              <a:chExt cx="151552" cy="151552"/>
            </a:xfrm>
          </p:grpSpPr>
          <p:cxnSp>
            <p:nvCxnSpPr>
              <p:cNvPr id="462" name="Straight Connector 461">
                <a:extLst>
                  <a:ext uri="{FF2B5EF4-FFF2-40B4-BE49-F238E27FC236}">
                    <a16:creationId xmlns:a16="http://schemas.microsoft.com/office/drawing/2014/main" id="{AB3C2DDF-1EE5-C22F-5DD3-3076818917D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73464E6E-84DB-8339-16F3-B419935526F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D908E8FE-2CC8-1445-90F4-CD905FB03E31}"/>
                </a:ext>
              </a:extLst>
            </p:cNvPr>
            <p:cNvGrpSpPr/>
            <p:nvPr/>
          </p:nvGrpSpPr>
          <p:grpSpPr>
            <a:xfrm>
              <a:off x="8572790" y="3790454"/>
              <a:ext cx="103570" cy="103570"/>
              <a:chOff x="5924762" y="2045881"/>
              <a:chExt cx="151552" cy="151552"/>
            </a:xfrm>
          </p:grpSpPr>
          <p:cxnSp>
            <p:nvCxnSpPr>
              <p:cNvPr id="465" name="Straight Connector 464">
                <a:extLst>
                  <a:ext uri="{FF2B5EF4-FFF2-40B4-BE49-F238E27FC236}">
                    <a16:creationId xmlns:a16="http://schemas.microsoft.com/office/drawing/2014/main" id="{1657CC42-E909-06D1-ED7C-94741056B66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9A7007F4-5784-0A19-0E79-1E1F07B3A44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F9F7F30E-851D-5937-1877-D1D634B8D6E2}"/>
                </a:ext>
              </a:extLst>
            </p:cNvPr>
            <p:cNvGrpSpPr/>
            <p:nvPr/>
          </p:nvGrpSpPr>
          <p:grpSpPr>
            <a:xfrm>
              <a:off x="8826924" y="3790454"/>
              <a:ext cx="103570" cy="103570"/>
              <a:chOff x="5924762" y="2045881"/>
              <a:chExt cx="151552" cy="151552"/>
            </a:xfrm>
          </p:grpSpPr>
          <p:cxnSp>
            <p:nvCxnSpPr>
              <p:cNvPr id="468" name="Straight Connector 467">
                <a:extLst>
                  <a:ext uri="{FF2B5EF4-FFF2-40B4-BE49-F238E27FC236}">
                    <a16:creationId xmlns:a16="http://schemas.microsoft.com/office/drawing/2014/main" id="{0E7A742A-4F16-B6D5-B16B-76310BC2FD5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80C4E7E8-8FB2-F022-0E16-339E384A16F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3851B2C9-57F8-D8A0-78DE-4BB27E8B7AEE}"/>
                </a:ext>
              </a:extLst>
            </p:cNvPr>
            <p:cNvGrpSpPr/>
            <p:nvPr/>
          </p:nvGrpSpPr>
          <p:grpSpPr>
            <a:xfrm>
              <a:off x="8878709" y="3790454"/>
              <a:ext cx="103570" cy="103570"/>
              <a:chOff x="5924762" y="2045881"/>
              <a:chExt cx="151552" cy="151552"/>
            </a:xfrm>
          </p:grpSpPr>
          <p:cxnSp>
            <p:nvCxnSpPr>
              <p:cNvPr id="471" name="Straight Connector 470">
                <a:extLst>
                  <a:ext uri="{FF2B5EF4-FFF2-40B4-BE49-F238E27FC236}">
                    <a16:creationId xmlns:a16="http://schemas.microsoft.com/office/drawing/2014/main" id="{ECEE9F1C-2004-B303-9DE7-5950A7425FB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F838DC9C-6E14-5288-C853-80DCF63A5E7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9DB730DD-01C5-14A8-E1FF-ED16E2532BE1}"/>
                </a:ext>
              </a:extLst>
            </p:cNvPr>
            <p:cNvGrpSpPr/>
            <p:nvPr/>
          </p:nvGrpSpPr>
          <p:grpSpPr>
            <a:xfrm>
              <a:off x="8915634" y="3790454"/>
              <a:ext cx="103570" cy="103570"/>
              <a:chOff x="5924762" y="2045881"/>
              <a:chExt cx="151552" cy="151552"/>
            </a:xfrm>
          </p:grpSpPr>
          <p:cxnSp>
            <p:nvCxnSpPr>
              <p:cNvPr id="474" name="Straight Connector 473">
                <a:extLst>
                  <a:ext uri="{FF2B5EF4-FFF2-40B4-BE49-F238E27FC236}">
                    <a16:creationId xmlns:a16="http://schemas.microsoft.com/office/drawing/2014/main" id="{A1E6E5AE-71DD-5B4E-C4DA-4E457E89236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3D364161-55E7-B24C-99EA-CCFE4461963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F4D2DF22-D2C9-0141-F6B2-5067EBB6AE37}"/>
                </a:ext>
              </a:extLst>
            </p:cNvPr>
            <p:cNvGrpSpPr/>
            <p:nvPr/>
          </p:nvGrpSpPr>
          <p:grpSpPr>
            <a:xfrm>
              <a:off x="9250855" y="3893945"/>
              <a:ext cx="103570" cy="103570"/>
              <a:chOff x="5924762" y="2045881"/>
              <a:chExt cx="151552" cy="151552"/>
            </a:xfrm>
          </p:grpSpPr>
          <p:cxnSp>
            <p:nvCxnSpPr>
              <p:cNvPr id="477" name="Straight Connector 476">
                <a:extLst>
                  <a:ext uri="{FF2B5EF4-FFF2-40B4-BE49-F238E27FC236}">
                    <a16:creationId xmlns:a16="http://schemas.microsoft.com/office/drawing/2014/main" id="{74B5B6E9-544C-074B-B9C9-052DBFA8A14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E1C1D541-7A71-EE0B-A631-105A9A8C88B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1563D154-37D1-FEFA-678F-2EC4F2727B9D}"/>
                </a:ext>
              </a:extLst>
            </p:cNvPr>
            <p:cNvGrpSpPr/>
            <p:nvPr/>
          </p:nvGrpSpPr>
          <p:grpSpPr>
            <a:xfrm>
              <a:off x="10049455" y="4032227"/>
              <a:ext cx="103570" cy="103570"/>
              <a:chOff x="5924762" y="2045881"/>
              <a:chExt cx="151552" cy="151552"/>
            </a:xfrm>
          </p:grpSpPr>
          <p:cxnSp>
            <p:nvCxnSpPr>
              <p:cNvPr id="480" name="Straight Connector 479">
                <a:extLst>
                  <a:ext uri="{FF2B5EF4-FFF2-40B4-BE49-F238E27FC236}">
                    <a16:creationId xmlns:a16="http://schemas.microsoft.com/office/drawing/2014/main" id="{DEECFC8C-FF21-62CE-A668-43DCA73A911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9AAF50CA-AC8D-4E7A-CC72-388DC9CB2C7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67B2C66F-42A4-8387-5E69-0102D9D56896}"/>
                </a:ext>
              </a:extLst>
            </p:cNvPr>
            <p:cNvGrpSpPr/>
            <p:nvPr/>
          </p:nvGrpSpPr>
          <p:grpSpPr>
            <a:xfrm>
              <a:off x="10796891" y="4374685"/>
              <a:ext cx="103570" cy="103570"/>
              <a:chOff x="5924762" y="2045881"/>
              <a:chExt cx="151552" cy="151552"/>
            </a:xfrm>
          </p:grpSpPr>
          <p:cxnSp>
            <p:nvCxnSpPr>
              <p:cNvPr id="483" name="Straight Connector 482">
                <a:extLst>
                  <a:ext uri="{FF2B5EF4-FFF2-40B4-BE49-F238E27FC236}">
                    <a16:creationId xmlns:a16="http://schemas.microsoft.com/office/drawing/2014/main" id="{AEF04DAB-4453-CF63-721D-9BFC8084054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F6BE852D-C4CD-3D2A-BB7F-BAC62444048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spTree>
    <p:extLst>
      <p:ext uri="{BB962C8B-B14F-4D97-AF65-F5344CB8AC3E}">
        <p14:creationId xmlns:p14="http://schemas.microsoft.com/office/powerpoint/2010/main" val="1902980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Interim OS in ITT Population</a:t>
            </a:r>
          </a:p>
        </p:txBody>
      </p:sp>
      <p:sp>
        <p:nvSpPr>
          <p:cNvPr id="6" name="Text Box 11">
            <a:extLst>
              <a:ext uri="{FF2B5EF4-FFF2-40B4-BE49-F238E27FC236}">
                <a16:creationId xmlns:a16="http://schemas.microsoft.com/office/drawing/2014/main" id="{27E0126C-44F2-0A7A-7DF2-2EA6F14DC057}"/>
              </a:ext>
            </a:extLst>
          </p:cNvPr>
          <p:cNvSpPr txBox="1">
            <a:spLocks noChangeArrowheads="1"/>
          </p:cNvSpPr>
          <p:nvPr/>
        </p:nvSpPr>
        <p:spPr bwMode="auto">
          <a:xfrm>
            <a:off x="399939" y="63641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Lisberg. ESMO 2023. Abstr LBA12.</a:t>
            </a:r>
          </a:p>
        </p:txBody>
      </p:sp>
      <p:sp>
        <p:nvSpPr>
          <p:cNvPr id="10" name="TextBox 9">
            <a:extLst>
              <a:ext uri="{FF2B5EF4-FFF2-40B4-BE49-F238E27FC236}">
                <a16:creationId xmlns:a16="http://schemas.microsoft.com/office/drawing/2014/main" id="{27C09FD6-4273-FE89-F7DD-8B91B6F52E1D}"/>
              </a:ext>
            </a:extLst>
          </p:cNvPr>
          <p:cNvSpPr txBox="1"/>
          <p:nvPr/>
        </p:nvSpPr>
        <p:spPr bwMode="auto">
          <a:xfrm>
            <a:off x="126233" y="4785299"/>
            <a:ext cx="1689694" cy="830997"/>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Dato-DXd</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Docetaxel</a:t>
            </a:r>
          </a:p>
        </p:txBody>
      </p:sp>
      <p:sp>
        <p:nvSpPr>
          <p:cNvPr id="12" name="Rectangle 11">
            <a:extLst>
              <a:ext uri="{FF2B5EF4-FFF2-40B4-BE49-F238E27FC236}">
                <a16:creationId xmlns:a16="http://schemas.microsoft.com/office/drawing/2014/main" id="{905DF099-2407-22E0-3B24-C5F47677FFB8}"/>
              </a:ext>
            </a:extLst>
          </p:cNvPr>
          <p:cNvSpPr/>
          <p:nvPr/>
        </p:nvSpPr>
        <p:spPr bwMode="auto">
          <a:xfrm>
            <a:off x="4331368" y="4658628"/>
            <a:ext cx="1867301" cy="317634"/>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809CEFE-2091-D34A-E1D7-D1071CB5A494}"/>
              </a:ext>
            </a:extLst>
          </p:cNvPr>
          <p:cNvSpPr txBox="1"/>
          <p:nvPr/>
        </p:nvSpPr>
        <p:spPr bwMode="auto">
          <a:xfrm>
            <a:off x="5336474" y="4760786"/>
            <a:ext cx="2556855" cy="369332"/>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Randomization</a:t>
            </a:r>
          </a:p>
        </p:txBody>
      </p:sp>
      <p:graphicFrame>
        <p:nvGraphicFramePr>
          <p:cNvPr id="15" name="Table 14">
            <a:extLst>
              <a:ext uri="{FF2B5EF4-FFF2-40B4-BE49-F238E27FC236}">
                <a16:creationId xmlns:a16="http://schemas.microsoft.com/office/drawing/2014/main" id="{E4B58F05-9AC7-2583-4A56-4C5E02943527}"/>
              </a:ext>
            </a:extLst>
          </p:cNvPr>
          <p:cNvGraphicFramePr>
            <a:graphicFrameLocks noGrp="1"/>
          </p:cNvGraphicFramePr>
          <p:nvPr>
            <p:extLst>
              <p:ext uri="{D42A27DB-BD31-4B8C-83A1-F6EECF244321}">
                <p14:modId xmlns:p14="http://schemas.microsoft.com/office/powerpoint/2010/main" val="3453886066"/>
              </p:ext>
            </p:extLst>
          </p:nvPr>
        </p:nvGraphicFramePr>
        <p:xfrm>
          <a:off x="6815479" y="1523427"/>
          <a:ext cx="4879974" cy="1112520"/>
        </p:xfrm>
        <a:graphic>
          <a:graphicData uri="http://schemas.openxmlformats.org/drawingml/2006/table">
            <a:tbl>
              <a:tblPr firstRow="1" bandRow="1">
                <a:tableStyleId>{93296810-A885-4BE3-A3E7-6D5BEEA58F35}</a:tableStyleId>
              </a:tblPr>
              <a:tblGrid>
                <a:gridCol w="1626658">
                  <a:extLst>
                    <a:ext uri="{9D8B030D-6E8A-4147-A177-3AD203B41FA5}">
                      <a16:colId xmlns:a16="http://schemas.microsoft.com/office/drawing/2014/main" val="2966620814"/>
                    </a:ext>
                  </a:extLst>
                </a:gridCol>
                <a:gridCol w="1626658">
                  <a:extLst>
                    <a:ext uri="{9D8B030D-6E8A-4147-A177-3AD203B41FA5}">
                      <a16:colId xmlns:a16="http://schemas.microsoft.com/office/drawing/2014/main" val="1244792624"/>
                    </a:ext>
                  </a:extLst>
                </a:gridCol>
                <a:gridCol w="1626658">
                  <a:extLst>
                    <a:ext uri="{9D8B030D-6E8A-4147-A177-3AD203B41FA5}">
                      <a16:colId xmlns:a16="http://schemas.microsoft.com/office/drawing/2014/main" val="266705484"/>
                    </a:ext>
                  </a:extLst>
                </a:gridCol>
              </a:tblGrid>
              <a:tr h="370840">
                <a:tc>
                  <a:txBody>
                    <a:bodyPr/>
                    <a:lstStyle/>
                    <a:p>
                      <a:endParaRPr lang="en-US" dirty="0">
                        <a:solidFill>
                          <a:schemeClr val="bg1"/>
                        </a:solidFill>
                      </a:endParaRPr>
                    </a:p>
                  </a:txBody>
                  <a:tcPr>
                    <a:solidFill>
                      <a:schemeClr val="tx1"/>
                    </a:solidFill>
                  </a:tcPr>
                </a:tc>
                <a:tc>
                  <a:txBody>
                    <a:bodyPr/>
                    <a:lstStyle/>
                    <a:p>
                      <a:pPr algn="ctr"/>
                      <a:r>
                        <a:rPr lang="en-US" dirty="0">
                          <a:solidFill>
                            <a:schemeClr val="accent1"/>
                          </a:solidFill>
                        </a:rPr>
                        <a:t>Dato-DXd</a:t>
                      </a:r>
                    </a:p>
                  </a:txBody>
                  <a:tcPr>
                    <a:solidFill>
                      <a:schemeClr val="tx1"/>
                    </a:solidFill>
                  </a:tcPr>
                </a:tc>
                <a:tc>
                  <a:txBody>
                    <a:bodyPr/>
                    <a:lstStyle/>
                    <a:p>
                      <a:pPr algn="ctr"/>
                      <a:r>
                        <a:rPr lang="en-US" dirty="0">
                          <a:solidFill>
                            <a:schemeClr val="accent3"/>
                          </a:solidFill>
                        </a:rPr>
                        <a:t>Docetaxel</a:t>
                      </a:r>
                    </a:p>
                  </a:txBody>
                  <a:tcPr>
                    <a:solidFill>
                      <a:schemeClr val="tx1"/>
                    </a:solidFill>
                  </a:tcPr>
                </a:tc>
                <a:extLst>
                  <a:ext uri="{0D108BD9-81ED-4DB2-BD59-A6C34878D82A}">
                    <a16:rowId xmlns:a16="http://schemas.microsoft.com/office/drawing/2014/main" val="3665564012"/>
                  </a:ext>
                </a:extLst>
              </a:tr>
              <a:tr h="370840">
                <a:tc>
                  <a:txBody>
                    <a:bodyPr/>
                    <a:lstStyle/>
                    <a:p>
                      <a:pPr algn="r"/>
                      <a:r>
                        <a:rPr lang="en-US" b="1" dirty="0">
                          <a:solidFill>
                            <a:schemeClr val="bg1"/>
                          </a:solidFill>
                        </a:rPr>
                        <a:t>mOS, mo</a:t>
                      </a:r>
                    </a:p>
                  </a:txBody>
                  <a:tcPr>
                    <a:solidFill>
                      <a:schemeClr val="tx1"/>
                    </a:solidFill>
                  </a:tcPr>
                </a:tc>
                <a:tc>
                  <a:txBody>
                    <a:bodyPr/>
                    <a:lstStyle/>
                    <a:p>
                      <a:pPr algn="ctr"/>
                      <a:r>
                        <a:rPr lang="en-US" dirty="0">
                          <a:solidFill>
                            <a:schemeClr val="bg1"/>
                          </a:solidFill>
                        </a:rPr>
                        <a:t>12.4</a:t>
                      </a:r>
                    </a:p>
                  </a:txBody>
                  <a:tcPr>
                    <a:solidFill>
                      <a:schemeClr val="tx1"/>
                    </a:solidFill>
                  </a:tcPr>
                </a:tc>
                <a:tc>
                  <a:txBody>
                    <a:bodyPr/>
                    <a:lstStyle/>
                    <a:p>
                      <a:pPr algn="ctr"/>
                      <a:r>
                        <a:rPr lang="en-US" dirty="0">
                          <a:solidFill>
                            <a:schemeClr val="bg1"/>
                          </a:solidFill>
                        </a:rPr>
                        <a:t>11.0</a:t>
                      </a:r>
                    </a:p>
                  </a:txBody>
                  <a:tcPr>
                    <a:solidFill>
                      <a:schemeClr val="tx1"/>
                    </a:solidFill>
                  </a:tcPr>
                </a:tc>
                <a:extLst>
                  <a:ext uri="{0D108BD9-81ED-4DB2-BD59-A6C34878D82A}">
                    <a16:rowId xmlns:a16="http://schemas.microsoft.com/office/drawing/2014/main" val="3397791518"/>
                  </a:ext>
                </a:extLst>
              </a:tr>
              <a:tr h="370840">
                <a:tc>
                  <a:txBody>
                    <a:bodyPr/>
                    <a:lstStyle/>
                    <a:p>
                      <a:pPr algn="r"/>
                      <a:r>
                        <a:rPr lang="en-US" b="1" dirty="0">
                          <a:solidFill>
                            <a:schemeClr val="bg1"/>
                          </a:solidFill>
                        </a:rPr>
                        <a:t>HR (95% CI)</a:t>
                      </a:r>
                    </a:p>
                  </a:txBody>
                  <a:tcPr>
                    <a:solidFill>
                      <a:schemeClr val="tx1"/>
                    </a:solidFill>
                  </a:tcPr>
                </a:tc>
                <a:tc gridSpan="2">
                  <a:txBody>
                    <a:bodyPr/>
                    <a:lstStyle/>
                    <a:p>
                      <a:pPr algn="ctr"/>
                      <a:r>
                        <a:rPr lang="en-US" dirty="0">
                          <a:solidFill>
                            <a:schemeClr val="bg1"/>
                          </a:solidFill>
                        </a:rPr>
                        <a:t>0.90 (0.72-1.13)</a:t>
                      </a:r>
                    </a:p>
                  </a:txBody>
                  <a:tcPr>
                    <a:solidFill>
                      <a:schemeClr val="tx1"/>
                    </a:solidFill>
                  </a:tcPr>
                </a:tc>
                <a:tc hMerge="1">
                  <a:txBody>
                    <a:bodyPr/>
                    <a:lstStyle/>
                    <a:p>
                      <a:pPr algn="ctr"/>
                      <a:endParaRPr lang="en-US">
                        <a:solidFill>
                          <a:schemeClr val="bg1"/>
                        </a:solidFill>
                      </a:endParaRPr>
                    </a:p>
                  </a:txBody>
                  <a:tcPr>
                    <a:solidFill>
                      <a:schemeClr val="tx1"/>
                    </a:solidFill>
                  </a:tcPr>
                </a:tc>
                <a:extLst>
                  <a:ext uri="{0D108BD9-81ED-4DB2-BD59-A6C34878D82A}">
                    <a16:rowId xmlns:a16="http://schemas.microsoft.com/office/drawing/2014/main" val="1299090471"/>
                  </a:ext>
                </a:extLst>
              </a:tr>
            </a:tbl>
          </a:graphicData>
        </a:graphic>
      </p:graphicFrame>
      <p:sp>
        <p:nvSpPr>
          <p:cNvPr id="16" name="TextBox 15">
            <a:extLst>
              <a:ext uri="{FF2B5EF4-FFF2-40B4-BE49-F238E27FC236}">
                <a16:creationId xmlns:a16="http://schemas.microsoft.com/office/drawing/2014/main" id="{4FC90A29-D951-5397-61DF-77A569336098}"/>
              </a:ext>
            </a:extLst>
          </p:cNvPr>
          <p:cNvSpPr txBox="1"/>
          <p:nvPr/>
        </p:nvSpPr>
        <p:spPr bwMode="auto">
          <a:xfrm>
            <a:off x="7574910" y="2696770"/>
            <a:ext cx="33611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Events/total events required: 74%</a:t>
            </a:r>
          </a:p>
        </p:txBody>
      </p:sp>
      <p:grpSp>
        <p:nvGrpSpPr>
          <p:cNvPr id="9" name="Group 8">
            <a:extLst>
              <a:ext uri="{FF2B5EF4-FFF2-40B4-BE49-F238E27FC236}">
                <a16:creationId xmlns:a16="http://schemas.microsoft.com/office/drawing/2014/main" id="{40919814-8056-B15E-6822-06647C82CF55}"/>
              </a:ext>
            </a:extLst>
          </p:cNvPr>
          <p:cNvGrpSpPr/>
          <p:nvPr/>
        </p:nvGrpSpPr>
        <p:grpSpPr>
          <a:xfrm>
            <a:off x="1418616" y="1444898"/>
            <a:ext cx="535724" cy="3263816"/>
            <a:chOff x="1998375" y="1444898"/>
            <a:chExt cx="535724" cy="3263816"/>
          </a:xfrm>
        </p:grpSpPr>
        <p:sp>
          <p:nvSpPr>
            <p:cNvPr id="11" name="TextBox 10">
              <a:extLst>
                <a:ext uri="{FF2B5EF4-FFF2-40B4-BE49-F238E27FC236}">
                  <a16:creationId xmlns:a16="http://schemas.microsoft.com/office/drawing/2014/main" id="{8AF81FB9-2A37-EA80-CB30-980046100251}"/>
                </a:ext>
              </a:extLst>
            </p:cNvPr>
            <p:cNvSpPr txBox="1"/>
            <p:nvPr/>
          </p:nvSpPr>
          <p:spPr bwMode="auto">
            <a:xfrm>
              <a:off x="1998375" y="144489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 name="TextBox 19">
              <a:extLst>
                <a:ext uri="{FF2B5EF4-FFF2-40B4-BE49-F238E27FC236}">
                  <a16:creationId xmlns:a16="http://schemas.microsoft.com/office/drawing/2014/main" id="{2407BF06-BF42-AEA1-58DD-7B270F96C3EF}"/>
                </a:ext>
              </a:extLst>
            </p:cNvPr>
            <p:cNvSpPr txBox="1"/>
            <p:nvPr/>
          </p:nvSpPr>
          <p:spPr bwMode="auto">
            <a:xfrm>
              <a:off x="2115395" y="20191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1" name="TextBox 20">
              <a:extLst>
                <a:ext uri="{FF2B5EF4-FFF2-40B4-BE49-F238E27FC236}">
                  <a16:creationId xmlns:a16="http://schemas.microsoft.com/office/drawing/2014/main" id="{C2AFA8CE-1D06-E7BD-3096-3058F9EF3B70}"/>
                </a:ext>
              </a:extLst>
            </p:cNvPr>
            <p:cNvSpPr txBox="1"/>
            <p:nvPr/>
          </p:nvSpPr>
          <p:spPr bwMode="auto">
            <a:xfrm>
              <a:off x="2115395" y="259149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2" name="TextBox 21">
              <a:extLst>
                <a:ext uri="{FF2B5EF4-FFF2-40B4-BE49-F238E27FC236}">
                  <a16:creationId xmlns:a16="http://schemas.microsoft.com/office/drawing/2014/main" id="{3EE13DD5-F5A3-6993-1DA2-ED940BA98F05}"/>
                </a:ext>
              </a:extLst>
            </p:cNvPr>
            <p:cNvSpPr txBox="1"/>
            <p:nvPr/>
          </p:nvSpPr>
          <p:spPr bwMode="auto">
            <a:xfrm>
              <a:off x="2115395" y="31657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3" name="TextBox 22">
              <a:extLst>
                <a:ext uri="{FF2B5EF4-FFF2-40B4-BE49-F238E27FC236}">
                  <a16:creationId xmlns:a16="http://schemas.microsoft.com/office/drawing/2014/main" id="{6E7FA819-90CB-86DA-C5D1-E3020D4E690C}"/>
                </a:ext>
              </a:extLst>
            </p:cNvPr>
            <p:cNvSpPr txBox="1"/>
            <p:nvPr/>
          </p:nvSpPr>
          <p:spPr bwMode="auto">
            <a:xfrm>
              <a:off x="2115395" y="37651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4" name="TextBox 23">
              <a:extLst>
                <a:ext uri="{FF2B5EF4-FFF2-40B4-BE49-F238E27FC236}">
                  <a16:creationId xmlns:a16="http://schemas.microsoft.com/office/drawing/2014/main" id="{34EC8B6E-81CC-3C5A-6B59-C0D9BF423BE6}"/>
                </a:ext>
              </a:extLst>
            </p:cNvPr>
            <p:cNvSpPr txBox="1"/>
            <p:nvPr/>
          </p:nvSpPr>
          <p:spPr bwMode="auto">
            <a:xfrm>
              <a:off x="2232414" y="433938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25" name="Group 24">
            <a:extLst>
              <a:ext uri="{FF2B5EF4-FFF2-40B4-BE49-F238E27FC236}">
                <a16:creationId xmlns:a16="http://schemas.microsoft.com/office/drawing/2014/main" id="{299DC038-D667-1EB8-8D14-6C3B0C9FBAAB}"/>
              </a:ext>
            </a:extLst>
          </p:cNvPr>
          <p:cNvGrpSpPr/>
          <p:nvPr/>
        </p:nvGrpSpPr>
        <p:grpSpPr>
          <a:xfrm>
            <a:off x="1810845" y="4538814"/>
            <a:ext cx="9658735" cy="369332"/>
            <a:chOff x="2425617" y="4524048"/>
            <a:chExt cx="9658735" cy="369332"/>
          </a:xfrm>
        </p:grpSpPr>
        <p:sp>
          <p:nvSpPr>
            <p:cNvPr id="26" name="TextBox 25">
              <a:extLst>
                <a:ext uri="{FF2B5EF4-FFF2-40B4-BE49-F238E27FC236}">
                  <a16:creationId xmlns:a16="http://schemas.microsoft.com/office/drawing/2014/main" id="{66763842-258D-472A-220F-8D8920334F7F}"/>
                </a:ext>
              </a:extLst>
            </p:cNvPr>
            <p:cNvSpPr txBox="1"/>
            <p:nvPr/>
          </p:nvSpPr>
          <p:spPr bwMode="auto">
            <a:xfrm>
              <a:off x="242561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 name="TextBox 26">
              <a:extLst>
                <a:ext uri="{FF2B5EF4-FFF2-40B4-BE49-F238E27FC236}">
                  <a16:creationId xmlns:a16="http://schemas.microsoft.com/office/drawing/2014/main" id="{CBD29DD2-5420-0A35-4F6F-040EA3AD43A1}"/>
                </a:ext>
              </a:extLst>
            </p:cNvPr>
            <p:cNvSpPr txBox="1"/>
            <p:nvPr/>
          </p:nvSpPr>
          <p:spPr bwMode="auto">
            <a:xfrm>
              <a:off x="3274286"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8" name="TextBox 27">
              <a:extLst>
                <a:ext uri="{FF2B5EF4-FFF2-40B4-BE49-F238E27FC236}">
                  <a16:creationId xmlns:a16="http://schemas.microsoft.com/office/drawing/2014/main" id="{F031DCBA-441E-0B09-0A1B-CB2E45F8E078}"/>
                </a:ext>
              </a:extLst>
            </p:cNvPr>
            <p:cNvSpPr txBox="1"/>
            <p:nvPr/>
          </p:nvSpPr>
          <p:spPr bwMode="auto">
            <a:xfrm>
              <a:off x="4116728"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29" name="TextBox 28">
              <a:extLst>
                <a:ext uri="{FF2B5EF4-FFF2-40B4-BE49-F238E27FC236}">
                  <a16:creationId xmlns:a16="http://schemas.microsoft.com/office/drawing/2014/main" id="{CDA6F3DB-CB65-A5D4-17BF-134250897E0D}"/>
                </a:ext>
              </a:extLst>
            </p:cNvPr>
            <p:cNvSpPr txBox="1"/>
            <p:nvPr/>
          </p:nvSpPr>
          <p:spPr bwMode="auto">
            <a:xfrm>
              <a:off x="4965397"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30" name="TextBox 29">
              <a:extLst>
                <a:ext uri="{FF2B5EF4-FFF2-40B4-BE49-F238E27FC236}">
                  <a16:creationId xmlns:a16="http://schemas.microsoft.com/office/drawing/2014/main" id="{B163002B-C5E1-E856-C740-D92A6DD42CB5}"/>
                </a:ext>
              </a:extLst>
            </p:cNvPr>
            <p:cNvSpPr txBox="1"/>
            <p:nvPr/>
          </p:nvSpPr>
          <p:spPr bwMode="auto">
            <a:xfrm>
              <a:off x="5807430" y="452404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31" name="TextBox 30">
              <a:extLst>
                <a:ext uri="{FF2B5EF4-FFF2-40B4-BE49-F238E27FC236}">
                  <a16:creationId xmlns:a16="http://schemas.microsoft.com/office/drawing/2014/main" id="{F27DD9B0-81F3-3A2E-654D-FA94021625C8}"/>
                </a:ext>
              </a:extLst>
            </p:cNvPr>
            <p:cNvSpPr txBox="1"/>
            <p:nvPr/>
          </p:nvSpPr>
          <p:spPr bwMode="auto">
            <a:xfrm>
              <a:off x="659759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32" name="TextBox 31">
              <a:extLst>
                <a:ext uri="{FF2B5EF4-FFF2-40B4-BE49-F238E27FC236}">
                  <a16:creationId xmlns:a16="http://schemas.microsoft.com/office/drawing/2014/main" id="{5CFAF660-FA67-343E-1DEE-1C78A900FDAB}"/>
                </a:ext>
              </a:extLst>
            </p:cNvPr>
            <p:cNvSpPr txBox="1"/>
            <p:nvPr/>
          </p:nvSpPr>
          <p:spPr bwMode="auto">
            <a:xfrm>
              <a:off x="7440032"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 name="TextBox 32">
              <a:extLst>
                <a:ext uri="{FF2B5EF4-FFF2-40B4-BE49-F238E27FC236}">
                  <a16:creationId xmlns:a16="http://schemas.microsoft.com/office/drawing/2014/main" id="{3F8DA8EA-BB9D-E5F7-8468-DFE57F18D639}"/>
                </a:ext>
              </a:extLst>
            </p:cNvPr>
            <p:cNvSpPr txBox="1"/>
            <p:nvPr/>
          </p:nvSpPr>
          <p:spPr bwMode="auto">
            <a:xfrm>
              <a:off x="8288701"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34" name="TextBox 33">
              <a:extLst>
                <a:ext uri="{FF2B5EF4-FFF2-40B4-BE49-F238E27FC236}">
                  <a16:creationId xmlns:a16="http://schemas.microsoft.com/office/drawing/2014/main" id="{606DF9F1-3C35-0412-AB5C-2D137C6E5443}"/>
                </a:ext>
              </a:extLst>
            </p:cNvPr>
            <p:cNvSpPr txBox="1"/>
            <p:nvPr/>
          </p:nvSpPr>
          <p:spPr bwMode="auto">
            <a:xfrm>
              <a:off x="9131020"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5" name="TextBox 34">
              <a:extLst>
                <a:ext uri="{FF2B5EF4-FFF2-40B4-BE49-F238E27FC236}">
                  <a16:creationId xmlns:a16="http://schemas.microsoft.com/office/drawing/2014/main" id="{B545BB5B-90D8-8313-5607-8DAB97484AD5}"/>
                </a:ext>
              </a:extLst>
            </p:cNvPr>
            <p:cNvSpPr txBox="1"/>
            <p:nvPr/>
          </p:nvSpPr>
          <p:spPr bwMode="auto">
            <a:xfrm>
              <a:off x="9979689"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7" name="TextBox 56">
              <a:extLst>
                <a:ext uri="{FF2B5EF4-FFF2-40B4-BE49-F238E27FC236}">
                  <a16:creationId xmlns:a16="http://schemas.microsoft.com/office/drawing/2014/main" id="{A8E62511-D79C-C6D6-B439-4F63955D644A}"/>
                </a:ext>
              </a:extLst>
            </p:cNvPr>
            <p:cNvSpPr txBox="1"/>
            <p:nvPr/>
          </p:nvSpPr>
          <p:spPr bwMode="auto">
            <a:xfrm>
              <a:off x="10816979"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8" name="TextBox 57">
              <a:extLst>
                <a:ext uri="{FF2B5EF4-FFF2-40B4-BE49-F238E27FC236}">
                  <a16:creationId xmlns:a16="http://schemas.microsoft.com/office/drawing/2014/main" id="{BF331E50-14BE-253E-003B-D8CA0E42180D}"/>
                </a:ext>
              </a:extLst>
            </p:cNvPr>
            <p:cNvSpPr txBox="1"/>
            <p:nvPr/>
          </p:nvSpPr>
          <p:spPr bwMode="auto">
            <a:xfrm>
              <a:off x="11665648" y="45240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grpSp>
      <p:sp>
        <p:nvSpPr>
          <p:cNvPr id="36" name="Freeform: Shape 35">
            <a:extLst>
              <a:ext uri="{FF2B5EF4-FFF2-40B4-BE49-F238E27FC236}">
                <a16:creationId xmlns:a16="http://schemas.microsoft.com/office/drawing/2014/main" id="{9BE99435-DE41-6871-9C1B-97F938810993}"/>
              </a:ext>
            </a:extLst>
          </p:cNvPr>
          <p:cNvSpPr/>
          <p:nvPr/>
        </p:nvSpPr>
        <p:spPr bwMode="auto">
          <a:xfrm>
            <a:off x="1960675" y="1625600"/>
            <a:ext cx="9313965" cy="2889250"/>
          </a:xfrm>
          <a:custGeom>
            <a:avLst/>
            <a:gdLst>
              <a:gd name="connsiteX0" fmla="*/ 0 w 7632700"/>
              <a:gd name="connsiteY0" fmla="*/ 0 h 2889250"/>
              <a:gd name="connsiteX1" fmla="*/ 0 w 7632700"/>
              <a:gd name="connsiteY1" fmla="*/ 2889250 h 2889250"/>
              <a:gd name="connsiteX2" fmla="*/ 7632700 w 7632700"/>
              <a:gd name="connsiteY2" fmla="*/ 2889250 h 2889250"/>
            </a:gdLst>
            <a:ahLst/>
            <a:cxnLst>
              <a:cxn ang="0">
                <a:pos x="connsiteX0" y="connsiteY0"/>
              </a:cxn>
              <a:cxn ang="0">
                <a:pos x="connsiteX1" y="connsiteY1"/>
              </a:cxn>
              <a:cxn ang="0">
                <a:pos x="connsiteX2" y="connsiteY2"/>
              </a:cxn>
            </a:cxnLst>
            <a:rect l="l" t="t" r="r" b="b"/>
            <a:pathLst>
              <a:path w="7632700" h="2889250">
                <a:moveTo>
                  <a:pt x="0" y="0"/>
                </a:moveTo>
                <a:lnTo>
                  <a:pt x="0" y="2889250"/>
                </a:lnTo>
                <a:lnTo>
                  <a:pt x="7632700" y="288925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7" name="Group 36">
            <a:extLst>
              <a:ext uri="{FF2B5EF4-FFF2-40B4-BE49-F238E27FC236}">
                <a16:creationId xmlns:a16="http://schemas.microsoft.com/office/drawing/2014/main" id="{D9B24F2F-0610-56BC-5127-587B7F58F86C}"/>
              </a:ext>
            </a:extLst>
          </p:cNvPr>
          <p:cNvGrpSpPr/>
          <p:nvPr/>
        </p:nvGrpSpPr>
        <p:grpSpPr>
          <a:xfrm>
            <a:off x="1878125" y="1625600"/>
            <a:ext cx="76215" cy="2889712"/>
            <a:chOff x="2408221" y="1625600"/>
            <a:chExt cx="258258" cy="2889712"/>
          </a:xfrm>
        </p:grpSpPr>
        <p:cxnSp>
          <p:nvCxnSpPr>
            <p:cNvPr id="38" name="Straight Connector 37">
              <a:extLst>
                <a:ext uri="{FF2B5EF4-FFF2-40B4-BE49-F238E27FC236}">
                  <a16:creationId xmlns:a16="http://schemas.microsoft.com/office/drawing/2014/main" id="{BF674BED-9722-D147-3D57-19DA7F264BCC}"/>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094788A-6E99-9E61-3421-BEA4D40BD683}"/>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414CF39-2A2B-E1A2-1EEB-810FB2C1F06D}"/>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FB5F08A-C6C0-FB0D-E341-3F4FDD9B79A0}"/>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D1FAB11-8940-DBF5-2ADA-79706688EBAC}"/>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C970472-D326-8553-0118-FB45ACE83187}"/>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8571682F-E687-9A27-0BAE-97788C114EF7}"/>
              </a:ext>
            </a:extLst>
          </p:cNvPr>
          <p:cNvGrpSpPr/>
          <p:nvPr/>
        </p:nvGrpSpPr>
        <p:grpSpPr>
          <a:xfrm rot="5400000">
            <a:off x="6576324" y="-105229"/>
            <a:ext cx="76200" cy="9303660"/>
            <a:chOff x="2408221" y="-1825644"/>
            <a:chExt cx="258258" cy="6340956"/>
          </a:xfrm>
        </p:grpSpPr>
        <p:cxnSp>
          <p:nvCxnSpPr>
            <p:cNvPr id="45" name="Straight Connector 44">
              <a:extLst>
                <a:ext uri="{FF2B5EF4-FFF2-40B4-BE49-F238E27FC236}">
                  <a16:creationId xmlns:a16="http://schemas.microsoft.com/office/drawing/2014/main" id="{5A853D01-830F-7B60-B4E6-EC8A5AF3F926}"/>
                </a:ext>
              </a:extLst>
            </p:cNvPr>
            <p:cNvCxnSpPr/>
            <p:nvPr/>
          </p:nvCxnSpPr>
          <p:spPr bwMode="auto">
            <a:xfrm>
              <a:off x="2408221" y="16256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362C995-48EA-F84B-7E35-4DFF60D84646}"/>
                </a:ext>
              </a:extLst>
            </p:cNvPr>
            <p:cNvCxnSpPr/>
            <p:nvPr/>
          </p:nvCxnSpPr>
          <p:spPr bwMode="auto">
            <a:xfrm>
              <a:off x="2408221" y="22035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7AC141F-277F-E0A1-1540-2CFA6E9E2E87}"/>
                </a:ext>
              </a:extLst>
            </p:cNvPr>
            <p:cNvCxnSpPr/>
            <p:nvPr/>
          </p:nvCxnSpPr>
          <p:spPr bwMode="auto">
            <a:xfrm>
              <a:off x="2408221" y="278148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7703438-C0BA-BF03-EF2B-1BDCB6BD443E}"/>
                </a:ext>
              </a:extLst>
            </p:cNvPr>
            <p:cNvCxnSpPr/>
            <p:nvPr/>
          </p:nvCxnSpPr>
          <p:spPr bwMode="auto">
            <a:xfrm>
              <a:off x="2408221" y="3359426"/>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1DAA8E4-6291-3136-C94D-082D63F22BD2}"/>
                </a:ext>
              </a:extLst>
            </p:cNvPr>
            <p:cNvCxnSpPr/>
            <p:nvPr/>
          </p:nvCxnSpPr>
          <p:spPr bwMode="auto">
            <a:xfrm>
              <a:off x="2408221" y="3937368"/>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5E74738-0C3F-605A-2336-A43D13D89EA2}"/>
                </a:ext>
              </a:extLst>
            </p:cNvPr>
            <p:cNvCxnSpPr/>
            <p:nvPr/>
          </p:nvCxnSpPr>
          <p:spPr bwMode="auto">
            <a:xfrm>
              <a:off x="2408221" y="451531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10E23BDF-643A-2703-8DF1-789DAF8C8927}"/>
                </a:ext>
              </a:extLst>
            </p:cNvPr>
            <p:cNvCxnSpPr/>
            <p:nvPr/>
          </p:nvCxnSpPr>
          <p:spPr bwMode="auto">
            <a:xfrm>
              <a:off x="2408221" y="-683085"/>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FF272C8-C8CA-3E01-8C5F-F8B7C9BABEB0}"/>
                </a:ext>
              </a:extLst>
            </p:cNvPr>
            <p:cNvCxnSpPr/>
            <p:nvPr/>
          </p:nvCxnSpPr>
          <p:spPr bwMode="auto">
            <a:xfrm>
              <a:off x="2408221" y="-1051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F039783-36C3-F3F7-7110-D744CEA5DCAC}"/>
                </a:ext>
              </a:extLst>
            </p:cNvPr>
            <p:cNvCxnSpPr/>
            <p:nvPr/>
          </p:nvCxnSpPr>
          <p:spPr bwMode="auto">
            <a:xfrm>
              <a:off x="2408221" y="472800"/>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A404FDA-9940-B374-4E76-B930DBBCD4FC}"/>
                </a:ext>
              </a:extLst>
            </p:cNvPr>
            <p:cNvCxnSpPr/>
            <p:nvPr/>
          </p:nvCxnSpPr>
          <p:spPr bwMode="auto">
            <a:xfrm>
              <a:off x="2408221" y="1050742"/>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B0B66AC-2605-F0A8-C9C8-AB572C305391}"/>
                </a:ext>
              </a:extLst>
            </p:cNvPr>
            <p:cNvCxnSpPr/>
            <p:nvPr/>
          </p:nvCxnSpPr>
          <p:spPr bwMode="auto">
            <a:xfrm>
              <a:off x="2408221" y="-1825644"/>
              <a:ext cx="25825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B3A6554-548C-3E91-D741-444FA8D7EF47}"/>
                </a:ext>
              </a:extLst>
            </p:cNvPr>
            <p:cNvCxnSpPr/>
            <p:nvPr/>
          </p:nvCxnSpPr>
          <p:spPr bwMode="auto">
            <a:xfrm>
              <a:off x="2408221" y="-1247701"/>
              <a:ext cx="258258"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3B26ECAE-FE6B-9003-3944-761A8C539978}"/>
              </a:ext>
            </a:extLst>
          </p:cNvPr>
          <p:cNvSpPr txBox="1"/>
          <p:nvPr/>
        </p:nvSpPr>
        <p:spPr bwMode="auto">
          <a:xfrm>
            <a:off x="2112738" y="4081310"/>
            <a:ext cx="12464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Censored</a:t>
            </a:r>
          </a:p>
        </p:txBody>
      </p:sp>
      <p:grpSp>
        <p:nvGrpSpPr>
          <p:cNvPr id="62" name="Group 61">
            <a:extLst>
              <a:ext uri="{FF2B5EF4-FFF2-40B4-BE49-F238E27FC236}">
                <a16:creationId xmlns:a16="http://schemas.microsoft.com/office/drawing/2014/main" id="{AB0C4CFD-48D6-B5BC-BF30-313C16D51B29}"/>
              </a:ext>
            </a:extLst>
          </p:cNvPr>
          <p:cNvGrpSpPr/>
          <p:nvPr/>
        </p:nvGrpSpPr>
        <p:grpSpPr>
          <a:xfrm>
            <a:off x="1723110" y="5030980"/>
            <a:ext cx="9691597" cy="584775"/>
            <a:chOff x="2327834" y="4524048"/>
            <a:chExt cx="9691597" cy="584775"/>
          </a:xfrm>
        </p:grpSpPr>
        <p:sp>
          <p:nvSpPr>
            <p:cNvPr id="63" name="TextBox 62">
              <a:extLst>
                <a:ext uri="{FF2B5EF4-FFF2-40B4-BE49-F238E27FC236}">
                  <a16:creationId xmlns:a16="http://schemas.microsoft.com/office/drawing/2014/main" id="{4F05C998-5C3A-1EFE-213A-E92099970932}"/>
                </a:ext>
              </a:extLst>
            </p:cNvPr>
            <p:cNvSpPr txBox="1"/>
            <p:nvPr/>
          </p:nvSpPr>
          <p:spPr bwMode="auto">
            <a:xfrm>
              <a:off x="2327834" y="4524048"/>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305</a:t>
              </a:r>
            </a:p>
          </p:txBody>
        </p:sp>
        <p:sp>
          <p:nvSpPr>
            <p:cNvPr id="64" name="TextBox 63">
              <a:extLst>
                <a:ext uri="{FF2B5EF4-FFF2-40B4-BE49-F238E27FC236}">
                  <a16:creationId xmlns:a16="http://schemas.microsoft.com/office/drawing/2014/main" id="{204B8293-417F-89AF-431E-6F3D35675BE8}"/>
                </a:ext>
              </a:extLst>
            </p:cNvPr>
            <p:cNvSpPr txBox="1"/>
            <p:nvPr/>
          </p:nvSpPr>
          <p:spPr bwMode="auto">
            <a:xfrm>
              <a:off x="3176503" y="4524048"/>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273</a:t>
              </a:r>
            </a:p>
          </p:txBody>
        </p:sp>
        <p:sp>
          <p:nvSpPr>
            <p:cNvPr id="65" name="TextBox 64">
              <a:extLst>
                <a:ext uri="{FF2B5EF4-FFF2-40B4-BE49-F238E27FC236}">
                  <a16:creationId xmlns:a16="http://schemas.microsoft.com/office/drawing/2014/main" id="{A95E7202-99EC-B339-3D0D-5054019030BB}"/>
                </a:ext>
              </a:extLst>
            </p:cNvPr>
            <p:cNvSpPr txBox="1"/>
            <p:nvPr/>
          </p:nvSpPr>
          <p:spPr bwMode="auto">
            <a:xfrm>
              <a:off x="4018945" y="4524048"/>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239</a:t>
              </a:r>
            </a:p>
          </p:txBody>
        </p:sp>
        <p:sp>
          <p:nvSpPr>
            <p:cNvPr id="66" name="TextBox 65">
              <a:extLst>
                <a:ext uri="{FF2B5EF4-FFF2-40B4-BE49-F238E27FC236}">
                  <a16:creationId xmlns:a16="http://schemas.microsoft.com/office/drawing/2014/main" id="{ECE7991A-90F6-26D7-F785-CA5C88133344}"/>
                </a:ext>
              </a:extLst>
            </p:cNvPr>
            <p:cNvSpPr txBox="1"/>
            <p:nvPr/>
          </p:nvSpPr>
          <p:spPr bwMode="auto">
            <a:xfrm>
              <a:off x="4867614" y="4524048"/>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193</a:t>
              </a:r>
            </a:p>
          </p:txBody>
        </p:sp>
        <p:sp>
          <p:nvSpPr>
            <p:cNvPr id="67" name="TextBox 66">
              <a:extLst>
                <a:ext uri="{FF2B5EF4-FFF2-40B4-BE49-F238E27FC236}">
                  <a16:creationId xmlns:a16="http://schemas.microsoft.com/office/drawing/2014/main" id="{44960128-8E27-EF4F-A4E8-87A4254593A8}"/>
                </a:ext>
              </a:extLst>
            </p:cNvPr>
            <p:cNvSpPr txBox="1"/>
            <p:nvPr/>
          </p:nvSpPr>
          <p:spPr bwMode="auto">
            <a:xfrm>
              <a:off x="5709647" y="4524048"/>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a:t>
              </a:r>
            </a:p>
          </p:txBody>
        </p:sp>
        <p:sp>
          <p:nvSpPr>
            <p:cNvPr id="68" name="TextBox 67">
              <a:extLst>
                <a:ext uri="{FF2B5EF4-FFF2-40B4-BE49-F238E27FC236}">
                  <a16:creationId xmlns:a16="http://schemas.microsoft.com/office/drawing/2014/main" id="{5F6432E4-9B7C-E646-7205-4B8D73EC34BA}"/>
                </a:ext>
              </a:extLst>
            </p:cNvPr>
            <p:cNvSpPr txBox="1"/>
            <p:nvPr/>
          </p:nvSpPr>
          <p:spPr bwMode="auto">
            <a:xfrm>
              <a:off x="6558316" y="4524048"/>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69" name="TextBox 68">
              <a:extLst>
                <a:ext uri="{FF2B5EF4-FFF2-40B4-BE49-F238E27FC236}">
                  <a16:creationId xmlns:a16="http://schemas.microsoft.com/office/drawing/2014/main" id="{E4B8CA34-FFB6-7FD5-DECD-EB9CFAEAE4A1}"/>
                </a:ext>
              </a:extLst>
            </p:cNvPr>
            <p:cNvSpPr txBox="1"/>
            <p:nvPr/>
          </p:nvSpPr>
          <p:spPr bwMode="auto">
            <a:xfrm>
              <a:off x="7452856" y="4524048"/>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70" name="TextBox 69">
              <a:extLst>
                <a:ext uri="{FF2B5EF4-FFF2-40B4-BE49-F238E27FC236}">
                  <a16:creationId xmlns:a16="http://schemas.microsoft.com/office/drawing/2014/main" id="{E5F77319-ADAD-7B99-59E0-5E0F29940E6D}"/>
                </a:ext>
              </a:extLst>
            </p:cNvPr>
            <p:cNvSpPr txBox="1"/>
            <p:nvPr/>
          </p:nvSpPr>
          <p:spPr bwMode="auto">
            <a:xfrm>
              <a:off x="8301525" y="4524048"/>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71" name="TextBox 70">
              <a:extLst>
                <a:ext uri="{FF2B5EF4-FFF2-40B4-BE49-F238E27FC236}">
                  <a16:creationId xmlns:a16="http://schemas.microsoft.com/office/drawing/2014/main" id="{44101032-DEB5-5A7F-EBCC-394DF2E49C37}"/>
                </a:ext>
              </a:extLst>
            </p:cNvPr>
            <p:cNvSpPr txBox="1"/>
            <p:nvPr/>
          </p:nvSpPr>
          <p:spPr bwMode="auto">
            <a:xfrm>
              <a:off x="9143844" y="4524048"/>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72" name="TextBox 71">
              <a:extLst>
                <a:ext uri="{FF2B5EF4-FFF2-40B4-BE49-F238E27FC236}">
                  <a16:creationId xmlns:a16="http://schemas.microsoft.com/office/drawing/2014/main" id="{4D2AC20F-E434-1B63-9E82-F6B3EBD982CB}"/>
                </a:ext>
              </a:extLst>
            </p:cNvPr>
            <p:cNvSpPr txBox="1"/>
            <p:nvPr/>
          </p:nvSpPr>
          <p:spPr bwMode="auto">
            <a:xfrm>
              <a:off x="9992513" y="4524048"/>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73" name="TextBox 72">
              <a:extLst>
                <a:ext uri="{FF2B5EF4-FFF2-40B4-BE49-F238E27FC236}">
                  <a16:creationId xmlns:a16="http://schemas.microsoft.com/office/drawing/2014/main" id="{1D3030F2-5DCA-C336-5979-531B8BFB427E}"/>
                </a:ext>
              </a:extLst>
            </p:cNvPr>
            <p:cNvSpPr txBox="1"/>
            <p:nvPr/>
          </p:nvSpPr>
          <p:spPr bwMode="auto">
            <a:xfrm>
              <a:off x="10881900" y="4524048"/>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74" name="TextBox 73">
              <a:extLst>
                <a:ext uri="{FF2B5EF4-FFF2-40B4-BE49-F238E27FC236}">
                  <a16:creationId xmlns:a16="http://schemas.microsoft.com/office/drawing/2014/main" id="{F2DE5EFC-AE60-BEB3-228D-FA9D3A0A2366}"/>
                </a:ext>
              </a:extLst>
            </p:cNvPr>
            <p:cNvSpPr txBox="1"/>
            <p:nvPr/>
          </p:nvSpPr>
          <p:spPr bwMode="auto">
            <a:xfrm>
              <a:off x="11730569" y="4524048"/>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grpSp>
      <p:sp>
        <p:nvSpPr>
          <p:cNvPr id="8" name="TextBox 7">
            <a:extLst>
              <a:ext uri="{FF2B5EF4-FFF2-40B4-BE49-F238E27FC236}">
                <a16:creationId xmlns:a16="http://schemas.microsoft.com/office/drawing/2014/main" id="{64D29188-67A4-699F-7B7C-2E716F70E193}"/>
              </a:ext>
            </a:extLst>
          </p:cNvPr>
          <p:cNvSpPr txBox="1"/>
          <p:nvPr/>
        </p:nvSpPr>
        <p:spPr bwMode="auto">
          <a:xfrm rot="16200000">
            <a:off x="391923" y="2877182"/>
            <a:ext cx="1911485"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Probability (%)</a:t>
            </a:r>
          </a:p>
        </p:txBody>
      </p:sp>
      <p:grpSp>
        <p:nvGrpSpPr>
          <p:cNvPr id="386" name="Group 385">
            <a:extLst>
              <a:ext uri="{FF2B5EF4-FFF2-40B4-BE49-F238E27FC236}">
                <a16:creationId xmlns:a16="http://schemas.microsoft.com/office/drawing/2014/main" id="{462A5E21-4413-50A0-6811-7ABFE1D8F370}"/>
              </a:ext>
            </a:extLst>
          </p:cNvPr>
          <p:cNvGrpSpPr/>
          <p:nvPr/>
        </p:nvGrpSpPr>
        <p:grpSpPr>
          <a:xfrm>
            <a:off x="2214537" y="1587121"/>
            <a:ext cx="9050363" cy="2423838"/>
            <a:chOff x="2214537" y="1587121"/>
            <a:chExt cx="9050363" cy="2423838"/>
          </a:xfrm>
        </p:grpSpPr>
        <p:sp>
          <p:nvSpPr>
            <p:cNvPr id="75" name="Freeform: Shape 74">
              <a:extLst>
                <a:ext uri="{FF2B5EF4-FFF2-40B4-BE49-F238E27FC236}">
                  <a16:creationId xmlns:a16="http://schemas.microsoft.com/office/drawing/2014/main" id="{8C669DF7-578D-905A-17B8-9B0D4107EBE4}"/>
                </a:ext>
              </a:extLst>
            </p:cNvPr>
            <p:cNvSpPr/>
            <p:nvPr/>
          </p:nvSpPr>
          <p:spPr bwMode="auto">
            <a:xfrm>
              <a:off x="2552700" y="1714500"/>
              <a:ext cx="8712200" cy="2216150"/>
            </a:xfrm>
            <a:custGeom>
              <a:avLst/>
              <a:gdLst>
                <a:gd name="connsiteX0" fmla="*/ 8712200 w 8712200"/>
                <a:gd name="connsiteY0" fmla="*/ 2216150 h 2216150"/>
                <a:gd name="connsiteX1" fmla="*/ 8128000 w 8712200"/>
                <a:gd name="connsiteY1" fmla="*/ 2216150 h 2216150"/>
                <a:gd name="connsiteX2" fmla="*/ 8128000 w 8712200"/>
                <a:gd name="connsiteY2" fmla="*/ 2025650 h 2216150"/>
                <a:gd name="connsiteX3" fmla="*/ 7632700 w 8712200"/>
                <a:gd name="connsiteY3" fmla="*/ 2025650 h 2216150"/>
                <a:gd name="connsiteX4" fmla="*/ 7632700 w 8712200"/>
                <a:gd name="connsiteY4" fmla="*/ 1930400 h 2216150"/>
                <a:gd name="connsiteX5" fmla="*/ 7035800 w 8712200"/>
                <a:gd name="connsiteY5" fmla="*/ 1930400 h 2216150"/>
                <a:gd name="connsiteX6" fmla="*/ 7035800 w 8712200"/>
                <a:gd name="connsiteY6" fmla="*/ 1860550 h 2216150"/>
                <a:gd name="connsiteX7" fmla="*/ 6673850 w 8712200"/>
                <a:gd name="connsiteY7" fmla="*/ 1860550 h 2216150"/>
                <a:gd name="connsiteX8" fmla="*/ 6673850 w 8712200"/>
                <a:gd name="connsiteY8" fmla="*/ 1822450 h 2216150"/>
                <a:gd name="connsiteX9" fmla="*/ 6540500 w 8712200"/>
                <a:gd name="connsiteY9" fmla="*/ 1822450 h 2216150"/>
                <a:gd name="connsiteX10" fmla="*/ 6540500 w 8712200"/>
                <a:gd name="connsiteY10" fmla="*/ 1784350 h 2216150"/>
                <a:gd name="connsiteX11" fmla="*/ 6388100 w 8712200"/>
                <a:gd name="connsiteY11" fmla="*/ 1784350 h 2216150"/>
                <a:gd name="connsiteX12" fmla="*/ 6388100 w 8712200"/>
                <a:gd name="connsiteY12" fmla="*/ 1746250 h 2216150"/>
                <a:gd name="connsiteX13" fmla="*/ 6324600 w 8712200"/>
                <a:gd name="connsiteY13" fmla="*/ 1746250 h 2216150"/>
                <a:gd name="connsiteX14" fmla="*/ 6324600 w 8712200"/>
                <a:gd name="connsiteY14" fmla="*/ 1714500 h 2216150"/>
                <a:gd name="connsiteX15" fmla="*/ 6178550 w 8712200"/>
                <a:gd name="connsiteY15" fmla="*/ 1714500 h 2216150"/>
                <a:gd name="connsiteX16" fmla="*/ 6178550 w 8712200"/>
                <a:gd name="connsiteY16" fmla="*/ 1676400 h 2216150"/>
                <a:gd name="connsiteX17" fmla="*/ 6064250 w 8712200"/>
                <a:gd name="connsiteY17" fmla="*/ 1676400 h 2216150"/>
                <a:gd name="connsiteX18" fmla="*/ 6064250 w 8712200"/>
                <a:gd name="connsiteY18" fmla="*/ 1619250 h 2216150"/>
                <a:gd name="connsiteX19" fmla="*/ 5822950 w 8712200"/>
                <a:gd name="connsiteY19" fmla="*/ 1619250 h 2216150"/>
                <a:gd name="connsiteX20" fmla="*/ 5822950 w 8712200"/>
                <a:gd name="connsiteY20" fmla="*/ 1619250 h 2216150"/>
                <a:gd name="connsiteX21" fmla="*/ 5778500 w 8712200"/>
                <a:gd name="connsiteY21" fmla="*/ 1574800 h 2216150"/>
                <a:gd name="connsiteX22" fmla="*/ 5778500 w 8712200"/>
                <a:gd name="connsiteY22" fmla="*/ 1562100 h 2216150"/>
                <a:gd name="connsiteX23" fmla="*/ 5645150 w 8712200"/>
                <a:gd name="connsiteY23" fmla="*/ 1562100 h 2216150"/>
                <a:gd name="connsiteX24" fmla="*/ 5645150 w 8712200"/>
                <a:gd name="connsiteY24" fmla="*/ 1530350 h 2216150"/>
                <a:gd name="connsiteX25" fmla="*/ 5480050 w 8712200"/>
                <a:gd name="connsiteY25" fmla="*/ 1530350 h 2216150"/>
                <a:gd name="connsiteX26" fmla="*/ 5480050 w 8712200"/>
                <a:gd name="connsiteY26" fmla="*/ 1504950 h 2216150"/>
                <a:gd name="connsiteX27" fmla="*/ 5105400 w 8712200"/>
                <a:gd name="connsiteY27" fmla="*/ 1504950 h 2216150"/>
                <a:gd name="connsiteX28" fmla="*/ 5105400 w 8712200"/>
                <a:gd name="connsiteY28" fmla="*/ 1479550 h 2216150"/>
                <a:gd name="connsiteX29" fmla="*/ 4997450 w 8712200"/>
                <a:gd name="connsiteY29" fmla="*/ 1479550 h 2216150"/>
                <a:gd name="connsiteX30" fmla="*/ 4997450 w 8712200"/>
                <a:gd name="connsiteY30" fmla="*/ 1447800 h 2216150"/>
                <a:gd name="connsiteX31" fmla="*/ 4953000 w 8712200"/>
                <a:gd name="connsiteY31" fmla="*/ 1447800 h 2216150"/>
                <a:gd name="connsiteX32" fmla="*/ 4965700 w 8712200"/>
                <a:gd name="connsiteY32" fmla="*/ 1435100 h 2216150"/>
                <a:gd name="connsiteX33" fmla="*/ 4921250 w 8712200"/>
                <a:gd name="connsiteY33" fmla="*/ 1435100 h 2216150"/>
                <a:gd name="connsiteX34" fmla="*/ 4921250 w 8712200"/>
                <a:gd name="connsiteY34" fmla="*/ 1390650 h 2216150"/>
                <a:gd name="connsiteX35" fmla="*/ 4806950 w 8712200"/>
                <a:gd name="connsiteY35" fmla="*/ 1390650 h 2216150"/>
                <a:gd name="connsiteX36" fmla="*/ 4806950 w 8712200"/>
                <a:gd name="connsiteY36" fmla="*/ 1346200 h 2216150"/>
                <a:gd name="connsiteX37" fmla="*/ 4654550 w 8712200"/>
                <a:gd name="connsiteY37" fmla="*/ 1346200 h 2216150"/>
                <a:gd name="connsiteX38" fmla="*/ 4654550 w 8712200"/>
                <a:gd name="connsiteY38" fmla="*/ 1308100 h 2216150"/>
                <a:gd name="connsiteX39" fmla="*/ 4540250 w 8712200"/>
                <a:gd name="connsiteY39" fmla="*/ 1308100 h 2216150"/>
                <a:gd name="connsiteX40" fmla="*/ 4540250 w 8712200"/>
                <a:gd name="connsiteY40" fmla="*/ 1244600 h 2216150"/>
                <a:gd name="connsiteX41" fmla="*/ 4489450 w 8712200"/>
                <a:gd name="connsiteY41" fmla="*/ 1244600 h 2216150"/>
                <a:gd name="connsiteX42" fmla="*/ 4489450 w 8712200"/>
                <a:gd name="connsiteY42" fmla="*/ 1225550 h 2216150"/>
                <a:gd name="connsiteX43" fmla="*/ 4260850 w 8712200"/>
                <a:gd name="connsiteY43" fmla="*/ 1225550 h 2216150"/>
                <a:gd name="connsiteX44" fmla="*/ 4260850 w 8712200"/>
                <a:gd name="connsiteY44" fmla="*/ 1206500 h 2216150"/>
                <a:gd name="connsiteX45" fmla="*/ 4076700 w 8712200"/>
                <a:gd name="connsiteY45" fmla="*/ 1206500 h 2216150"/>
                <a:gd name="connsiteX46" fmla="*/ 4032250 w 8712200"/>
                <a:gd name="connsiteY46" fmla="*/ 1206500 h 2216150"/>
                <a:gd name="connsiteX47" fmla="*/ 4032250 w 8712200"/>
                <a:gd name="connsiteY47" fmla="*/ 1168400 h 2216150"/>
                <a:gd name="connsiteX48" fmla="*/ 3975100 w 8712200"/>
                <a:gd name="connsiteY48" fmla="*/ 1168400 h 2216150"/>
                <a:gd name="connsiteX49" fmla="*/ 4000500 w 8712200"/>
                <a:gd name="connsiteY49" fmla="*/ 1168400 h 2216150"/>
                <a:gd name="connsiteX50" fmla="*/ 3924300 w 8712200"/>
                <a:gd name="connsiteY50" fmla="*/ 1168400 h 2216150"/>
                <a:gd name="connsiteX51" fmla="*/ 3924300 w 8712200"/>
                <a:gd name="connsiteY51" fmla="*/ 1130300 h 2216150"/>
                <a:gd name="connsiteX52" fmla="*/ 3657600 w 8712200"/>
                <a:gd name="connsiteY52" fmla="*/ 1130300 h 2216150"/>
                <a:gd name="connsiteX53" fmla="*/ 3657600 w 8712200"/>
                <a:gd name="connsiteY53" fmla="*/ 1085850 h 2216150"/>
                <a:gd name="connsiteX54" fmla="*/ 3600450 w 8712200"/>
                <a:gd name="connsiteY54" fmla="*/ 1085850 h 2216150"/>
                <a:gd name="connsiteX55" fmla="*/ 3600450 w 8712200"/>
                <a:gd name="connsiteY55" fmla="*/ 1054100 h 2216150"/>
                <a:gd name="connsiteX56" fmla="*/ 3600450 w 8712200"/>
                <a:gd name="connsiteY56" fmla="*/ 1054100 h 2216150"/>
                <a:gd name="connsiteX57" fmla="*/ 3556000 w 8712200"/>
                <a:gd name="connsiteY57" fmla="*/ 1054100 h 2216150"/>
                <a:gd name="connsiteX58" fmla="*/ 3511550 w 8712200"/>
                <a:gd name="connsiteY58" fmla="*/ 1054100 h 2216150"/>
                <a:gd name="connsiteX59" fmla="*/ 3511550 w 8712200"/>
                <a:gd name="connsiteY59" fmla="*/ 1016000 h 2216150"/>
                <a:gd name="connsiteX60" fmla="*/ 3384550 w 8712200"/>
                <a:gd name="connsiteY60" fmla="*/ 1016000 h 2216150"/>
                <a:gd name="connsiteX61" fmla="*/ 3384550 w 8712200"/>
                <a:gd name="connsiteY61" fmla="*/ 990600 h 2216150"/>
                <a:gd name="connsiteX62" fmla="*/ 3251200 w 8712200"/>
                <a:gd name="connsiteY62" fmla="*/ 990600 h 2216150"/>
                <a:gd name="connsiteX63" fmla="*/ 3251200 w 8712200"/>
                <a:gd name="connsiteY63" fmla="*/ 965200 h 2216150"/>
                <a:gd name="connsiteX64" fmla="*/ 3086100 w 8712200"/>
                <a:gd name="connsiteY64" fmla="*/ 965200 h 2216150"/>
                <a:gd name="connsiteX65" fmla="*/ 3086100 w 8712200"/>
                <a:gd name="connsiteY65" fmla="*/ 927100 h 2216150"/>
                <a:gd name="connsiteX66" fmla="*/ 2933700 w 8712200"/>
                <a:gd name="connsiteY66" fmla="*/ 927100 h 2216150"/>
                <a:gd name="connsiteX67" fmla="*/ 2933700 w 8712200"/>
                <a:gd name="connsiteY67" fmla="*/ 901700 h 2216150"/>
                <a:gd name="connsiteX68" fmla="*/ 2813050 w 8712200"/>
                <a:gd name="connsiteY68" fmla="*/ 901700 h 2216150"/>
                <a:gd name="connsiteX69" fmla="*/ 2813050 w 8712200"/>
                <a:gd name="connsiteY69" fmla="*/ 882650 h 2216150"/>
                <a:gd name="connsiteX70" fmla="*/ 2692400 w 8712200"/>
                <a:gd name="connsiteY70" fmla="*/ 882650 h 2216150"/>
                <a:gd name="connsiteX71" fmla="*/ 2692400 w 8712200"/>
                <a:gd name="connsiteY71" fmla="*/ 844550 h 2216150"/>
                <a:gd name="connsiteX72" fmla="*/ 2590800 w 8712200"/>
                <a:gd name="connsiteY72" fmla="*/ 844550 h 2216150"/>
                <a:gd name="connsiteX73" fmla="*/ 2590800 w 8712200"/>
                <a:gd name="connsiteY73" fmla="*/ 812800 h 2216150"/>
                <a:gd name="connsiteX74" fmla="*/ 2520950 w 8712200"/>
                <a:gd name="connsiteY74" fmla="*/ 812800 h 2216150"/>
                <a:gd name="connsiteX75" fmla="*/ 2501900 w 8712200"/>
                <a:gd name="connsiteY75" fmla="*/ 793750 h 2216150"/>
                <a:gd name="connsiteX76" fmla="*/ 2457450 w 8712200"/>
                <a:gd name="connsiteY76" fmla="*/ 793750 h 2216150"/>
                <a:gd name="connsiteX77" fmla="*/ 2457450 w 8712200"/>
                <a:gd name="connsiteY77" fmla="*/ 762000 h 2216150"/>
                <a:gd name="connsiteX78" fmla="*/ 2362200 w 8712200"/>
                <a:gd name="connsiteY78" fmla="*/ 762000 h 2216150"/>
                <a:gd name="connsiteX79" fmla="*/ 2362200 w 8712200"/>
                <a:gd name="connsiteY79" fmla="*/ 736600 h 2216150"/>
                <a:gd name="connsiteX80" fmla="*/ 2254250 w 8712200"/>
                <a:gd name="connsiteY80" fmla="*/ 736600 h 2216150"/>
                <a:gd name="connsiteX81" fmla="*/ 2254250 w 8712200"/>
                <a:gd name="connsiteY81" fmla="*/ 704850 h 2216150"/>
                <a:gd name="connsiteX82" fmla="*/ 2146300 w 8712200"/>
                <a:gd name="connsiteY82" fmla="*/ 704850 h 2216150"/>
                <a:gd name="connsiteX83" fmla="*/ 2146300 w 8712200"/>
                <a:gd name="connsiteY83" fmla="*/ 679450 h 2216150"/>
                <a:gd name="connsiteX84" fmla="*/ 2120900 w 8712200"/>
                <a:gd name="connsiteY84" fmla="*/ 679450 h 2216150"/>
                <a:gd name="connsiteX85" fmla="*/ 2120900 w 8712200"/>
                <a:gd name="connsiteY85" fmla="*/ 654050 h 2216150"/>
                <a:gd name="connsiteX86" fmla="*/ 1835150 w 8712200"/>
                <a:gd name="connsiteY86" fmla="*/ 654050 h 2216150"/>
                <a:gd name="connsiteX87" fmla="*/ 1835150 w 8712200"/>
                <a:gd name="connsiteY87" fmla="*/ 603250 h 2216150"/>
                <a:gd name="connsiteX88" fmla="*/ 1727200 w 8712200"/>
                <a:gd name="connsiteY88" fmla="*/ 603250 h 2216150"/>
                <a:gd name="connsiteX89" fmla="*/ 1727200 w 8712200"/>
                <a:gd name="connsiteY89" fmla="*/ 546100 h 2216150"/>
                <a:gd name="connsiteX90" fmla="*/ 1625600 w 8712200"/>
                <a:gd name="connsiteY90" fmla="*/ 546100 h 2216150"/>
                <a:gd name="connsiteX91" fmla="*/ 1625600 w 8712200"/>
                <a:gd name="connsiteY91" fmla="*/ 495300 h 2216150"/>
                <a:gd name="connsiteX92" fmla="*/ 1536700 w 8712200"/>
                <a:gd name="connsiteY92" fmla="*/ 495300 h 2216150"/>
                <a:gd name="connsiteX93" fmla="*/ 1536700 w 8712200"/>
                <a:gd name="connsiteY93" fmla="*/ 444500 h 2216150"/>
                <a:gd name="connsiteX94" fmla="*/ 1346200 w 8712200"/>
                <a:gd name="connsiteY94" fmla="*/ 444500 h 2216150"/>
                <a:gd name="connsiteX95" fmla="*/ 1346200 w 8712200"/>
                <a:gd name="connsiteY95" fmla="*/ 419100 h 2216150"/>
                <a:gd name="connsiteX96" fmla="*/ 1295400 w 8712200"/>
                <a:gd name="connsiteY96" fmla="*/ 419100 h 2216150"/>
                <a:gd name="connsiteX97" fmla="*/ 1295400 w 8712200"/>
                <a:gd name="connsiteY97" fmla="*/ 400050 h 2216150"/>
                <a:gd name="connsiteX98" fmla="*/ 1219200 w 8712200"/>
                <a:gd name="connsiteY98" fmla="*/ 400050 h 2216150"/>
                <a:gd name="connsiteX99" fmla="*/ 1219200 w 8712200"/>
                <a:gd name="connsiteY99" fmla="*/ 368300 h 2216150"/>
                <a:gd name="connsiteX100" fmla="*/ 965200 w 8712200"/>
                <a:gd name="connsiteY100" fmla="*/ 368300 h 2216150"/>
                <a:gd name="connsiteX101" fmla="*/ 965200 w 8712200"/>
                <a:gd name="connsiteY101" fmla="*/ 330200 h 2216150"/>
                <a:gd name="connsiteX102" fmla="*/ 920750 w 8712200"/>
                <a:gd name="connsiteY102" fmla="*/ 330200 h 2216150"/>
                <a:gd name="connsiteX103" fmla="*/ 920750 w 8712200"/>
                <a:gd name="connsiteY103" fmla="*/ 311150 h 2216150"/>
                <a:gd name="connsiteX104" fmla="*/ 812800 w 8712200"/>
                <a:gd name="connsiteY104" fmla="*/ 311150 h 2216150"/>
                <a:gd name="connsiteX105" fmla="*/ 793750 w 8712200"/>
                <a:gd name="connsiteY105" fmla="*/ 292100 h 2216150"/>
                <a:gd name="connsiteX106" fmla="*/ 793750 w 8712200"/>
                <a:gd name="connsiteY106" fmla="*/ 260350 h 2216150"/>
                <a:gd name="connsiteX107" fmla="*/ 723900 w 8712200"/>
                <a:gd name="connsiteY107" fmla="*/ 260350 h 2216150"/>
                <a:gd name="connsiteX108" fmla="*/ 723900 w 8712200"/>
                <a:gd name="connsiteY108" fmla="*/ 234950 h 2216150"/>
                <a:gd name="connsiteX109" fmla="*/ 628650 w 8712200"/>
                <a:gd name="connsiteY109" fmla="*/ 234950 h 2216150"/>
                <a:gd name="connsiteX110" fmla="*/ 590550 w 8712200"/>
                <a:gd name="connsiteY110" fmla="*/ 234950 h 2216150"/>
                <a:gd name="connsiteX111" fmla="*/ 590550 w 8712200"/>
                <a:gd name="connsiteY111" fmla="*/ 190500 h 2216150"/>
                <a:gd name="connsiteX112" fmla="*/ 476250 w 8712200"/>
                <a:gd name="connsiteY112" fmla="*/ 190500 h 2216150"/>
                <a:gd name="connsiteX113" fmla="*/ 431800 w 8712200"/>
                <a:gd name="connsiteY113" fmla="*/ 146050 h 2216150"/>
                <a:gd name="connsiteX114" fmla="*/ 298450 w 8712200"/>
                <a:gd name="connsiteY114" fmla="*/ 146050 h 2216150"/>
                <a:gd name="connsiteX115" fmla="*/ 298450 w 8712200"/>
                <a:gd name="connsiteY115" fmla="*/ 133350 h 2216150"/>
                <a:gd name="connsiteX116" fmla="*/ 215900 w 8712200"/>
                <a:gd name="connsiteY116" fmla="*/ 133350 h 2216150"/>
                <a:gd name="connsiteX117" fmla="*/ 215900 w 8712200"/>
                <a:gd name="connsiteY117" fmla="*/ 63500 h 2216150"/>
                <a:gd name="connsiteX118" fmla="*/ 146050 w 8712200"/>
                <a:gd name="connsiteY118" fmla="*/ 63500 h 2216150"/>
                <a:gd name="connsiteX119" fmla="*/ 146050 w 8712200"/>
                <a:gd name="connsiteY119" fmla="*/ 25400 h 2216150"/>
                <a:gd name="connsiteX120" fmla="*/ 0 w 8712200"/>
                <a:gd name="connsiteY120" fmla="*/ 25400 h 2216150"/>
                <a:gd name="connsiteX121" fmla="*/ 0 w 8712200"/>
                <a:gd name="connsiteY121" fmla="*/ 0 h 221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8712200" h="2216150">
                  <a:moveTo>
                    <a:pt x="8712200" y="2216150"/>
                  </a:moveTo>
                  <a:lnTo>
                    <a:pt x="8128000" y="2216150"/>
                  </a:lnTo>
                  <a:lnTo>
                    <a:pt x="8128000" y="2025650"/>
                  </a:lnTo>
                  <a:lnTo>
                    <a:pt x="7632700" y="2025650"/>
                  </a:lnTo>
                  <a:lnTo>
                    <a:pt x="7632700" y="1930400"/>
                  </a:lnTo>
                  <a:lnTo>
                    <a:pt x="7035800" y="1930400"/>
                  </a:lnTo>
                  <a:lnTo>
                    <a:pt x="7035800" y="1860550"/>
                  </a:lnTo>
                  <a:lnTo>
                    <a:pt x="6673850" y="1860550"/>
                  </a:lnTo>
                  <a:lnTo>
                    <a:pt x="6673850" y="1822450"/>
                  </a:lnTo>
                  <a:lnTo>
                    <a:pt x="6540500" y="1822450"/>
                  </a:lnTo>
                  <a:lnTo>
                    <a:pt x="6540500" y="1784350"/>
                  </a:lnTo>
                  <a:lnTo>
                    <a:pt x="6388100" y="1784350"/>
                  </a:lnTo>
                  <a:lnTo>
                    <a:pt x="6388100" y="1746250"/>
                  </a:lnTo>
                  <a:lnTo>
                    <a:pt x="6324600" y="1746250"/>
                  </a:lnTo>
                  <a:lnTo>
                    <a:pt x="6324600" y="1714500"/>
                  </a:lnTo>
                  <a:lnTo>
                    <a:pt x="6178550" y="1714500"/>
                  </a:lnTo>
                  <a:lnTo>
                    <a:pt x="6178550" y="1676400"/>
                  </a:lnTo>
                  <a:lnTo>
                    <a:pt x="6064250" y="1676400"/>
                  </a:lnTo>
                  <a:lnTo>
                    <a:pt x="6064250" y="1619250"/>
                  </a:lnTo>
                  <a:lnTo>
                    <a:pt x="5822950" y="1619250"/>
                  </a:lnTo>
                  <a:lnTo>
                    <a:pt x="5822950" y="1619250"/>
                  </a:lnTo>
                  <a:lnTo>
                    <a:pt x="5778500" y="1574800"/>
                  </a:lnTo>
                  <a:lnTo>
                    <a:pt x="5778500" y="1562100"/>
                  </a:lnTo>
                  <a:lnTo>
                    <a:pt x="5645150" y="1562100"/>
                  </a:lnTo>
                  <a:lnTo>
                    <a:pt x="5645150" y="1530350"/>
                  </a:lnTo>
                  <a:lnTo>
                    <a:pt x="5480050" y="1530350"/>
                  </a:lnTo>
                  <a:lnTo>
                    <a:pt x="5480050" y="1504950"/>
                  </a:lnTo>
                  <a:lnTo>
                    <a:pt x="5105400" y="1504950"/>
                  </a:lnTo>
                  <a:lnTo>
                    <a:pt x="5105400" y="1479550"/>
                  </a:lnTo>
                  <a:lnTo>
                    <a:pt x="4997450" y="1479550"/>
                  </a:lnTo>
                  <a:lnTo>
                    <a:pt x="4997450" y="1447800"/>
                  </a:lnTo>
                  <a:lnTo>
                    <a:pt x="4953000" y="1447800"/>
                  </a:lnTo>
                  <a:lnTo>
                    <a:pt x="4965700" y="1435100"/>
                  </a:lnTo>
                  <a:lnTo>
                    <a:pt x="4921250" y="1435100"/>
                  </a:lnTo>
                  <a:lnTo>
                    <a:pt x="4921250" y="1390650"/>
                  </a:lnTo>
                  <a:lnTo>
                    <a:pt x="4806950" y="1390650"/>
                  </a:lnTo>
                  <a:lnTo>
                    <a:pt x="4806950" y="1346200"/>
                  </a:lnTo>
                  <a:lnTo>
                    <a:pt x="4654550" y="1346200"/>
                  </a:lnTo>
                  <a:lnTo>
                    <a:pt x="4654550" y="1308100"/>
                  </a:lnTo>
                  <a:lnTo>
                    <a:pt x="4540250" y="1308100"/>
                  </a:lnTo>
                  <a:lnTo>
                    <a:pt x="4540250" y="1244600"/>
                  </a:lnTo>
                  <a:lnTo>
                    <a:pt x="4489450" y="1244600"/>
                  </a:lnTo>
                  <a:lnTo>
                    <a:pt x="4489450" y="1225550"/>
                  </a:lnTo>
                  <a:lnTo>
                    <a:pt x="4260850" y="1225550"/>
                  </a:lnTo>
                  <a:lnTo>
                    <a:pt x="4260850" y="1206500"/>
                  </a:lnTo>
                  <a:lnTo>
                    <a:pt x="4076700" y="1206500"/>
                  </a:lnTo>
                  <a:lnTo>
                    <a:pt x="4032250" y="1206500"/>
                  </a:lnTo>
                  <a:lnTo>
                    <a:pt x="4032250" y="1168400"/>
                  </a:lnTo>
                  <a:lnTo>
                    <a:pt x="3975100" y="1168400"/>
                  </a:lnTo>
                  <a:lnTo>
                    <a:pt x="4000500" y="1168400"/>
                  </a:lnTo>
                  <a:lnTo>
                    <a:pt x="3924300" y="1168400"/>
                  </a:lnTo>
                  <a:lnTo>
                    <a:pt x="3924300" y="1130300"/>
                  </a:lnTo>
                  <a:lnTo>
                    <a:pt x="3657600" y="1130300"/>
                  </a:lnTo>
                  <a:lnTo>
                    <a:pt x="3657600" y="1085850"/>
                  </a:lnTo>
                  <a:lnTo>
                    <a:pt x="3600450" y="1085850"/>
                  </a:lnTo>
                  <a:lnTo>
                    <a:pt x="3600450" y="1054100"/>
                  </a:lnTo>
                  <a:lnTo>
                    <a:pt x="3600450" y="1054100"/>
                  </a:lnTo>
                  <a:lnTo>
                    <a:pt x="3556000" y="1054100"/>
                  </a:lnTo>
                  <a:lnTo>
                    <a:pt x="3511550" y="1054100"/>
                  </a:lnTo>
                  <a:lnTo>
                    <a:pt x="3511550" y="1016000"/>
                  </a:lnTo>
                  <a:lnTo>
                    <a:pt x="3384550" y="1016000"/>
                  </a:lnTo>
                  <a:lnTo>
                    <a:pt x="3384550" y="990600"/>
                  </a:lnTo>
                  <a:lnTo>
                    <a:pt x="3251200" y="990600"/>
                  </a:lnTo>
                  <a:lnTo>
                    <a:pt x="3251200" y="965200"/>
                  </a:lnTo>
                  <a:lnTo>
                    <a:pt x="3086100" y="965200"/>
                  </a:lnTo>
                  <a:lnTo>
                    <a:pt x="3086100" y="927100"/>
                  </a:lnTo>
                  <a:lnTo>
                    <a:pt x="2933700" y="927100"/>
                  </a:lnTo>
                  <a:lnTo>
                    <a:pt x="2933700" y="901700"/>
                  </a:lnTo>
                  <a:lnTo>
                    <a:pt x="2813050" y="901700"/>
                  </a:lnTo>
                  <a:lnTo>
                    <a:pt x="2813050" y="882650"/>
                  </a:lnTo>
                  <a:lnTo>
                    <a:pt x="2692400" y="882650"/>
                  </a:lnTo>
                  <a:lnTo>
                    <a:pt x="2692400" y="844550"/>
                  </a:lnTo>
                  <a:lnTo>
                    <a:pt x="2590800" y="844550"/>
                  </a:lnTo>
                  <a:lnTo>
                    <a:pt x="2590800" y="812800"/>
                  </a:lnTo>
                  <a:lnTo>
                    <a:pt x="2520950" y="812800"/>
                  </a:lnTo>
                  <a:lnTo>
                    <a:pt x="2501900" y="793750"/>
                  </a:lnTo>
                  <a:lnTo>
                    <a:pt x="2457450" y="793750"/>
                  </a:lnTo>
                  <a:lnTo>
                    <a:pt x="2457450" y="762000"/>
                  </a:lnTo>
                  <a:lnTo>
                    <a:pt x="2362200" y="762000"/>
                  </a:lnTo>
                  <a:lnTo>
                    <a:pt x="2362200" y="736600"/>
                  </a:lnTo>
                  <a:lnTo>
                    <a:pt x="2254250" y="736600"/>
                  </a:lnTo>
                  <a:lnTo>
                    <a:pt x="2254250" y="704850"/>
                  </a:lnTo>
                  <a:lnTo>
                    <a:pt x="2146300" y="704850"/>
                  </a:lnTo>
                  <a:lnTo>
                    <a:pt x="2146300" y="679450"/>
                  </a:lnTo>
                  <a:lnTo>
                    <a:pt x="2120900" y="679450"/>
                  </a:lnTo>
                  <a:lnTo>
                    <a:pt x="2120900" y="654050"/>
                  </a:lnTo>
                  <a:lnTo>
                    <a:pt x="1835150" y="654050"/>
                  </a:lnTo>
                  <a:lnTo>
                    <a:pt x="1835150" y="603250"/>
                  </a:lnTo>
                  <a:lnTo>
                    <a:pt x="1727200" y="603250"/>
                  </a:lnTo>
                  <a:lnTo>
                    <a:pt x="1727200" y="546100"/>
                  </a:lnTo>
                  <a:lnTo>
                    <a:pt x="1625600" y="546100"/>
                  </a:lnTo>
                  <a:lnTo>
                    <a:pt x="1625600" y="495300"/>
                  </a:lnTo>
                  <a:lnTo>
                    <a:pt x="1536700" y="495300"/>
                  </a:lnTo>
                  <a:lnTo>
                    <a:pt x="1536700" y="444500"/>
                  </a:lnTo>
                  <a:lnTo>
                    <a:pt x="1346200" y="444500"/>
                  </a:lnTo>
                  <a:lnTo>
                    <a:pt x="1346200" y="419100"/>
                  </a:lnTo>
                  <a:lnTo>
                    <a:pt x="1295400" y="419100"/>
                  </a:lnTo>
                  <a:lnTo>
                    <a:pt x="1295400" y="400050"/>
                  </a:lnTo>
                  <a:lnTo>
                    <a:pt x="1219200" y="400050"/>
                  </a:lnTo>
                  <a:lnTo>
                    <a:pt x="1219200" y="368300"/>
                  </a:lnTo>
                  <a:lnTo>
                    <a:pt x="965200" y="368300"/>
                  </a:lnTo>
                  <a:lnTo>
                    <a:pt x="965200" y="330200"/>
                  </a:lnTo>
                  <a:lnTo>
                    <a:pt x="920750" y="330200"/>
                  </a:lnTo>
                  <a:lnTo>
                    <a:pt x="920750" y="311150"/>
                  </a:lnTo>
                  <a:lnTo>
                    <a:pt x="812800" y="311150"/>
                  </a:lnTo>
                  <a:lnTo>
                    <a:pt x="793750" y="292100"/>
                  </a:lnTo>
                  <a:lnTo>
                    <a:pt x="793750" y="260350"/>
                  </a:lnTo>
                  <a:lnTo>
                    <a:pt x="723900" y="260350"/>
                  </a:lnTo>
                  <a:lnTo>
                    <a:pt x="723900" y="234950"/>
                  </a:lnTo>
                  <a:lnTo>
                    <a:pt x="628650" y="234950"/>
                  </a:lnTo>
                  <a:lnTo>
                    <a:pt x="590550" y="234950"/>
                  </a:lnTo>
                  <a:lnTo>
                    <a:pt x="590550" y="190500"/>
                  </a:lnTo>
                  <a:lnTo>
                    <a:pt x="476250" y="190500"/>
                  </a:lnTo>
                  <a:lnTo>
                    <a:pt x="431800" y="146050"/>
                  </a:lnTo>
                  <a:lnTo>
                    <a:pt x="298450" y="146050"/>
                  </a:lnTo>
                  <a:lnTo>
                    <a:pt x="298450" y="133350"/>
                  </a:lnTo>
                  <a:lnTo>
                    <a:pt x="215900" y="133350"/>
                  </a:lnTo>
                  <a:lnTo>
                    <a:pt x="215900" y="63500"/>
                  </a:lnTo>
                  <a:lnTo>
                    <a:pt x="146050" y="63500"/>
                  </a:lnTo>
                  <a:lnTo>
                    <a:pt x="146050" y="25400"/>
                  </a:lnTo>
                  <a:lnTo>
                    <a:pt x="0" y="2540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6" name="Group 75">
              <a:extLst>
                <a:ext uri="{FF2B5EF4-FFF2-40B4-BE49-F238E27FC236}">
                  <a16:creationId xmlns:a16="http://schemas.microsoft.com/office/drawing/2014/main" id="{F56FA987-4926-7CB1-4A7A-8C134652CF9D}"/>
                </a:ext>
              </a:extLst>
            </p:cNvPr>
            <p:cNvGrpSpPr/>
            <p:nvPr/>
          </p:nvGrpSpPr>
          <p:grpSpPr>
            <a:xfrm>
              <a:off x="2214537" y="1587121"/>
              <a:ext cx="160616" cy="160616"/>
              <a:chOff x="5924762" y="2045881"/>
              <a:chExt cx="151552" cy="151552"/>
            </a:xfrm>
          </p:grpSpPr>
          <p:cxnSp>
            <p:nvCxnSpPr>
              <p:cNvPr id="77" name="Straight Connector 76">
                <a:extLst>
                  <a:ext uri="{FF2B5EF4-FFF2-40B4-BE49-F238E27FC236}">
                    <a16:creationId xmlns:a16="http://schemas.microsoft.com/office/drawing/2014/main" id="{B9C30AF1-9EFC-E477-35AE-A42C1C6ED25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4F1E1B0-84B1-C276-5DED-816DC756356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62D4FB69-4C44-9742-8852-9765BEDDE20C}"/>
                </a:ext>
              </a:extLst>
            </p:cNvPr>
            <p:cNvGrpSpPr/>
            <p:nvPr/>
          </p:nvGrpSpPr>
          <p:grpSpPr>
            <a:xfrm>
              <a:off x="2481945" y="1644088"/>
              <a:ext cx="160616" cy="160616"/>
              <a:chOff x="5924762" y="2045881"/>
              <a:chExt cx="151552" cy="151552"/>
            </a:xfrm>
          </p:grpSpPr>
          <p:cxnSp>
            <p:nvCxnSpPr>
              <p:cNvPr id="80" name="Straight Connector 79">
                <a:extLst>
                  <a:ext uri="{FF2B5EF4-FFF2-40B4-BE49-F238E27FC236}">
                    <a16:creationId xmlns:a16="http://schemas.microsoft.com/office/drawing/2014/main" id="{518EA679-B781-3E2F-EA78-E139AED7C79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EC9EAE4-2AC2-FF67-939D-7591A1361E9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6DC14130-ABD2-BA06-1FE3-985426157A57}"/>
                </a:ext>
              </a:extLst>
            </p:cNvPr>
            <p:cNvGrpSpPr/>
            <p:nvPr/>
          </p:nvGrpSpPr>
          <p:grpSpPr>
            <a:xfrm>
              <a:off x="2575369" y="1674575"/>
              <a:ext cx="160616" cy="160616"/>
              <a:chOff x="5924762" y="2045881"/>
              <a:chExt cx="151552" cy="151552"/>
            </a:xfrm>
          </p:grpSpPr>
          <p:cxnSp>
            <p:nvCxnSpPr>
              <p:cNvPr id="83" name="Straight Connector 82">
                <a:extLst>
                  <a:ext uri="{FF2B5EF4-FFF2-40B4-BE49-F238E27FC236}">
                    <a16:creationId xmlns:a16="http://schemas.microsoft.com/office/drawing/2014/main" id="{1B44ECAE-AAFD-FD91-FC1C-2D721E3FB4B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50151FD-5602-736F-0007-DC3A8D7ECA8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82B61AE0-1C1F-CFEE-FEB8-F567750495A4}"/>
                </a:ext>
              </a:extLst>
            </p:cNvPr>
            <p:cNvGrpSpPr/>
            <p:nvPr/>
          </p:nvGrpSpPr>
          <p:grpSpPr>
            <a:xfrm>
              <a:off x="2778151" y="1777262"/>
              <a:ext cx="160616" cy="160616"/>
              <a:chOff x="5924762" y="2045881"/>
              <a:chExt cx="151552" cy="151552"/>
            </a:xfrm>
          </p:grpSpPr>
          <p:cxnSp>
            <p:nvCxnSpPr>
              <p:cNvPr id="86" name="Straight Connector 85">
                <a:extLst>
                  <a:ext uri="{FF2B5EF4-FFF2-40B4-BE49-F238E27FC236}">
                    <a16:creationId xmlns:a16="http://schemas.microsoft.com/office/drawing/2014/main" id="{F50B3D9E-D6C2-7D5E-1ACB-10FC1E706A6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C9D8643-C067-0D95-6896-4551E4B435E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3859CAEE-E05D-7840-06E5-79BC4C8A6406}"/>
                </a:ext>
              </a:extLst>
            </p:cNvPr>
            <p:cNvGrpSpPr/>
            <p:nvPr/>
          </p:nvGrpSpPr>
          <p:grpSpPr>
            <a:xfrm>
              <a:off x="2850433" y="1785726"/>
              <a:ext cx="160616" cy="160616"/>
              <a:chOff x="5924762" y="2045881"/>
              <a:chExt cx="151552" cy="151552"/>
            </a:xfrm>
          </p:grpSpPr>
          <p:cxnSp>
            <p:nvCxnSpPr>
              <p:cNvPr id="89" name="Straight Connector 88">
                <a:extLst>
                  <a:ext uri="{FF2B5EF4-FFF2-40B4-BE49-F238E27FC236}">
                    <a16:creationId xmlns:a16="http://schemas.microsoft.com/office/drawing/2014/main" id="{D7B7DC4E-BAA8-0789-2E75-AF357388FAB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59F953E-9224-76A7-86ED-B9EBE706936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B574361C-6C91-8552-2C1D-5460623FABB3}"/>
                </a:ext>
              </a:extLst>
            </p:cNvPr>
            <p:cNvGrpSpPr/>
            <p:nvPr/>
          </p:nvGrpSpPr>
          <p:grpSpPr>
            <a:xfrm>
              <a:off x="3093739" y="1857569"/>
              <a:ext cx="160616" cy="160616"/>
              <a:chOff x="5924762" y="2045881"/>
              <a:chExt cx="151552" cy="151552"/>
            </a:xfrm>
          </p:grpSpPr>
          <p:cxnSp>
            <p:nvCxnSpPr>
              <p:cNvPr id="92" name="Straight Connector 91">
                <a:extLst>
                  <a:ext uri="{FF2B5EF4-FFF2-40B4-BE49-F238E27FC236}">
                    <a16:creationId xmlns:a16="http://schemas.microsoft.com/office/drawing/2014/main" id="{360F8614-50E6-D6A1-E8B3-9DF2D9B8715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D16397F-6AF8-0370-4E81-F01C4363D50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325F2443-4C59-3254-7DA2-7F01F2287CE6}"/>
                </a:ext>
              </a:extLst>
            </p:cNvPr>
            <p:cNvGrpSpPr/>
            <p:nvPr/>
          </p:nvGrpSpPr>
          <p:grpSpPr>
            <a:xfrm>
              <a:off x="3133522" y="1866034"/>
              <a:ext cx="160616" cy="160616"/>
              <a:chOff x="5924762" y="2045881"/>
              <a:chExt cx="151552" cy="151552"/>
            </a:xfrm>
          </p:grpSpPr>
          <p:cxnSp>
            <p:nvCxnSpPr>
              <p:cNvPr id="95" name="Straight Connector 94">
                <a:extLst>
                  <a:ext uri="{FF2B5EF4-FFF2-40B4-BE49-F238E27FC236}">
                    <a16:creationId xmlns:a16="http://schemas.microsoft.com/office/drawing/2014/main" id="{970496CE-3027-0A1D-E514-A35E95D9B17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306B903-423F-E5DD-8155-333B98BD777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A2362BE7-DECB-7C56-2E8C-76EB4871BC7B}"/>
                </a:ext>
              </a:extLst>
            </p:cNvPr>
            <p:cNvGrpSpPr/>
            <p:nvPr/>
          </p:nvGrpSpPr>
          <p:grpSpPr>
            <a:xfrm>
              <a:off x="3256736" y="1919071"/>
              <a:ext cx="160616" cy="160616"/>
              <a:chOff x="5924762" y="2045881"/>
              <a:chExt cx="151552" cy="151552"/>
            </a:xfrm>
          </p:grpSpPr>
          <p:cxnSp>
            <p:nvCxnSpPr>
              <p:cNvPr id="98" name="Straight Connector 97">
                <a:extLst>
                  <a:ext uri="{FF2B5EF4-FFF2-40B4-BE49-F238E27FC236}">
                    <a16:creationId xmlns:a16="http://schemas.microsoft.com/office/drawing/2014/main" id="{39295A9C-871C-2484-7C98-6F52816038A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BD2FBA4-1C0F-76D2-5B85-A1D2766C665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A26D063E-2262-DE4A-A2D6-F225BB65B816}"/>
                </a:ext>
              </a:extLst>
            </p:cNvPr>
            <p:cNvGrpSpPr/>
            <p:nvPr/>
          </p:nvGrpSpPr>
          <p:grpSpPr>
            <a:xfrm>
              <a:off x="3313989" y="1946342"/>
              <a:ext cx="160616" cy="160616"/>
              <a:chOff x="5924762" y="2045881"/>
              <a:chExt cx="151552" cy="151552"/>
            </a:xfrm>
          </p:grpSpPr>
          <p:cxnSp>
            <p:nvCxnSpPr>
              <p:cNvPr id="101" name="Straight Connector 100">
                <a:extLst>
                  <a:ext uri="{FF2B5EF4-FFF2-40B4-BE49-F238E27FC236}">
                    <a16:creationId xmlns:a16="http://schemas.microsoft.com/office/drawing/2014/main" id="{CD8AFD19-17D2-062B-5F75-351432DA691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C482209-0688-B397-AE84-4478A1E4791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A928A9D5-6FAE-BF33-25C7-34B5EB3B3167}"/>
                </a:ext>
              </a:extLst>
            </p:cNvPr>
            <p:cNvGrpSpPr/>
            <p:nvPr/>
          </p:nvGrpSpPr>
          <p:grpSpPr>
            <a:xfrm>
              <a:off x="3811425" y="2079687"/>
              <a:ext cx="160616" cy="160616"/>
              <a:chOff x="5924762" y="2045881"/>
              <a:chExt cx="151552" cy="151552"/>
            </a:xfrm>
          </p:grpSpPr>
          <p:cxnSp>
            <p:nvCxnSpPr>
              <p:cNvPr id="104" name="Straight Connector 103">
                <a:extLst>
                  <a:ext uri="{FF2B5EF4-FFF2-40B4-BE49-F238E27FC236}">
                    <a16:creationId xmlns:a16="http://schemas.microsoft.com/office/drawing/2014/main" id="{4DEABBAE-BCAB-6758-0019-6DC1FEC474B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101060B-05F4-280E-E68E-CDCBF8F92992}"/>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603B9120-BE0D-AE28-3D56-F70A131D9141}"/>
                </a:ext>
              </a:extLst>
            </p:cNvPr>
            <p:cNvGrpSpPr/>
            <p:nvPr/>
          </p:nvGrpSpPr>
          <p:grpSpPr>
            <a:xfrm>
              <a:off x="3862870" y="2079687"/>
              <a:ext cx="160616" cy="160616"/>
              <a:chOff x="5924762" y="2045881"/>
              <a:chExt cx="151552" cy="151552"/>
            </a:xfrm>
          </p:grpSpPr>
          <p:cxnSp>
            <p:nvCxnSpPr>
              <p:cNvPr id="107" name="Straight Connector 106">
                <a:extLst>
                  <a:ext uri="{FF2B5EF4-FFF2-40B4-BE49-F238E27FC236}">
                    <a16:creationId xmlns:a16="http://schemas.microsoft.com/office/drawing/2014/main" id="{08ECF25C-D789-1482-FC6C-71574AAEAB5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EFC9F91-228C-89C8-ACCB-293AB8CAB5F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D01ECE1F-F76E-878B-56CE-A8DCFFBD9567}"/>
                </a:ext>
              </a:extLst>
            </p:cNvPr>
            <p:cNvGrpSpPr/>
            <p:nvPr/>
          </p:nvGrpSpPr>
          <p:grpSpPr>
            <a:xfrm>
              <a:off x="4021832" y="2117943"/>
              <a:ext cx="160616" cy="160616"/>
              <a:chOff x="5924762" y="2045881"/>
              <a:chExt cx="151552" cy="151552"/>
            </a:xfrm>
          </p:grpSpPr>
          <p:cxnSp>
            <p:nvCxnSpPr>
              <p:cNvPr id="110" name="Straight Connector 109">
                <a:extLst>
                  <a:ext uri="{FF2B5EF4-FFF2-40B4-BE49-F238E27FC236}">
                    <a16:creationId xmlns:a16="http://schemas.microsoft.com/office/drawing/2014/main" id="{37E506B0-1735-D418-99ED-0F7D10ABCF9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CCA0731-76B5-1546-E534-B514005D5BE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1A554A53-EE34-24C3-7C64-BFF2A6292CA5}"/>
                </a:ext>
              </a:extLst>
            </p:cNvPr>
            <p:cNvGrpSpPr/>
            <p:nvPr/>
          </p:nvGrpSpPr>
          <p:grpSpPr>
            <a:xfrm>
              <a:off x="4117303" y="2159995"/>
              <a:ext cx="160616" cy="160616"/>
              <a:chOff x="5924762" y="2045881"/>
              <a:chExt cx="151552" cy="151552"/>
            </a:xfrm>
          </p:grpSpPr>
          <p:cxnSp>
            <p:nvCxnSpPr>
              <p:cNvPr id="113" name="Straight Connector 112">
                <a:extLst>
                  <a:ext uri="{FF2B5EF4-FFF2-40B4-BE49-F238E27FC236}">
                    <a16:creationId xmlns:a16="http://schemas.microsoft.com/office/drawing/2014/main" id="{C4BF4889-54EA-F41E-3E90-6EFD1C46322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3E166F6-84C9-877A-B20B-73C8B4A15BB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835A1E24-9C1A-2F8F-C433-E2FAFC847D43}"/>
                </a:ext>
              </a:extLst>
            </p:cNvPr>
            <p:cNvGrpSpPr/>
            <p:nvPr/>
          </p:nvGrpSpPr>
          <p:grpSpPr>
            <a:xfrm>
              <a:off x="4172896" y="2185680"/>
              <a:ext cx="160616" cy="160616"/>
              <a:chOff x="5924762" y="2045881"/>
              <a:chExt cx="151552" cy="151552"/>
            </a:xfrm>
          </p:grpSpPr>
          <p:cxnSp>
            <p:nvCxnSpPr>
              <p:cNvPr id="116" name="Straight Connector 115">
                <a:extLst>
                  <a:ext uri="{FF2B5EF4-FFF2-40B4-BE49-F238E27FC236}">
                    <a16:creationId xmlns:a16="http://schemas.microsoft.com/office/drawing/2014/main" id="{E1362587-81A0-8344-4C3E-3381A1C86C8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03E3D3E-24C6-854D-147E-2663E0B89F6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10BA6960-D980-FD17-3521-C10C45505336}"/>
                </a:ext>
              </a:extLst>
            </p:cNvPr>
            <p:cNvGrpSpPr/>
            <p:nvPr/>
          </p:nvGrpSpPr>
          <p:grpSpPr>
            <a:xfrm>
              <a:off x="4307296" y="2266199"/>
              <a:ext cx="160616" cy="160616"/>
              <a:chOff x="5924762" y="2045881"/>
              <a:chExt cx="151552" cy="151552"/>
            </a:xfrm>
          </p:grpSpPr>
          <p:cxnSp>
            <p:nvCxnSpPr>
              <p:cNvPr id="119" name="Straight Connector 118">
                <a:extLst>
                  <a:ext uri="{FF2B5EF4-FFF2-40B4-BE49-F238E27FC236}">
                    <a16:creationId xmlns:a16="http://schemas.microsoft.com/office/drawing/2014/main" id="{2D886C51-5442-0457-FCE6-CB242230B13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C120012-1602-6A5B-29F8-C0A37BCCA1D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83777C50-2A4A-EAF0-74AD-9D072A280988}"/>
                </a:ext>
              </a:extLst>
            </p:cNvPr>
            <p:cNvGrpSpPr/>
            <p:nvPr/>
          </p:nvGrpSpPr>
          <p:grpSpPr>
            <a:xfrm>
              <a:off x="4457809" y="2278559"/>
              <a:ext cx="160616" cy="160616"/>
              <a:chOff x="5924762" y="2045881"/>
              <a:chExt cx="151552" cy="151552"/>
            </a:xfrm>
          </p:grpSpPr>
          <p:cxnSp>
            <p:nvCxnSpPr>
              <p:cNvPr id="122" name="Straight Connector 121">
                <a:extLst>
                  <a:ext uri="{FF2B5EF4-FFF2-40B4-BE49-F238E27FC236}">
                    <a16:creationId xmlns:a16="http://schemas.microsoft.com/office/drawing/2014/main" id="{97A7C87B-721B-9F8B-A01F-B51D9638FA0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D2BEF54-BDE1-95D0-8C28-29B7C348CD0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F162F40B-762D-401B-F48F-0B6F948E9F15}"/>
                </a:ext>
              </a:extLst>
            </p:cNvPr>
            <p:cNvGrpSpPr/>
            <p:nvPr/>
          </p:nvGrpSpPr>
          <p:grpSpPr>
            <a:xfrm>
              <a:off x="4506524" y="2278559"/>
              <a:ext cx="160616" cy="160616"/>
              <a:chOff x="5924762" y="2045881"/>
              <a:chExt cx="151552" cy="151552"/>
            </a:xfrm>
          </p:grpSpPr>
          <p:cxnSp>
            <p:nvCxnSpPr>
              <p:cNvPr id="125" name="Straight Connector 124">
                <a:extLst>
                  <a:ext uri="{FF2B5EF4-FFF2-40B4-BE49-F238E27FC236}">
                    <a16:creationId xmlns:a16="http://schemas.microsoft.com/office/drawing/2014/main" id="{DD0BB759-9992-00CE-8342-1F11B6CCDB9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64406D2-8F2A-2557-1FF5-898CEB9A1FF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E111F745-F0FF-FF81-EBCC-56B08DCC6704}"/>
                </a:ext>
              </a:extLst>
            </p:cNvPr>
            <p:cNvGrpSpPr/>
            <p:nvPr/>
          </p:nvGrpSpPr>
          <p:grpSpPr>
            <a:xfrm>
              <a:off x="4534808" y="2278559"/>
              <a:ext cx="160616" cy="160616"/>
              <a:chOff x="5924762" y="2045881"/>
              <a:chExt cx="151552" cy="151552"/>
            </a:xfrm>
          </p:grpSpPr>
          <p:cxnSp>
            <p:nvCxnSpPr>
              <p:cNvPr id="128" name="Straight Connector 127">
                <a:extLst>
                  <a:ext uri="{FF2B5EF4-FFF2-40B4-BE49-F238E27FC236}">
                    <a16:creationId xmlns:a16="http://schemas.microsoft.com/office/drawing/2014/main" id="{E19ED5DA-56B7-F956-C079-7A130E8AB22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350D3B5-61E6-14C4-14E0-C56B57E891C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07E54504-AED8-CDF6-FD1D-B1585F0C5060}"/>
                </a:ext>
              </a:extLst>
            </p:cNvPr>
            <p:cNvGrpSpPr/>
            <p:nvPr/>
          </p:nvGrpSpPr>
          <p:grpSpPr>
            <a:xfrm>
              <a:off x="4634734" y="2342963"/>
              <a:ext cx="160616" cy="160616"/>
              <a:chOff x="5924762" y="2045881"/>
              <a:chExt cx="151552" cy="151552"/>
            </a:xfrm>
          </p:grpSpPr>
          <p:cxnSp>
            <p:nvCxnSpPr>
              <p:cNvPr id="131" name="Straight Connector 130">
                <a:extLst>
                  <a:ext uri="{FF2B5EF4-FFF2-40B4-BE49-F238E27FC236}">
                    <a16:creationId xmlns:a16="http://schemas.microsoft.com/office/drawing/2014/main" id="{350E36CA-71AB-411A-ED21-16CF0C5359A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F441B6C-4709-9D09-692C-B696F93A95C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E78B0EF8-28A0-7FED-09E7-318175A3820D}"/>
                </a:ext>
              </a:extLst>
            </p:cNvPr>
            <p:cNvGrpSpPr/>
            <p:nvPr/>
          </p:nvGrpSpPr>
          <p:grpSpPr>
            <a:xfrm>
              <a:off x="4776825" y="2388464"/>
              <a:ext cx="160616" cy="160616"/>
              <a:chOff x="5924762" y="2045881"/>
              <a:chExt cx="151552" cy="151552"/>
            </a:xfrm>
          </p:grpSpPr>
          <p:cxnSp>
            <p:nvCxnSpPr>
              <p:cNvPr id="134" name="Straight Connector 133">
                <a:extLst>
                  <a:ext uri="{FF2B5EF4-FFF2-40B4-BE49-F238E27FC236}">
                    <a16:creationId xmlns:a16="http://schemas.microsoft.com/office/drawing/2014/main" id="{88F9AF46-A59D-FE9D-282D-18A1F414E39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2B3DBBF-A6B5-1E20-9A21-4B1B680F740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A88436E7-CF82-1858-0FF4-6B739AE40854}"/>
                </a:ext>
              </a:extLst>
            </p:cNvPr>
            <p:cNvGrpSpPr/>
            <p:nvPr/>
          </p:nvGrpSpPr>
          <p:grpSpPr>
            <a:xfrm>
              <a:off x="4863965" y="2388464"/>
              <a:ext cx="160616" cy="160616"/>
              <a:chOff x="5924762" y="2045881"/>
              <a:chExt cx="151552" cy="151552"/>
            </a:xfrm>
          </p:grpSpPr>
          <p:cxnSp>
            <p:nvCxnSpPr>
              <p:cNvPr id="137" name="Straight Connector 136">
                <a:extLst>
                  <a:ext uri="{FF2B5EF4-FFF2-40B4-BE49-F238E27FC236}">
                    <a16:creationId xmlns:a16="http://schemas.microsoft.com/office/drawing/2014/main" id="{D18AE6DF-115D-C110-4B00-BEEC2CD98F1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99982F3-A6CD-9582-C6D7-8968D10A3F4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2DB81151-4156-8F83-E145-CC01D7184FD6}"/>
                </a:ext>
              </a:extLst>
            </p:cNvPr>
            <p:cNvGrpSpPr/>
            <p:nvPr/>
          </p:nvGrpSpPr>
          <p:grpSpPr>
            <a:xfrm>
              <a:off x="5017056" y="2453464"/>
              <a:ext cx="160616" cy="160616"/>
              <a:chOff x="5924762" y="2045881"/>
              <a:chExt cx="151552" cy="151552"/>
            </a:xfrm>
          </p:grpSpPr>
          <p:cxnSp>
            <p:nvCxnSpPr>
              <p:cNvPr id="140" name="Straight Connector 139">
                <a:extLst>
                  <a:ext uri="{FF2B5EF4-FFF2-40B4-BE49-F238E27FC236}">
                    <a16:creationId xmlns:a16="http://schemas.microsoft.com/office/drawing/2014/main" id="{029E288E-0F38-B35A-B0AF-8481AF94F68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C7AAFC2-9DD2-E629-B1B0-88C33C271AE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20B228A3-CACA-79CB-5A40-4D34D71B2FC6}"/>
                </a:ext>
              </a:extLst>
            </p:cNvPr>
            <p:cNvGrpSpPr/>
            <p:nvPr/>
          </p:nvGrpSpPr>
          <p:grpSpPr>
            <a:xfrm>
              <a:off x="5074372" y="2475534"/>
              <a:ext cx="160616" cy="160616"/>
              <a:chOff x="5924762" y="2045881"/>
              <a:chExt cx="151552" cy="151552"/>
            </a:xfrm>
          </p:grpSpPr>
          <p:cxnSp>
            <p:nvCxnSpPr>
              <p:cNvPr id="143" name="Straight Connector 142">
                <a:extLst>
                  <a:ext uri="{FF2B5EF4-FFF2-40B4-BE49-F238E27FC236}">
                    <a16:creationId xmlns:a16="http://schemas.microsoft.com/office/drawing/2014/main" id="{983AF4C8-8AB4-D922-B661-183E726ECEC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D32C4B5-44D4-CACE-1332-C2E18EE1819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60106EA9-4E29-AC33-AAF9-F675E577B1E0}"/>
                </a:ext>
              </a:extLst>
            </p:cNvPr>
            <p:cNvGrpSpPr/>
            <p:nvPr/>
          </p:nvGrpSpPr>
          <p:grpSpPr>
            <a:xfrm>
              <a:off x="5117331" y="2475534"/>
              <a:ext cx="160616" cy="160616"/>
              <a:chOff x="5924762" y="2045881"/>
              <a:chExt cx="151552" cy="151552"/>
            </a:xfrm>
          </p:grpSpPr>
          <p:cxnSp>
            <p:nvCxnSpPr>
              <p:cNvPr id="146" name="Straight Connector 145">
                <a:extLst>
                  <a:ext uri="{FF2B5EF4-FFF2-40B4-BE49-F238E27FC236}">
                    <a16:creationId xmlns:a16="http://schemas.microsoft.com/office/drawing/2014/main" id="{B02D960C-BE3D-1F13-E14C-13BE6EB88CD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648AFB7-E4AB-0BBA-BD75-C72A271336C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0A6859C2-EA96-D257-0692-C6C85063EA79}"/>
                </a:ext>
              </a:extLst>
            </p:cNvPr>
            <p:cNvGrpSpPr/>
            <p:nvPr/>
          </p:nvGrpSpPr>
          <p:grpSpPr>
            <a:xfrm>
              <a:off x="5212001" y="2532150"/>
              <a:ext cx="160616" cy="160616"/>
              <a:chOff x="5924762" y="2045881"/>
              <a:chExt cx="151552" cy="151552"/>
            </a:xfrm>
          </p:grpSpPr>
          <p:cxnSp>
            <p:nvCxnSpPr>
              <p:cNvPr id="149" name="Straight Connector 148">
                <a:extLst>
                  <a:ext uri="{FF2B5EF4-FFF2-40B4-BE49-F238E27FC236}">
                    <a16:creationId xmlns:a16="http://schemas.microsoft.com/office/drawing/2014/main" id="{2EEF06C7-8662-46C6-62E8-B0AE3867D6C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42B6422-3757-CC75-18DA-58E2D01F12F2}"/>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9AD3E6B2-2693-1968-49F6-A852A4234EFE}"/>
                </a:ext>
              </a:extLst>
            </p:cNvPr>
            <p:cNvGrpSpPr/>
            <p:nvPr/>
          </p:nvGrpSpPr>
          <p:grpSpPr>
            <a:xfrm>
              <a:off x="5092670" y="2475534"/>
              <a:ext cx="160616" cy="160616"/>
              <a:chOff x="5924762" y="2045881"/>
              <a:chExt cx="151552" cy="151552"/>
            </a:xfrm>
          </p:grpSpPr>
          <p:cxnSp>
            <p:nvCxnSpPr>
              <p:cNvPr id="152" name="Straight Connector 151">
                <a:extLst>
                  <a:ext uri="{FF2B5EF4-FFF2-40B4-BE49-F238E27FC236}">
                    <a16:creationId xmlns:a16="http://schemas.microsoft.com/office/drawing/2014/main" id="{7C585FF1-72D9-7E02-64AD-86F6B2F2793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DDBD3CE-60D1-B6B1-7B37-A40127371F1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B8C24212-A530-A0EC-5B3E-AB5076F62F03}"/>
                </a:ext>
              </a:extLst>
            </p:cNvPr>
            <p:cNvGrpSpPr/>
            <p:nvPr/>
          </p:nvGrpSpPr>
          <p:grpSpPr>
            <a:xfrm>
              <a:off x="5360577" y="2532150"/>
              <a:ext cx="160616" cy="160616"/>
              <a:chOff x="5924762" y="2045881"/>
              <a:chExt cx="151552" cy="151552"/>
            </a:xfrm>
          </p:grpSpPr>
          <p:cxnSp>
            <p:nvCxnSpPr>
              <p:cNvPr id="155" name="Straight Connector 154">
                <a:extLst>
                  <a:ext uri="{FF2B5EF4-FFF2-40B4-BE49-F238E27FC236}">
                    <a16:creationId xmlns:a16="http://schemas.microsoft.com/office/drawing/2014/main" id="{22BB9C5B-4C4F-DD90-40B8-8BB814D90AB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0C3F119-509F-B690-1049-63EE78EC4BB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A173BAA5-2A27-60CA-084E-EC3DF3B8CCE0}"/>
                </a:ext>
              </a:extLst>
            </p:cNvPr>
            <p:cNvGrpSpPr/>
            <p:nvPr/>
          </p:nvGrpSpPr>
          <p:grpSpPr>
            <a:xfrm>
              <a:off x="5392468" y="2546925"/>
              <a:ext cx="160616" cy="160616"/>
              <a:chOff x="5924762" y="2045881"/>
              <a:chExt cx="151552" cy="151552"/>
            </a:xfrm>
          </p:grpSpPr>
          <p:cxnSp>
            <p:nvCxnSpPr>
              <p:cNvPr id="158" name="Straight Connector 157">
                <a:extLst>
                  <a:ext uri="{FF2B5EF4-FFF2-40B4-BE49-F238E27FC236}">
                    <a16:creationId xmlns:a16="http://schemas.microsoft.com/office/drawing/2014/main" id="{E53B67FC-B60C-228B-1342-0E9E382D7D6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CD071A9-572D-2D25-A472-F1518A2A559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7235444D-178D-DBFB-7F73-BDF6443F12AC}"/>
                </a:ext>
              </a:extLst>
            </p:cNvPr>
            <p:cNvGrpSpPr/>
            <p:nvPr/>
          </p:nvGrpSpPr>
          <p:grpSpPr>
            <a:xfrm>
              <a:off x="5424084" y="2549080"/>
              <a:ext cx="160616" cy="160616"/>
              <a:chOff x="5924762" y="2045881"/>
              <a:chExt cx="151552" cy="151552"/>
            </a:xfrm>
          </p:grpSpPr>
          <p:cxnSp>
            <p:nvCxnSpPr>
              <p:cNvPr id="161" name="Straight Connector 160">
                <a:extLst>
                  <a:ext uri="{FF2B5EF4-FFF2-40B4-BE49-F238E27FC236}">
                    <a16:creationId xmlns:a16="http://schemas.microsoft.com/office/drawing/2014/main" id="{4A589269-D323-1B54-598D-AE0FA6C3670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E3EA3383-E9C9-0A58-3F09-875C707F573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EBB20E7A-AAC0-FE7B-BAD5-C61EEEA70550}"/>
                </a:ext>
              </a:extLst>
            </p:cNvPr>
            <p:cNvGrpSpPr/>
            <p:nvPr/>
          </p:nvGrpSpPr>
          <p:grpSpPr>
            <a:xfrm>
              <a:off x="5443649" y="2549209"/>
              <a:ext cx="160616" cy="160616"/>
              <a:chOff x="5924762" y="2045881"/>
              <a:chExt cx="151552" cy="151552"/>
            </a:xfrm>
          </p:grpSpPr>
          <p:cxnSp>
            <p:nvCxnSpPr>
              <p:cNvPr id="164" name="Straight Connector 163">
                <a:extLst>
                  <a:ext uri="{FF2B5EF4-FFF2-40B4-BE49-F238E27FC236}">
                    <a16:creationId xmlns:a16="http://schemas.microsoft.com/office/drawing/2014/main" id="{FB1E6BB2-55C4-2885-2FE5-5DA4B446E1D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9C8D127B-D2AC-32F5-3837-E7F93A10709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8B0E17AD-CFC8-5A7B-C8ED-366F7CC9516E}"/>
                </a:ext>
              </a:extLst>
            </p:cNvPr>
            <p:cNvGrpSpPr/>
            <p:nvPr/>
          </p:nvGrpSpPr>
          <p:grpSpPr>
            <a:xfrm>
              <a:off x="5505847" y="2567988"/>
              <a:ext cx="160616" cy="160616"/>
              <a:chOff x="5924762" y="2045881"/>
              <a:chExt cx="151552" cy="151552"/>
            </a:xfrm>
          </p:grpSpPr>
          <p:cxnSp>
            <p:nvCxnSpPr>
              <p:cNvPr id="167" name="Straight Connector 166">
                <a:extLst>
                  <a:ext uri="{FF2B5EF4-FFF2-40B4-BE49-F238E27FC236}">
                    <a16:creationId xmlns:a16="http://schemas.microsoft.com/office/drawing/2014/main" id="{B547D0DB-A0B8-D918-8608-894C5DCD1E7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D344958-DF06-71C0-DEDB-CD1D66075AB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E78BCAB3-7A46-C59D-49AB-57F97A83E00B}"/>
                </a:ext>
              </a:extLst>
            </p:cNvPr>
            <p:cNvGrpSpPr/>
            <p:nvPr/>
          </p:nvGrpSpPr>
          <p:grpSpPr>
            <a:xfrm>
              <a:off x="5539765" y="2595692"/>
              <a:ext cx="160616" cy="160616"/>
              <a:chOff x="5924762" y="2045881"/>
              <a:chExt cx="151552" cy="151552"/>
            </a:xfrm>
          </p:grpSpPr>
          <p:cxnSp>
            <p:nvCxnSpPr>
              <p:cNvPr id="170" name="Straight Connector 169">
                <a:extLst>
                  <a:ext uri="{FF2B5EF4-FFF2-40B4-BE49-F238E27FC236}">
                    <a16:creationId xmlns:a16="http://schemas.microsoft.com/office/drawing/2014/main" id="{9B7E35B7-4392-9515-11DC-48133D28CB6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088AC389-2D1F-69FB-DC59-296226EF00A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87A861E5-7847-CD2B-DE2F-CD3335E7A73B}"/>
                </a:ext>
              </a:extLst>
            </p:cNvPr>
            <p:cNvGrpSpPr/>
            <p:nvPr/>
          </p:nvGrpSpPr>
          <p:grpSpPr>
            <a:xfrm>
              <a:off x="5606411" y="2591496"/>
              <a:ext cx="160616" cy="160616"/>
              <a:chOff x="5924762" y="2045881"/>
              <a:chExt cx="151552" cy="151552"/>
            </a:xfrm>
          </p:grpSpPr>
          <p:cxnSp>
            <p:nvCxnSpPr>
              <p:cNvPr id="173" name="Straight Connector 172">
                <a:extLst>
                  <a:ext uri="{FF2B5EF4-FFF2-40B4-BE49-F238E27FC236}">
                    <a16:creationId xmlns:a16="http://schemas.microsoft.com/office/drawing/2014/main" id="{2A99B3FC-ABC5-6225-1F88-9C6F8BF1B2D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6F947BF-6B73-AACC-AF4B-B7B08AD0D3E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543E7594-E2DE-24A9-539A-575620E11B2A}"/>
                </a:ext>
              </a:extLst>
            </p:cNvPr>
            <p:cNvGrpSpPr/>
            <p:nvPr/>
          </p:nvGrpSpPr>
          <p:grpSpPr>
            <a:xfrm>
              <a:off x="5650160" y="2611933"/>
              <a:ext cx="160616" cy="160616"/>
              <a:chOff x="5924762" y="2045881"/>
              <a:chExt cx="151552" cy="151552"/>
            </a:xfrm>
          </p:grpSpPr>
          <p:cxnSp>
            <p:nvCxnSpPr>
              <p:cNvPr id="176" name="Straight Connector 175">
                <a:extLst>
                  <a:ext uri="{FF2B5EF4-FFF2-40B4-BE49-F238E27FC236}">
                    <a16:creationId xmlns:a16="http://schemas.microsoft.com/office/drawing/2014/main" id="{2C8EB76A-2DF7-A5F3-1E6A-BC166F78B13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449B357-B891-3424-DEBA-4A27535CBA1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DDF31467-0954-47E7-C15E-CBC0E2DF5D53}"/>
                </a:ext>
              </a:extLst>
            </p:cNvPr>
            <p:cNvGrpSpPr/>
            <p:nvPr/>
          </p:nvGrpSpPr>
          <p:grpSpPr>
            <a:xfrm>
              <a:off x="5680125" y="2611933"/>
              <a:ext cx="160616" cy="160616"/>
              <a:chOff x="5924762" y="2045881"/>
              <a:chExt cx="151552" cy="151552"/>
            </a:xfrm>
          </p:grpSpPr>
          <p:cxnSp>
            <p:nvCxnSpPr>
              <p:cNvPr id="179" name="Straight Connector 178">
                <a:extLst>
                  <a:ext uri="{FF2B5EF4-FFF2-40B4-BE49-F238E27FC236}">
                    <a16:creationId xmlns:a16="http://schemas.microsoft.com/office/drawing/2014/main" id="{2CDF15A1-52A9-CC80-5844-D0D3761ECDC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A42AFE9-5E9A-2D90-CD5A-709EAF3A80E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214BA5DC-7A8D-BD8A-AFBA-849B9B6BDE19}"/>
                </a:ext>
              </a:extLst>
            </p:cNvPr>
            <p:cNvGrpSpPr/>
            <p:nvPr/>
          </p:nvGrpSpPr>
          <p:grpSpPr>
            <a:xfrm>
              <a:off x="5692313" y="2611933"/>
              <a:ext cx="160616" cy="160616"/>
              <a:chOff x="5924762" y="2045881"/>
              <a:chExt cx="151552" cy="151552"/>
            </a:xfrm>
          </p:grpSpPr>
          <p:cxnSp>
            <p:nvCxnSpPr>
              <p:cNvPr id="182" name="Straight Connector 181">
                <a:extLst>
                  <a:ext uri="{FF2B5EF4-FFF2-40B4-BE49-F238E27FC236}">
                    <a16:creationId xmlns:a16="http://schemas.microsoft.com/office/drawing/2014/main" id="{5E83B2C0-D8B4-93BA-8DA4-CB644F26179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27C0567-5F54-65A6-31A3-8E1A5EF424F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2ADFC72E-B522-ADDA-5C1F-0D128D4B5E49}"/>
                </a:ext>
              </a:extLst>
            </p:cNvPr>
            <p:cNvGrpSpPr/>
            <p:nvPr/>
          </p:nvGrpSpPr>
          <p:grpSpPr>
            <a:xfrm>
              <a:off x="5723278" y="2611933"/>
              <a:ext cx="160616" cy="160616"/>
              <a:chOff x="5924762" y="2045881"/>
              <a:chExt cx="151552" cy="151552"/>
            </a:xfrm>
          </p:grpSpPr>
          <p:cxnSp>
            <p:nvCxnSpPr>
              <p:cNvPr id="185" name="Straight Connector 184">
                <a:extLst>
                  <a:ext uri="{FF2B5EF4-FFF2-40B4-BE49-F238E27FC236}">
                    <a16:creationId xmlns:a16="http://schemas.microsoft.com/office/drawing/2014/main" id="{133BA19C-6D0E-346E-978F-EED11C09958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539D69D-5A99-881A-77F0-CEE05CBB583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0781EF14-C61C-50E0-CC08-A3AE552E8A4B}"/>
                </a:ext>
              </a:extLst>
            </p:cNvPr>
            <p:cNvGrpSpPr/>
            <p:nvPr/>
          </p:nvGrpSpPr>
          <p:grpSpPr>
            <a:xfrm>
              <a:off x="5779848" y="2627233"/>
              <a:ext cx="160616" cy="160616"/>
              <a:chOff x="5924762" y="2045881"/>
              <a:chExt cx="151552" cy="151552"/>
            </a:xfrm>
          </p:grpSpPr>
          <p:cxnSp>
            <p:nvCxnSpPr>
              <p:cNvPr id="188" name="Straight Connector 187">
                <a:extLst>
                  <a:ext uri="{FF2B5EF4-FFF2-40B4-BE49-F238E27FC236}">
                    <a16:creationId xmlns:a16="http://schemas.microsoft.com/office/drawing/2014/main" id="{BCF1B50D-6F92-584E-5380-D688E523A6A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1005350-9069-8ADF-5491-1C6EAC7740E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A7417316-AD95-E44F-13E8-092004580E78}"/>
                </a:ext>
              </a:extLst>
            </p:cNvPr>
            <p:cNvGrpSpPr/>
            <p:nvPr/>
          </p:nvGrpSpPr>
          <p:grpSpPr>
            <a:xfrm>
              <a:off x="5807408" y="2627233"/>
              <a:ext cx="160616" cy="160616"/>
              <a:chOff x="5924762" y="2045881"/>
              <a:chExt cx="151552" cy="151552"/>
            </a:xfrm>
          </p:grpSpPr>
          <p:cxnSp>
            <p:nvCxnSpPr>
              <p:cNvPr id="191" name="Straight Connector 190">
                <a:extLst>
                  <a:ext uri="{FF2B5EF4-FFF2-40B4-BE49-F238E27FC236}">
                    <a16:creationId xmlns:a16="http://schemas.microsoft.com/office/drawing/2014/main" id="{9B0FE9A1-FB69-9CA7-F3D8-44ECBA8E94A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8515CEB-329D-B59C-C2AE-CE9F3C97DAF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DEFC01AA-C0B3-60A0-94E1-30C257A67D7E}"/>
                </a:ext>
              </a:extLst>
            </p:cNvPr>
            <p:cNvGrpSpPr/>
            <p:nvPr/>
          </p:nvGrpSpPr>
          <p:grpSpPr>
            <a:xfrm>
              <a:off x="5831031" y="2638963"/>
              <a:ext cx="160616" cy="160616"/>
              <a:chOff x="5924762" y="2045881"/>
              <a:chExt cx="151552" cy="151552"/>
            </a:xfrm>
          </p:grpSpPr>
          <p:cxnSp>
            <p:nvCxnSpPr>
              <p:cNvPr id="194" name="Straight Connector 193">
                <a:extLst>
                  <a:ext uri="{FF2B5EF4-FFF2-40B4-BE49-F238E27FC236}">
                    <a16:creationId xmlns:a16="http://schemas.microsoft.com/office/drawing/2014/main" id="{AFF2899D-EFA4-0527-4FC5-86F7CA44546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8DE81EC-7945-1586-612E-BF1B9490BAA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D9E1BFA5-2361-4D80-95A5-CA9E2ED553AD}"/>
                </a:ext>
              </a:extLst>
            </p:cNvPr>
            <p:cNvGrpSpPr/>
            <p:nvPr/>
          </p:nvGrpSpPr>
          <p:grpSpPr>
            <a:xfrm>
              <a:off x="5860058" y="2643857"/>
              <a:ext cx="160616" cy="160616"/>
              <a:chOff x="5924762" y="2045881"/>
              <a:chExt cx="151552" cy="151552"/>
            </a:xfrm>
          </p:grpSpPr>
          <p:cxnSp>
            <p:nvCxnSpPr>
              <p:cNvPr id="197" name="Straight Connector 196">
                <a:extLst>
                  <a:ext uri="{FF2B5EF4-FFF2-40B4-BE49-F238E27FC236}">
                    <a16:creationId xmlns:a16="http://schemas.microsoft.com/office/drawing/2014/main" id="{6B30323F-F7BB-AD59-F3C6-64A962F01EC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D76AD82-EB4D-784B-86AF-1356EEA4A58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76DC58C5-6470-1B4C-8CCD-858387B13B2E}"/>
                </a:ext>
              </a:extLst>
            </p:cNvPr>
            <p:cNvGrpSpPr/>
            <p:nvPr/>
          </p:nvGrpSpPr>
          <p:grpSpPr>
            <a:xfrm>
              <a:off x="5902308" y="2638962"/>
              <a:ext cx="160616" cy="160616"/>
              <a:chOff x="5924762" y="2045881"/>
              <a:chExt cx="151552" cy="151552"/>
            </a:xfrm>
          </p:grpSpPr>
          <p:cxnSp>
            <p:nvCxnSpPr>
              <p:cNvPr id="200" name="Straight Connector 199">
                <a:extLst>
                  <a:ext uri="{FF2B5EF4-FFF2-40B4-BE49-F238E27FC236}">
                    <a16:creationId xmlns:a16="http://schemas.microsoft.com/office/drawing/2014/main" id="{84AE82B6-976C-2E04-9946-4CE85D9A765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2983BDE-F70A-38C3-E3DF-9A173CF631D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56699A3E-FB2C-ACB4-ACB1-EB81F0C3739A}"/>
                </a:ext>
              </a:extLst>
            </p:cNvPr>
            <p:cNvGrpSpPr/>
            <p:nvPr/>
          </p:nvGrpSpPr>
          <p:grpSpPr>
            <a:xfrm>
              <a:off x="5935401" y="2638962"/>
              <a:ext cx="160616" cy="160616"/>
              <a:chOff x="5924762" y="2045881"/>
              <a:chExt cx="151552" cy="151552"/>
            </a:xfrm>
          </p:grpSpPr>
          <p:cxnSp>
            <p:nvCxnSpPr>
              <p:cNvPr id="203" name="Straight Connector 202">
                <a:extLst>
                  <a:ext uri="{FF2B5EF4-FFF2-40B4-BE49-F238E27FC236}">
                    <a16:creationId xmlns:a16="http://schemas.microsoft.com/office/drawing/2014/main" id="{61DF1FC5-ADB5-3C0C-CF25-C2EF1F48DA3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B08DF50-34D8-D50C-59C9-0D46F17BA9D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E91CCC4B-2468-E42E-058F-5A0FF85C2E0E}"/>
                </a:ext>
              </a:extLst>
            </p:cNvPr>
            <p:cNvGrpSpPr/>
            <p:nvPr/>
          </p:nvGrpSpPr>
          <p:grpSpPr>
            <a:xfrm>
              <a:off x="5965404" y="2655586"/>
              <a:ext cx="160616" cy="160616"/>
              <a:chOff x="5924762" y="2045881"/>
              <a:chExt cx="151552" cy="151552"/>
            </a:xfrm>
          </p:grpSpPr>
          <p:cxnSp>
            <p:nvCxnSpPr>
              <p:cNvPr id="206" name="Straight Connector 205">
                <a:extLst>
                  <a:ext uri="{FF2B5EF4-FFF2-40B4-BE49-F238E27FC236}">
                    <a16:creationId xmlns:a16="http://schemas.microsoft.com/office/drawing/2014/main" id="{B1523F1A-C821-BB8E-8B9B-F46E378CF76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259ADA2-9803-6C1F-4AB6-916789A2B29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DF11E1E1-013B-B0DA-8B77-CE4045D9F0B8}"/>
                </a:ext>
              </a:extLst>
            </p:cNvPr>
            <p:cNvGrpSpPr/>
            <p:nvPr/>
          </p:nvGrpSpPr>
          <p:grpSpPr>
            <a:xfrm>
              <a:off x="5995327" y="2678887"/>
              <a:ext cx="160616" cy="160616"/>
              <a:chOff x="5924762" y="2045881"/>
              <a:chExt cx="151552" cy="151552"/>
            </a:xfrm>
          </p:grpSpPr>
          <p:cxnSp>
            <p:nvCxnSpPr>
              <p:cNvPr id="209" name="Straight Connector 208">
                <a:extLst>
                  <a:ext uri="{FF2B5EF4-FFF2-40B4-BE49-F238E27FC236}">
                    <a16:creationId xmlns:a16="http://schemas.microsoft.com/office/drawing/2014/main" id="{01F16C83-DF20-AB37-F570-D1F63B258C1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1048589-8602-B5DC-A9F1-06F4B974DEE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C3581900-7E49-E40A-BFE2-9DCAA1B1C62D}"/>
                </a:ext>
              </a:extLst>
            </p:cNvPr>
            <p:cNvGrpSpPr/>
            <p:nvPr/>
          </p:nvGrpSpPr>
          <p:grpSpPr>
            <a:xfrm>
              <a:off x="6017814" y="2688198"/>
              <a:ext cx="160616" cy="160616"/>
              <a:chOff x="5924762" y="2045881"/>
              <a:chExt cx="151552" cy="151552"/>
            </a:xfrm>
          </p:grpSpPr>
          <p:cxnSp>
            <p:nvCxnSpPr>
              <p:cNvPr id="212" name="Straight Connector 211">
                <a:extLst>
                  <a:ext uri="{FF2B5EF4-FFF2-40B4-BE49-F238E27FC236}">
                    <a16:creationId xmlns:a16="http://schemas.microsoft.com/office/drawing/2014/main" id="{AAE83766-658D-4041-DDAC-534ED61B5D6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A1AA29D3-4C47-39C0-198F-BF0EA539967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58C43BAE-3C2B-B5A4-E69A-BB4BEAB97CE6}"/>
                </a:ext>
              </a:extLst>
            </p:cNvPr>
            <p:cNvGrpSpPr/>
            <p:nvPr/>
          </p:nvGrpSpPr>
          <p:grpSpPr>
            <a:xfrm>
              <a:off x="6070725" y="2713813"/>
              <a:ext cx="160616" cy="160616"/>
              <a:chOff x="5924762" y="2045881"/>
              <a:chExt cx="151552" cy="151552"/>
            </a:xfrm>
          </p:grpSpPr>
          <p:cxnSp>
            <p:nvCxnSpPr>
              <p:cNvPr id="215" name="Straight Connector 214">
                <a:extLst>
                  <a:ext uri="{FF2B5EF4-FFF2-40B4-BE49-F238E27FC236}">
                    <a16:creationId xmlns:a16="http://schemas.microsoft.com/office/drawing/2014/main" id="{1D062354-DF3A-DAA2-C610-5A8AC5980F3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CD7D6B6-0BE1-5AF9-4890-6378EAF3ECB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4BF2B315-AE09-AD2A-B1FF-FE9F5A7963B9}"/>
                </a:ext>
              </a:extLst>
            </p:cNvPr>
            <p:cNvGrpSpPr/>
            <p:nvPr/>
          </p:nvGrpSpPr>
          <p:grpSpPr>
            <a:xfrm>
              <a:off x="6093879" y="2719269"/>
              <a:ext cx="160616" cy="160616"/>
              <a:chOff x="5924762" y="2045881"/>
              <a:chExt cx="151552" cy="151552"/>
            </a:xfrm>
          </p:grpSpPr>
          <p:cxnSp>
            <p:nvCxnSpPr>
              <p:cNvPr id="218" name="Straight Connector 217">
                <a:extLst>
                  <a:ext uri="{FF2B5EF4-FFF2-40B4-BE49-F238E27FC236}">
                    <a16:creationId xmlns:a16="http://schemas.microsoft.com/office/drawing/2014/main" id="{EF2B2777-FB98-80BD-D25F-36931BD4F5B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3314822-A837-7113-1CBC-B3312A93C71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74D8E628-68AF-D846-46B5-87EACEDDE0A7}"/>
                </a:ext>
              </a:extLst>
            </p:cNvPr>
            <p:cNvGrpSpPr/>
            <p:nvPr/>
          </p:nvGrpSpPr>
          <p:grpSpPr>
            <a:xfrm>
              <a:off x="6168653" y="2752112"/>
              <a:ext cx="160616" cy="160616"/>
              <a:chOff x="5924762" y="2045881"/>
              <a:chExt cx="151552" cy="151552"/>
            </a:xfrm>
          </p:grpSpPr>
          <p:cxnSp>
            <p:nvCxnSpPr>
              <p:cNvPr id="221" name="Straight Connector 220">
                <a:extLst>
                  <a:ext uri="{FF2B5EF4-FFF2-40B4-BE49-F238E27FC236}">
                    <a16:creationId xmlns:a16="http://schemas.microsoft.com/office/drawing/2014/main" id="{5F961833-8274-DCD2-CE04-F5E756AF107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0C302DA-0B70-C213-7940-28FA8805A9C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D54641F2-753E-6B19-E2AB-81AB00A4C795}"/>
                </a:ext>
              </a:extLst>
            </p:cNvPr>
            <p:cNvGrpSpPr/>
            <p:nvPr/>
          </p:nvGrpSpPr>
          <p:grpSpPr>
            <a:xfrm>
              <a:off x="6211550" y="2752112"/>
              <a:ext cx="160616" cy="160616"/>
              <a:chOff x="5924762" y="2045881"/>
              <a:chExt cx="151552" cy="151552"/>
            </a:xfrm>
          </p:grpSpPr>
          <p:cxnSp>
            <p:nvCxnSpPr>
              <p:cNvPr id="224" name="Straight Connector 223">
                <a:extLst>
                  <a:ext uri="{FF2B5EF4-FFF2-40B4-BE49-F238E27FC236}">
                    <a16:creationId xmlns:a16="http://schemas.microsoft.com/office/drawing/2014/main" id="{6B43A0B0-C8D4-8C8C-3662-E59E144B087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7141D1D3-238B-EB5A-0BC2-5B30B9933BC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03F99185-2F1E-D595-3CA0-8744665AE04C}"/>
                </a:ext>
              </a:extLst>
            </p:cNvPr>
            <p:cNvGrpSpPr/>
            <p:nvPr/>
          </p:nvGrpSpPr>
          <p:grpSpPr>
            <a:xfrm>
              <a:off x="6228221" y="2752112"/>
              <a:ext cx="160616" cy="160616"/>
              <a:chOff x="5924762" y="2045881"/>
              <a:chExt cx="151552" cy="151552"/>
            </a:xfrm>
          </p:grpSpPr>
          <p:cxnSp>
            <p:nvCxnSpPr>
              <p:cNvPr id="227" name="Straight Connector 226">
                <a:extLst>
                  <a:ext uri="{FF2B5EF4-FFF2-40B4-BE49-F238E27FC236}">
                    <a16:creationId xmlns:a16="http://schemas.microsoft.com/office/drawing/2014/main" id="{4ED1C6DB-CBBC-0FFC-E7F3-DFF2BEC7EF6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8445C837-5786-A030-A9A4-DE07203CB1A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28BAF79B-BB3B-74F3-58DF-41A8BFB6E62A}"/>
                </a:ext>
              </a:extLst>
            </p:cNvPr>
            <p:cNvGrpSpPr/>
            <p:nvPr/>
          </p:nvGrpSpPr>
          <p:grpSpPr>
            <a:xfrm>
              <a:off x="6281026" y="2752112"/>
              <a:ext cx="160616" cy="160616"/>
              <a:chOff x="5924762" y="2045881"/>
              <a:chExt cx="151552" cy="151552"/>
            </a:xfrm>
          </p:grpSpPr>
          <p:cxnSp>
            <p:nvCxnSpPr>
              <p:cNvPr id="230" name="Straight Connector 229">
                <a:extLst>
                  <a:ext uri="{FF2B5EF4-FFF2-40B4-BE49-F238E27FC236}">
                    <a16:creationId xmlns:a16="http://schemas.microsoft.com/office/drawing/2014/main" id="{8EB54A9B-92F1-2DFF-D804-3ECCE3E08C2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7BD9B123-851A-1812-C25B-79EAA4B9E8C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61FC087A-F18A-1A58-4122-36231F68D4A0}"/>
                </a:ext>
              </a:extLst>
            </p:cNvPr>
            <p:cNvGrpSpPr/>
            <p:nvPr/>
          </p:nvGrpSpPr>
          <p:grpSpPr>
            <a:xfrm>
              <a:off x="6293371" y="2752112"/>
              <a:ext cx="160616" cy="160616"/>
              <a:chOff x="5924762" y="2045881"/>
              <a:chExt cx="151552" cy="151552"/>
            </a:xfrm>
          </p:grpSpPr>
          <p:cxnSp>
            <p:nvCxnSpPr>
              <p:cNvPr id="233" name="Straight Connector 232">
                <a:extLst>
                  <a:ext uri="{FF2B5EF4-FFF2-40B4-BE49-F238E27FC236}">
                    <a16:creationId xmlns:a16="http://schemas.microsoft.com/office/drawing/2014/main" id="{ADE1FAEB-C80D-9CB2-5A80-52EE5198F1E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56CE634-A7A6-84CA-A6EB-9614689B778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D23979CC-B11E-D2B4-B010-3FD0086FD322}"/>
                </a:ext>
              </a:extLst>
            </p:cNvPr>
            <p:cNvGrpSpPr/>
            <p:nvPr/>
          </p:nvGrpSpPr>
          <p:grpSpPr>
            <a:xfrm>
              <a:off x="6341420" y="2752112"/>
              <a:ext cx="160616" cy="160616"/>
              <a:chOff x="5924762" y="2045881"/>
              <a:chExt cx="151552" cy="151552"/>
            </a:xfrm>
          </p:grpSpPr>
          <p:cxnSp>
            <p:nvCxnSpPr>
              <p:cNvPr id="236" name="Straight Connector 235">
                <a:extLst>
                  <a:ext uri="{FF2B5EF4-FFF2-40B4-BE49-F238E27FC236}">
                    <a16:creationId xmlns:a16="http://schemas.microsoft.com/office/drawing/2014/main" id="{EB8A02DB-53D1-A8BF-45A7-BA928640BB0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DA044EE-816F-1029-EAF1-FB984BA56C6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41D563B4-8EFD-7F48-57DF-6FA7B25B5F9D}"/>
                </a:ext>
              </a:extLst>
            </p:cNvPr>
            <p:cNvGrpSpPr/>
            <p:nvPr/>
          </p:nvGrpSpPr>
          <p:grpSpPr>
            <a:xfrm>
              <a:off x="6506815" y="2817255"/>
              <a:ext cx="160616" cy="160616"/>
              <a:chOff x="5924762" y="2045881"/>
              <a:chExt cx="151552" cy="151552"/>
            </a:xfrm>
          </p:grpSpPr>
          <p:cxnSp>
            <p:nvCxnSpPr>
              <p:cNvPr id="239" name="Straight Connector 238">
                <a:extLst>
                  <a:ext uri="{FF2B5EF4-FFF2-40B4-BE49-F238E27FC236}">
                    <a16:creationId xmlns:a16="http://schemas.microsoft.com/office/drawing/2014/main" id="{1C348231-144F-50BC-2B75-F6BF9C492D8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59F3862-0426-4CBE-0538-67438A93DEF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6C539881-B2D5-E915-219C-2F0833A7D68B}"/>
                </a:ext>
              </a:extLst>
            </p:cNvPr>
            <p:cNvGrpSpPr/>
            <p:nvPr/>
          </p:nvGrpSpPr>
          <p:grpSpPr>
            <a:xfrm>
              <a:off x="6544817" y="2816202"/>
              <a:ext cx="160616" cy="160616"/>
              <a:chOff x="5924762" y="2045881"/>
              <a:chExt cx="151552" cy="151552"/>
            </a:xfrm>
          </p:grpSpPr>
          <p:cxnSp>
            <p:nvCxnSpPr>
              <p:cNvPr id="242" name="Straight Connector 241">
                <a:extLst>
                  <a:ext uri="{FF2B5EF4-FFF2-40B4-BE49-F238E27FC236}">
                    <a16:creationId xmlns:a16="http://schemas.microsoft.com/office/drawing/2014/main" id="{FEEE0780-D46D-A0CF-6EC0-9999653D3FB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891394E-D909-917E-8265-41F082591D38}"/>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140A8F30-1423-822F-DF15-A20E5A307B49}"/>
                </a:ext>
              </a:extLst>
            </p:cNvPr>
            <p:cNvGrpSpPr/>
            <p:nvPr/>
          </p:nvGrpSpPr>
          <p:grpSpPr>
            <a:xfrm>
              <a:off x="6568726" y="2816202"/>
              <a:ext cx="160616" cy="160616"/>
              <a:chOff x="5924762" y="2045881"/>
              <a:chExt cx="151552" cy="151552"/>
            </a:xfrm>
          </p:grpSpPr>
          <p:cxnSp>
            <p:nvCxnSpPr>
              <p:cNvPr id="245" name="Straight Connector 244">
                <a:extLst>
                  <a:ext uri="{FF2B5EF4-FFF2-40B4-BE49-F238E27FC236}">
                    <a16:creationId xmlns:a16="http://schemas.microsoft.com/office/drawing/2014/main" id="{617AE13C-D69A-CFA5-9BFD-20ADD434F1E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673C3A1-CC68-A110-332C-0496867C075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7ADC9772-6146-ED96-BD3B-B0D4F3B4DE85}"/>
                </a:ext>
              </a:extLst>
            </p:cNvPr>
            <p:cNvGrpSpPr/>
            <p:nvPr/>
          </p:nvGrpSpPr>
          <p:grpSpPr>
            <a:xfrm>
              <a:off x="6656821" y="2839503"/>
              <a:ext cx="160616" cy="160616"/>
              <a:chOff x="5924762" y="2045881"/>
              <a:chExt cx="151552" cy="151552"/>
            </a:xfrm>
          </p:grpSpPr>
          <p:cxnSp>
            <p:nvCxnSpPr>
              <p:cNvPr id="248" name="Straight Connector 247">
                <a:extLst>
                  <a:ext uri="{FF2B5EF4-FFF2-40B4-BE49-F238E27FC236}">
                    <a16:creationId xmlns:a16="http://schemas.microsoft.com/office/drawing/2014/main" id="{C20D9034-22E4-6B0E-CD1E-96677310B12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3F67030-1FD5-4555-EE30-915258B894A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1EF4F0A9-D9F1-E8A4-3A9F-280496A1CB2B}"/>
                </a:ext>
              </a:extLst>
            </p:cNvPr>
            <p:cNvGrpSpPr/>
            <p:nvPr/>
          </p:nvGrpSpPr>
          <p:grpSpPr>
            <a:xfrm>
              <a:off x="6723771" y="2839503"/>
              <a:ext cx="160616" cy="160616"/>
              <a:chOff x="5924762" y="2045881"/>
              <a:chExt cx="151552" cy="151552"/>
            </a:xfrm>
          </p:grpSpPr>
          <p:cxnSp>
            <p:nvCxnSpPr>
              <p:cNvPr id="251" name="Straight Connector 250">
                <a:extLst>
                  <a:ext uri="{FF2B5EF4-FFF2-40B4-BE49-F238E27FC236}">
                    <a16:creationId xmlns:a16="http://schemas.microsoft.com/office/drawing/2014/main" id="{7F299754-BEF2-6760-F20B-85C327DFED5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102770EB-A84C-2B43-FD66-45CAB280F93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41ACF00D-27E1-6DD4-2B3C-587122A3677D}"/>
                </a:ext>
              </a:extLst>
            </p:cNvPr>
            <p:cNvGrpSpPr/>
            <p:nvPr/>
          </p:nvGrpSpPr>
          <p:grpSpPr>
            <a:xfrm>
              <a:off x="6789654" y="2839503"/>
              <a:ext cx="160616" cy="160616"/>
              <a:chOff x="5924762" y="2045881"/>
              <a:chExt cx="151552" cy="151552"/>
            </a:xfrm>
          </p:grpSpPr>
          <p:cxnSp>
            <p:nvCxnSpPr>
              <p:cNvPr id="254" name="Straight Connector 253">
                <a:extLst>
                  <a:ext uri="{FF2B5EF4-FFF2-40B4-BE49-F238E27FC236}">
                    <a16:creationId xmlns:a16="http://schemas.microsoft.com/office/drawing/2014/main" id="{874E8760-9566-451E-20B9-4262FEF61EB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6D4063A-D0EC-6E2E-92D3-7855F3C91F3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08AB5118-03D9-7790-40B9-7BD05A91410C}"/>
                </a:ext>
              </a:extLst>
            </p:cNvPr>
            <p:cNvGrpSpPr/>
            <p:nvPr/>
          </p:nvGrpSpPr>
          <p:grpSpPr>
            <a:xfrm>
              <a:off x="6832936" y="2839503"/>
              <a:ext cx="160616" cy="160616"/>
              <a:chOff x="5924762" y="2045881"/>
              <a:chExt cx="151552" cy="151552"/>
            </a:xfrm>
          </p:grpSpPr>
          <p:cxnSp>
            <p:nvCxnSpPr>
              <p:cNvPr id="257" name="Straight Connector 256">
                <a:extLst>
                  <a:ext uri="{FF2B5EF4-FFF2-40B4-BE49-F238E27FC236}">
                    <a16:creationId xmlns:a16="http://schemas.microsoft.com/office/drawing/2014/main" id="{4B2D6C35-2FE1-E004-8E94-050EE514D13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299ED784-C9D3-21CB-8497-976C1155F0E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6952E7D8-91FE-38ED-4812-1BBED72882B2}"/>
                </a:ext>
              </a:extLst>
            </p:cNvPr>
            <p:cNvGrpSpPr/>
            <p:nvPr/>
          </p:nvGrpSpPr>
          <p:grpSpPr>
            <a:xfrm>
              <a:off x="6876089" y="2850579"/>
              <a:ext cx="160616" cy="160616"/>
              <a:chOff x="5924762" y="2045881"/>
              <a:chExt cx="151552" cy="151552"/>
            </a:xfrm>
          </p:grpSpPr>
          <p:cxnSp>
            <p:nvCxnSpPr>
              <p:cNvPr id="260" name="Straight Connector 259">
                <a:extLst>
                  <a:ext uri="{FF2B5EF4-FFF2-40B4-BE49-F238E27FC236}">
                    <a16:creationId xmlns:a16="http://schemas.microsoft.com/office/drawing/2014/main" id="{6B8568D5-86F0-1EE6-C1A2-0F70761B814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04DB12B-4E33-4F2F-199F-7C9516072D2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96DF89DF-A2AD-927D-654D-743A806FB82D}"/>
                </a:ext>
              </a:extLst>
            </p:cNvPr>
            <p:cNvGrpSpPr/>
            <p:nvPr/>
          </p:nvGrpSpPr>
          <p:grpSpPr>
            <a:xfrm>
              <a:off x="6953909" y="2850579"/>
              <a:ext cx="160616" cy="160616"/>
              <a:chOff x="5924762" y="2045881"/>
              <a:chExt cx="151552" cy="151552"/>
            </a:xfrm>
          </p:grpSpPr>
          <p:cxnSp>
            <p:nvCxnSpPr>
              <p:cNvPr id="263" name="Straight Connector 262">
                <a:extLst>
                  <a:ext uri="{FF2B5EF4-FFF2-40B4-BE49-F238E27FC236}">
                    <a16:creationId xmlns:a16="http://schemas.microsoft.com/office/drawing/2014/main" id="{6488AADD-ED29-74C6-E9FC-2400157CA2BF}"/>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57ABEE4-296A-2DCD-261F-43379A821B8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7AF781FB-00F4-02E2-BBCD-16A8F948974D}"/>
                </a:ext>
              </a:extLst>
            </p:cNvPr>
            <p:cNvGrpSpPr/>
            <p:nvPr/>
          </p:nvGrpSpPr>
          <p:grpSpPr>
            <a:xfrm>
              <a:off x="6981627" y="2850579"/>
              <a:ext cx="160616" cy="160616"/>
              <a:chOff x="5924762" y="2045881"/>
              <a:chExt cx="151552" cy="151552"/>
            </a:xfrm>
          </p:grpSpPr>
          <p:cxnSp>
            <p:nvCxnSpPr>
              <p:cNvPr id="266" name="Straight Connector 265">
                <a:extLst>
                  <a:ext uri="{FF2B5EF4-FFF2-40B4-BE49-F238E27FC236}">
                    <a16:creationId xmlns:a16="http://schemas.microsoft.com/office/drawing/2014/main" id="{BEC994E2-B693-1548-523B-E186BB81F57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3997C978-0EAC-D15D-CE97-52658361392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D699D24D-6983-ACE9-B13C-224B47768B7A}"/>
                </a:ext>
              </a:extLst>
            </p:cNvPr>
            <p:cNvGrpSpPr/>
            <p:nvPr/>
          </p:nvGrpSpPr>
          <p:grpSpPr>
            <a:xfrm>
              <a:off x="7056556" y="2947487"/>
              <a:ext cx="160616" cy="160616"/>
              <a:chOff x="5924762" y="2045881"/>
              <a:chExt cx="151552" cy="151552"/>
            </a:xfrm>
          </p:grpSpPr>
          <p:cxnSp>
            <p:nvCxnSpPr>
              <p:cNvPr id="269" name="Straight Connector 268">
                <a:extLst>
                  <a:ext uri="{FF2B5EF4-FFF2-40B4-BE49-F238E27FC236}">
                    <a16:creationId xmlns:a16="http://schemas.microsoft.com/office/drawing/2014/main" id="{ED71FB83-2C81-15EC-7676-BC9BFDF9EF7B}"/>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E6DCDCBD-3115-6E98-81ED-C69BA7DB8B5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5716C217-C3A2-42B3-BABC-41EC73B8978B}"/>
                </a:ext>
              </a:extLst>
            </p:cNvPr>
            <p:cNvGrpSpPr/>
            <p:nvPr/>
          </p:nvGrpSpPr>
          <p:grpSpPr>
            <a:xfrm>
              <a:off x="7148463" y="2981064"/>
              <a:ext cx="160616" cy="160616"/>
              <a:chOff x="5924762" y="2045881"/>
              <a:chExt cx="151552" cy="151552"/>
            </a:xfrm>
          </p:grpSpPr>
          <p:cxnSp>
            <p:nvCxnSpPr>
              <p:cNvPr id="272" name="Straight Connector 271">
                <a:extLst>
                  <a:ext uri="{FF2B5EF4-FFF2-40B4-BE49-F238E27FC236}">
                    <a16:creationId xmlns:a16="http://schemas.microsoft.com/office/drawing/2014/main" id="{50CED065-E9AD-DBFE-DD0B-5B5AD619849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3E7C563-BB22-20AE-A511-39450044A17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9BB05096-111B-3AD8-1AF0-C993E18AD1A6}"/>
                </a:ext>
              </a:extLst>
            </p:cNvPr>
            <p:cNvGrpSpPr/>
            <p:nvPr/>
          </p:nvGrpSpPr>
          <p:grpSpPr>
            <a:xfrm>
              <a:off x="7181796" y="2981064"/>
              <a:ext cx="160616" cy="160616"/>
              <a:chOff x="5924762" y="2045881"/>
              <a:chExt cx="151552" cy="151552"/>
            </a:xfrm>
          </p:grpSpPr>
          <p:cxnSp>
            <p:nvCxnSpPr>
              <p:cNvPr id="275" name="Straight Connector 274">
                <a:extLst>
                  <a:ext uri="{FF2B5EF4-FFF2-40B4-BE49-F238E27FC236}">
                    <a16:creationId xmlns:a16="http://schemas.microsoft.com/office/drawing/2014/main" id="{814AA831-0975-722B-C395-05E0E7E36BC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9508F13-4615-423C-0DEF-EFBD48B89E6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7" name="Group 276">
              <a:extLst>
                <a:ext uri="{FF2B5EF4-FFF2-40B4-BE49-F238E27FC236}">
                  <a16:creationId xmlns:a16="http://schemas.microsoft.com/office/drawing/2014/main" id="{AD53F4BD-51D6-F3DB-CC77-F599C574172B}"/>
                </a:ext>
              </a:extLst>
            </p:cNvPr>
            <p:cNvGrpSpPr/>
            <p:nvPr/>
          </p:nvGrpSpPr>
          <p:grpSpPr>
            <a:xfrm>
              <a:off x="7247459" y="2981064"/>
              <a:ext cx="160616" cy="160616"/>
              <a:chOff x="5924762" y="2045881"/>
              <a:chExt cx="151552" cy="151552"/>
            </a:xfrm>
          </p:grpSpPr>
          <p:cxnSp>
            <p:nvCxnSpPr>
              <p:cNvPr id="278" name="Straight Connector 277">
                <a:extLst>
                  <a:ext uri="{FF2B5EF4-FFF2-40B4-BE49-F238E27FC236}">
                    <a16:creationId xmlns:a16="http://schemas.microsoft.com/office/drawing/2014/main" id="{BEA96872-C31E-B8CA-314E-95A347E5166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0E65BFAB-B878-5372-3A33-583AAED2E36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9064C169-A4D0-72B6-85E8-1C461B68EF60}"/>
                </a:ext>
              </a:extLst>
            </p:cNvPr>
            <p:cNvGrpSpPr/>
            <p:nvPr/>
          </p:nvGrpSpPr>
          <p:grpSpPr>
            <a:xfrm>
              <a:off x="7328929" y="2989917"/>
              <a:ext cx="160616" cy="160616"/>
              <a:chOff x="5924762" y="2045881"/>
              <a:chExt cx="151552" cy="151552"/>
            </a:xfrm>
          </p:grpSpPr>
          <p:cxnSp>
            <p:nvCxnSpPr>
              <p:cNvPr id="281" name="Straight Connector 280">
                <a:extLst>
                  <a:ext uri="{FF2B5EF4-FFF2-40B4-BE49-F238E27FC236}">
                    <a16:creationId xmlns:a16="http://schemas.microsoft.com/office/drawing/2014/main" id="{09728443-5946-E448-01E0-1F20E2F1D4B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9D37B4F-3FC0-D1AF-21BA-FA22E2563756}"/>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3" name="Group 282">
              <a:extLst>
                <a:ext uri="{FF2B5EF4-FFF2-40B4-BE49-F238E27FC236}">
                  <a16:creationId xmlns:a16="http://schemas.microsoft.com/office/drawing/2014/main" id="{7C9906CF-F3BC-01D2-4508-2D5249556AA6}"/>
                </a:ext>
              </a:extLst>
            </p:cNvPr>
            <p:cNvGrpSpPr/>
            <p:nvPr/>
          </p:nvGrpSpPr>
          <p:grpSpPr>
            <a:xfrm>
              <a:off x="7391577" y="3033686"/>
              <a:ext cx="160616" cy="160616"/>
              <a:chOff x="5924762" y="2045881"/>
              <a:chExt cx="151552" cy="151552"/>
            </a:xfrm>
          </p:grpSpPr>
          <p:cxnSp>
            <p:nvCxnSpPr>
              <p:cNvPr id="284" name="Straight Connector 283">
                <a:extLst>
                  <a:ext uri="{FF2B5EF4-FFF2-40B4-BE49-F238E27FC236}">
                    <a16:creationId xmlns:a16="http://schemas.microsoft.com/office/drawing/2014/main" id="{30B767D7-4B75-23EF-DD89-55B78FA76FB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5D7D7A1D-B3B4-4AA5-B209-81EA4D4981B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6" name="Group 285">
              <a:extLst>
                <a:ext uri="{FF2B5EF4-FFF2-40B4-BE49-F238E27FC236}">
                  <a16:creationId xmlns:a16="http://schemas.microsoft.com/office/drawing/2014/main" id="{C921C916-6D17-3FD0-4AF2-910CE91DB46C}"/>
                </a:ext>
              </a:extLst>
            </p:cNvPr>
            <p:cNvGrpSpPr/>
            <p:nvPr/>
          </p:nvGrpSpPr>
          <p:grpSpPr>
            <a:xfrm>
              <a:off x="7486626" y="3117278"/>
              <a:ext cx="160616" cy="160616"/>
              <a:chOff x="5924762" y="2045881"/>
              <a:chExt cx="151552" cy="151552"/>
            </a:xfrm>
          </p:grpSpPr>
          <p:cxnSp>
            <p:nvCxnSpPr>
              <p:cNvPr id="287" name="Straight Connector 286">
                <a:extLst>
                  <a:ext uri="{FF2B5EF4-FFF2-40B4-BE49-F238E27FC236}">
                    <a16:creationId xmlns:a16="http://schemas.microsoft.com/office/drawing/2014/main" id="{D5719CCD-0646-277B-3E55-08C3559B644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F01EFA57-C61A-0B4B-58C7-6F5A6CC92E4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9" name="Group 288">
              <a:extLst>
                <a:ext uri="{FF2B5EF4-FFF2-40B4-BE49-F238E27FC236}">
                  <a16:creationId xmlns:a16="http://schemas.microsoft.com/office/drawing/2014/main" id="{0DB9E9B7-8A57-4B03-B392-78E3B3E6D914}"/>
                </a:ext>
              </a:extLst>
            </p:cNvPr>
            <p:cNvGrpSpPr/>
            <p:nvPr/>
          </p:nvGrpSpPr>
          <p:grpSpPr>
            <a:xfrm>
              <a:off x="7638199" y="3136514"/>
              <a:ext cx="160616" cy="160616"/>
              <a:chOff x="5924762" y="2045881"/>
              <a:chExt cx="151552" cy="151552"/>
            </a:xfrm>
          </p:grpSpPr>
          <p:cxnSp>
            <p:nvCxnSpPr>
              <p:cNvPr id="290" name="Straight Connector 289">
                <a:extLst>
                  <a:ext uri="{FF2B5EF4-FFF2-40B4-BE49-F238E27FC236}">
                    <a16:creationId xmlns:a16="http://schemas.microsoft.com/office/drawing/2014/main" id="{5CB5CCD5-9677-BB21-4DD2-23EC742BADB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935360F6-920F-1A16-9528-78AA3955843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F7FEE5C3-CC15-08F8-F653-D9C41D0F67A2}"/>
                </a:ext>
              </a:extLst>
            </p:cNvPr>
            <p:cNvGrpSpPr/>
            <p:nvPr/>
          </p:nvGrpSpPr>
          <p:grpSpPr>
            <a:xfrm>
              <a:off x="7738426" y="3136514"/>
              <a:ext cx="160616" cy="160616"/>
              <a:chOff x="5924762" y="2045881"/>
              <a:chExt cx="151552" cy="151552"/>
            </a:xfrm>
          </p:grpSpPr>
          <p:cxnSp>
            <p:nvCxnSpPr>
              <p:cNvPr id="293" name="Straight Connector 292">
                <a:extLst>
                  <a:ext uri="{FF2B5EF4-FFF2-40B4-BE49-F238E27FC236}">
                    <a16:creationId xmlns:a16="http://schemas.microsoft.com/office/drawing/2014/main" id="{C29AC31C-6A78-4000-3B93-9AB3EF155E2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083CF50-4EE2-0F17-DD97-64542EDD91B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5" name="Group 294">
              <a:extLst>
                <a:ext uri="{FF2B5EF4-FFF2-40B4-BE49-F238E27FC236}">
                  <a16:creationId xmlns:a16="http://schemas.microsoft.com/office/drawing/2014/main" id="{C43D6F0C-2008-FE6B-A708-917D473E4575}"/>
                </a:ext>
              </a:extLst>
            </p:cNvPr>
            <p:cNvGrpSpPr/>
            <p:nvPr/>
          </p:nvGrpSpPr>
          <p:grpSpPr>
            <a:xfrm>
              <a:off x="7840501" y="3136514"/>
              <a:ext cx="160616" cy="160616"/>
              <a:chOff x="5924762" y="2045881"/>
              <a:chExt cx="151552" cy="151552"/>
            </a:xfrm>
          </p:grpSpPr>
          <p:cxnSp>
            <p:nvCxnSpPr>
              <p:cNvPr id="296" name="Straight Connector 295">
                <a:extLst>
                  <a:ext uri="{FF2B5EF4-FFF2-40B4-BE49-F238E27FC236}">
                    <a16:creationId xmlns:a16="http://schemas.microsoft.com/office/drawing/2014/main" id="{66864D9D-5ABE-880D-D0E0-E5A2A9C26F8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39300AE5-C33B-17F5-6061-A9C928B8627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F2ADEB12-83CE-D6D5-AC45-23941670935B}"/>
                </a:ext>
              </a:extLst>
            </p:cNvPr>
            <p:cNvGrpSpPr/>
            <p:nvPr/>
          </p:nvGrpSpPr>
          <p:grpSpPr>
            <a:xfrm>
              <a:off x="7939808" y="3136514"/>
              <a:ext cx="160616" cy="160616"/>
              <a:chOff x="5924762" y="2045881"/>
              <a:chExt cx="151552" cy="151552"/>
            </a:xfrm>
          </p:grpSpPr>
          <p:cxnSp>
            <p:nvCxnSpPr>
              <p:cNvPr id="299" name="Straight Connector 298">
                <a:extLst>
                  <a:ext uri="{FF2B5EF4-FFF2-40B4-BE49-F238E27FC236}">
                    <a16:creationId xmlns:a16="http://schemas.microsoft.com/office/drawing/2014/main" id="{4FA39084-995A-69F3-D36E-EB0CA7681B3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C41C76A-FEBE-4360-590A-F7CA140F5F4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1" name="Group 300">
              <a:extLst>
                <a:ext uri="{FF2B5EF4-FFF2-40B4-BE49-F238E27FC236}">
                  <a16:creationId xmlns:a16="http://schemas.microsoft.com/office/drawing/2014/main" id="{2DE3ED71-CC4C-3223-CA55-D8186DA0B36B}"/>
                </a:ext>
              </a:extLst>
            </p:cNvPr>
            <p:cNvGrpSpPr/>
            <p:nvPr/>
          </p:nvGrpSpPr>
          <p:grpSpPr>
            <a:xfrm>
              <a:off x="7974432" y="3136514"/>
              <a:ext cx="160616" cy="160616"/>
              <a:chOff x="5924762" y="2045881"/>
              <a:chExt cx="151552" cy="151552"/>
            </a:xfrm>
          </p:grpSpPr>
          <p:cxnSp>
            <p:nvCxnSpPr>
              <p:cNvPr id="302" name="Straight Connector 301">
                <a:extLst>
                  <a:ext uri="{FF2B5EF4-FFF2-40B4-BE49-F238E27FC236}">
                    <a16:creationId xmlns:a16="http://schemas.microsoft.com/office/drawing/2014/main" id="{177BFFE9-B5B8-CED4-FD85-47777190445D}"/>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C84E443C-A6A1-0BE5-822D-757C81B415BE}"/>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C91DD24B-FC0B-381A-6E32-3C104D460496}"/>
                </a:ext>
              </a:extLst>
            </p:cNvPr>
            <p:cNvGrpSpPr/>
            <p:nvPr/>
          </p:nvGrpSpPr>
          <p:grpSpPr>
            <a:xfrm>
              <a:off x="8079508" y="3165730"/>
              <a:ext cx="160616" cy="160616"/>
              <a:chOff x="5924762" y="2045881"/>
              <a:chExt cx="151552" cy="151552"/>
            </a:xfrm>
          </p:grpSpPr>
          <p:cxnSp>
            <p:nvCxnSpPr>
              <p:cNvPr id="305" name="Straight Connector 304">
                <a:extLst>
                  <a:ext uri="{FF2B5EF4-FFF2-40B4-BE49-F238E27FC236}">
                    <a16:creationId xmlns:a16="http://schemas.microsoft.com/office/drawing/2014/main" id="{3E0B95BE-DC58-0D48-9877-3A8CFC44F00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10B5D76B-9E72-64A8-FA50-2661E648098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DD9DA727-B3E6-F020-57C1-340008D1BCF4}"/>
                </a:ext>
              </a:extLst>
            </p:cNvPr>
            <p:cNvGrpSpPr/>
            <p:nvPr/>
          </p:nvGrpSpPr>
          <p:grpSpPr>
            <a:xfrm>
              <a:off x="8280314" y="3241713"/>
              <a:ext cx="160616" cy="160616"/>
              <a:chOff x="5924762" y="2045881"/>
              <a:chExt cx="151552" cy="151552"/>
            </a:xfrm>
          </p:grpSpPr>
          <p:cxnSp>
            <p:nvCxnSpPr>
              <p:cNvPr id="308" name="Straight Connector 307">
                <a:extLst>
                  <a:ext uri="{FF2B5EF4-FFF2-40B4-BE49-F238E27FC236}">
                    <a16:creationId xmlns:a16="http://schemas.microsoft.com/office/drawing/2014/main" id="{E0DAC980-7457-E334-D0F4-15620F2C8A5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89DD67E9-3DD9-D06A-2044-DDF92DDB6637}"/>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10C9F4DB-3B10-02F1-AAD7-60BD04DD1049}"/>
                </a:ext>
              </a:extLst>
            </p:cNvPr>
            <p:cNvGrpSpPr/>
            <p:nvPr/>
          </p:nvGrpSpPr>
          <p:grpSpPr>
            <a:xfrm>
              <a:off x="8318514" y="3241713"/>
              <a:ext cx="160616" cy="160616"/>
              <a:chOff x="5924762" y="2045881"/>
              <a:chExt cx="151552" cy="151552"/>
            </a:xfrm>
          </p:grpSpPr>
          <p:cxnSp>
            <p:nvCxnSpPr>
              <p:cNvPr id="311" name="Straight Connector 310">
                <a:extLst>
                  <a:ext uri="{FF2B5EF4-FFF2-40B4-BE49-F238E27FC236}">
                    <a16:creationId xmlns:a16="http://schemas.microsoft.com/office/drawing/2014/main" id="{21D1DE30-AA1A-8CBD-9225-41561A50559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5E56AD02-58A1-814E-D460-67DA0102C65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14725A17-E405-84A4-28FC-F1BE6AA647B6}"/>
                </a:ext>
              </a:extLst>
            </p:cNvPr>
            <p:cNvGrpSpPr/>
            <p:nvPr/>
          </p:nvGrpSpPr>
          <p:grpSpPr>
            <a:xfrm>
              <a:off x="8370222" y="3241713"/>
              <a:ext cx="160616" cy="160616"/>
              <a:chOff x="5924762" y="2045881"/>
              <a:chExt cx="151552" cy="151552"/>
            </a:xfrm>
          </p:grpSpPr>
          <p:cxnSp>
            <p:nvCxnSpPr>
              <p:cNvPr id="314" name="Straight Connector 313">
                <a:extLst>
                  <a:ext uri="{FF2B5EF4-FFF2-40B4-BE49-F238E27FC236}">
                    <a16:creationId xmlns:a16="http://schemas.microsoft.com/office/drawing/2014/main" id="{52B6807C-7A44-B8B6-DA06-C21EFD69A2C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41FD77B5-22C3-7C02-8E51-20DFA08327F5}"/>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31D8635D-B8CE-2AC4-8E9C-28796F2930CB}"/>
                </a:ext>
              </a:extLst>
            </p:cNvPr>
            <p:cNvGrpSpPr/>
            <p:nvPr/>
          </p:nvGrpSpPr>
          <p:grpSpPr>
            <a:xfrm>
              <a:off x="8417671" y="3241713"/>
              <a:ext cx="160616" cy="160616"/>
              <a:chOff x="5924762" y="2045881"/>
              <a:chExt cx="151552" cy="151552"/>
            </a:xfrm>
          </p:grpSpPr>
          <p:cxnSp>
            <p:nvCxnSpPr>
              <p:cNvPr id="317" name="Straight Connector 316">
                <a:extLst>
                  <a:ext uri="{FF2B5EF4-FFF2-40B4-BE49-F238E27FC236}">
                    <a16:creationId xmlns:a16="http://schemas.microsoft.com/office/drawing/2014/main" id="{4748722F-AB2F-882C-70CC-86552FDEA8E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6BC2015B-D4D0-0B28-1703-DAA2A036D1E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73D96450-B792-EE78-5A2B-28443D5E0939}"/>
                </a:ext>
              </a:extLst>
            </p:cNvPr>
            <p:cNvGrpSpPr/>
            <p:nvPr/>
          </p:nvGrpSpPr>
          <p:grpSpPr>
            <a:xfrm>
              <a:off x="8431378" y="3241713"/>
              <a:ext cx="160616" cy="160616"/>
              <a:chOff x="5924762" y="2045881"/>
              <a:chExt cx="151552" cy="151552"/>
            </a:xfrm>
          </p:grpSpPr>
          <p:cxnSp>
            <p:nvCxnSpPr>
              <p:cNvPr id="320" name="Straight Connector 319">
                <a:extLst>
                  <a:ext uri="{FF2B5EF4-FFF2-40B4-BE49-F238E27FC236}">
                    <a16:creationId xmlns:a16="http://schemas.microsoft.com/office/drawing/2014/main" id="{197CA044-BFAB-1712-9755-A7C9F045B13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39A9011C-C95A-E47C-0B0A-0E483F9640A2}"/>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88DEFCC4-5A74-4F92-3FBC-85FAE2C564E3}"/>
                </a:ext>
              </a:extLst>
            </p:cNvPr>
            <p:cNvGrpSpPr/>
            <p:nvPr/>
          </p:nvGrpSpPr>
          <p:grpSpPr>
            <a:xfrm>
              <a:off x="8514408" y="3241713"/>
              <a:ext cx="160616" cy="160616"/>
              <a:chOff x="5924762" y="2045881"/>
              <a:chExt cx="151552" cy="151552"/>
            </a:xfrm>
          </p:grpSpPr>
          <p:cxnSp>
            <p:nvCxnSpPr>
              <p:cNvPr id="323" name="Straight Connector 322">
                <a:extLst>
                  <a:ext uri="{FF2B5EF4-FFF2-40B4-BE49-F238E27FC236}">
                    <a16:creationId xmlns:a16="http://schemas.microsoft.com/office/drawing/2014/main" id="{2F20ED05-680A-8918-1E2C-69B8E4265B90}"/>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5E780958-CCCB-3A39-990E-0593DE5BC5E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34454D31-FF25-97C6-06CC-568F3A95B506}"/>
                </a:ext>
              </a:extLst>
            </p:cNvPr>
            <p:cNvGrpSpPr/>
            <p:nvPr/>
          </p:nvGrpSpPr>
          <p:grpSpPr>
            <a:xfrm>
              <a:off x="8618476" y="3316337"/>
              <a:ext cx="160616" cy="160616"/>
              <a:chOff x="5924762" y="2045881"/>
              <a:chExt cx="151552" cy="151552"/>
            </a:xfrm>
          </p:grpSpPr>
          <p:cxnSp>
            <p:nvCxnSpPr>
              <p:cNvPr id="326" name="Straight Connector 325">
                <a:extLst>
                  <a:ext uri="{FF2B5EF4-FFF2-40B4-BE49-F238E27FC236}">
                    <a16:creationId xmlns:a16="http://schemas.microsoft.com/office/drawing/2014/main" id="{F6D1F0A7-215B-D597-DDFA-CA7C2F96FBD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70345020-DC3F-E518-2612-7C3E72DB0A2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0D188701-AACB-83C7-944D-9067C417BEA5}"/>
                </a:ext>
              </a:extLst>
            </p:cNvPr>
            <p:cNvGrpSpPr/>
            <p:nvPr/>
          </p:nvGrpSpPr>
          <p:grpSpPr>
            <a:xfrm>
              <a:off x="8812421" y="3355351"/>
              <a:ext cx="160616" cy="160616"/>
              <a:chOff x="5924762" y="2045881"/>
              <a:chExt cx="151552" cy="151552"/>
            </a:xfrm>
          </p:grpSpPr>
          <p:cxnSp>
            <p:nvCxnSpPr>
              <p:cNvPr id="329" name="Straight Connector 328">
                <a:extLst>
                  <a:ext uri="{FF2B5EF4-FFF2-40B4-BE49-F238E27FC236}">
                    <a16:creationId xmlns:a16="http://schemas.microsoft.com/office/drawing/2014/main" id="{210EC090-4A85-D680-DD57-B189832A6B9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1FD28344-E47A-93F2-28D0-6C17031299D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3DC379B0-14D7-091C-B39F-3C7A4CB0D2B3}"/>
                </a:ext>
              </a:extLst>
            </p:cNvPr>
            <p:cNvGrpSpPr/>
            <p:nvPr/>
          </p:nvGrpSpPr>
          <p:grpSpPr>
            <a:xfrm>
              <a:off x="8864692" y="3418068"/>
              <a:ext cx="160616" cy="160616"/>
              <a:chOff x="5924762" y="2045881"/>
              <a:chExt cx="151552" cy="151552"/>
            </a:xfrm>
          </p:grpSpPr>
          <p:cxnSp>
            <p:nvCxnSpPr>
              <p:cNvPr id="332" name="Straight Connector 331">
                <a:extLst>
                  <a:ext uri="{FF2B5EF4-FFF2-40B4-BE49-F238E27FC236}">
                    <a16:creationId xmlns:a16="http://schemas.microsoft.com/office/drawing/2014/main" id="{2C35640C-565E-3FAE-FAED-B3434737B34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418E91E8-0324-55C0-C015-03FEB570865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D30C8D78-6376-9DBA-3364-162DD1F922E3}"/>
                </a:ext>
              </a:extLst>
            </p:cNvPr>
            <p:cNvGrpSpPr/>
            <p:nvPr/>
          </p:nvGrpSpPr>
          <p:grpSpPr>
            <a:xfrm>
              <a:off x="8978824" y="3418068"/>
              <a:ext cx="160616" cy="160616"/>
              <a:chOff x="5924762" y="2045881"/>
              <a:chExt cx="151552" cy="151552"/>
            </a:xfrm>
          </p:grpSpPr>
          <p:cxnSp>
            <p:nvCxnSpPr>
              <p:cNvPr id="335" name="Straight Connector 334">
                <a:extLst>
                  <a:ext uri="{FF2B5EF4-FFF2-40B4-BE49-F238E27FC236}">
                    <a16:creationId xmlns:a16="http://schemas.microsoft.com/office/drawing/2014/main" id="{9315B709-2922-1BAB-665A-AE267DDDC411}"/>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82CE89F3-B115-8F49-0313-300A3234947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F97F716B-08CA-894C-7B09-0449B4777407}"/>
                </a:ext>
              </a:extLst>
            </p:cNvPr>
            <p:cNvGrpSpPr/>
            <p:nvPr/>
          </p:nvGrpSpPr>
          <p:grpSpPr>
            <a:xfrm>
              <a:off x="9132252" y="3454754"/>
              <a:ext cx="160616" cy="160616"/>
              <a:chOff x="5924762" y="2045881"/>
              <a:chExt cx="151552" cy="151552"/>
            </a:xfrm>
          </p:grpSpPr>
          <p:cxnSp>
            <p:nvCxnSpPr>
              <p:cNvPr id="338" name="Straight Connector 337">
                <a:extLst>
                  <a:ext uri="{FF2B5EF4-FFF2-40B4-BE49-F238E27FC236}">
                    <a16:creationId xmlns:a16="http://schemas.microsoft.com/office/drawing/2014/main" id="{CFEBA3DB-AD75-A721-A1E3-E269F9658DF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5E687086-FD30-0190-CAA3-14ACA4BAC5FF}"/>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679832A8-21C1-D2A8-2700-14F84949D2CF}"/>
                </a:ext>
              </a:extLst>
            </p:cNvPr>
            <p:cNvGrpSpPr/>
            <p:nvPr/>
          </p:nvGrpSpPr>
          <p:grpSpPr>
            <a:xfrm>
              <a:off x="9161626" y="3454754"/>
              <a:ext cx="160616" cy="160616"/>
              <a:chOff x="5924762" y="2045881"/>
              <a:chExt cx="151552" cy="151552"/>
            </a:xfrm>
          </p:grpSpPr>
          <p:cxnSp>
            <p:nvCxnSpPr>
              <p:cNvPr id="341" name="Straight Connector 340">
                <a:extLst>
                  <a:ext uri="{FF2B5EF4-FFF2-40B4-BE49-F238E27FC236}">
                    <a16:creationId xmlns:a16="http://schemas.microsoft.com/office/drawing/2014/main" id="{70C989EB-B561-DDE4-2F4C-5798D6CDF5D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33E86BEA-CB0B-18E3-C8B3-D24381C11D29}"/>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7AFE81E4-DB20-2EDD-7C8D-7D694ADFFDB3}"/>
                </a:ext>
              </a:extLst>
            </p:cNvPr>
            <p:cNvGrpSpPr/>
            <p:nvPr/>
          </p:nvGrpSpPr>
          <p:grpSpPr>
            <a:xfrm>
              <a:off x="9214273" y="3493255"/>
              <a:ext cx="160616" cy="160616"/>
              <a:chOff x="5924762" y="2045881"/>
              <a:chExt cx="151552" cy="151552"/>
            </a:xfrm>
          </p:grpSpPr>
          <p:cxnSp>
            <p:nvCxnSpPr>
              <p:cNvPr id="344" name="Straight Connector 343">
                <a:extLst>
                  <a:ext uri="{FF2B5EF4-FFF2-40B4-BE49-F238E27FC236}">
                    <a16:creationId xmlns:a16="http://schemas.microsoft.com/office/drawing/2014/main" id="{06BE6BA2-8EF3-B559-7942-50E2296FD5AC}"/>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80F4E43-A07C-171F-F170-1560D2B4DE2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7053A837-519D-33AF-B3B0-D5A24F200FB1}"/>
                </a:ext>
              </a:extLst>
            </p:cNvPr>
            <p:cNvGrpSpPr/>
            <p:nvPr/>
          </p:nvGrpSpPr>
          <p:grpSpPr>
            <a:xfrm>
              <a:off x="9342659" y="3503540"/>
              <a:ext cx="160616" cy="160616"/>
              <a:chOff x="5924762" y="2045881"/>
              <a:chExt cx="151552" cy="151552"/>
            </a:xfrm>
          </p:grpSpPr>
          <p:cxnSp>
            <p:nvCxnSpPr>
              <p:cNvPr id="347" name="Straight Connector 346">
                <a:extLst>
                  <a:ext uri="{FF2B5EF4-FFF2-40B4-BE49-F238E27FC236}">
                    <a16:creationId xmlns:a16="http://schemas.microsoft.com/office/drawing/2014/main" id="{936541DD-4A3E-BD49-92B2-73BB513EAAF9}"/>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EFFAC8E2-0BF1-7117-AB6A-18C759FFB2C1}"/>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9" name="Group 348">
              <a:extLst>
                <a:ext uri="{FF2B5EF4-FFF2-40B4-BE49-F238E27FC236}">
                  <a16:creationId xmlns:a16="http://schemas.microsoft.com/office/drawing/2014/main" id="{E291C572-E842-603D-7572-9024EED8D1F8}"/>
                </a:ext>
              </a:extLst>
            </p:cNvPr>
            <p:cNvGrpSpPr/>
            <p:nvPr/>
          </p:nvGrpSpPr>
          <p:grpSpPr>
            <a:xfrm>
              <a:off x="9399811" y="3503540"/>
              <a:ext cx="160616" cy="160616"/>
              <a:chOff x="5924762" y="2045881"/>
              <a:chExt cx="151552" cy="151552"/>
            </a:xfrm>
          </p:grpSpPr>
          <p:cxnSp>
            <p:nvCxnSpPr>
              <p:cNvPr id="350" name="Straight Connector 349">
                <a:extLst>
                  <a:ext uri="{FF2B5EF4-FFF2-40B4-BE49-F238E27FC236}">
                    <a16:creationId xmlns:a16="http://schemas.microsoft.com/office/drawing/2014/main" id="{F3C58398-9D3C-A04C-9DF5-A0D433C93453}"/>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0B0661AC-5043-FB41-DF89-A7AF97AA62B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F5E62364-A522-9EA5-4347-91539B0F3062}"/>
                </a:ext>
              </a:extLst>
            </p:cNvPr>
            <p:cNvGrpSpPr/>
            <p:nvPr/>
          </p:nvGrpSpPr>
          <p:grpSpPr>
            <a:xfrm>
              <a:off x="9456717" y="3503540"/>
              <a:ext cx="160616" cy="160616"/>
              <a:chOff x="5924762" y="2045881"/>
              <a:chExt cx="151552" cy="151552"/>
            </a:xfrm>
          </p:grpSpPr>
          <p:cxnSp>
            <p:nvCxnSpPr>
              <p:cNvPr id="353" name="Straight Connector 352">
                <a:extLst>
                  <a:ext uri="{FF2B5EF4-FFF2-40B4-BE49-F238E27FC236}">
                    <a16:creationId xmlns:a16="http://schemas.microsoft.com/office/drawing/2014/main" id="{A8EE6486-B171-1F75-B228-4C3D102A559E}"/>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18886857-0163-E4B8-4F06-396672CBDFD3}"/>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5" name="Group 354">
              <a:extLst>
                <a:ext uri="{FF2B5EF4-FFF2-40B4-BE49-F238E27FC236}">
                  <a16:creationId xmlns:a16="http://schemas.microsoft.com/office/drawing/2014/main" id="{4A6FA71D-B6B0-52A4-3BCF-FFFECE8C0602}"/>
                </a:ext>
              </a:extLst>
            </p:cNvPr>
            <p:cNvGrpSpPr/>
            <p:nvPr/>
          </p:nvGrpSpPr>
          <p:grpSpPr>
            <a:xfrm>
              <a:off x="9508918" y="3571835"/>
              <a:ext cx="160616" cy="160616"/>
              <a:chOff x="5924762" y="2045881"/>
              <a:chExt cx="151552" cy="151552"/>
            </a:xfrm>
          </p:grpSpPr>
          <p:cxnSp>
            <p:nvCxnSpPr>
              <p:cNvPr id="356" name="Straight Connector 355">
                <a:extLst>
                  <a:ext uri="{FF2B5EF4-FFF2-40B4-BE49-F238E27FC236}">
                    <a16:creationId xmlns:a16="http://schemas.microsoft.com/office/drawing/2014/main" id="{2A293F2F-BA40-ECE0-32CB-F3805DE972F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73FB681A-D13B-727C-7C21-6E21D90AE89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8" name="Group 357">
              <a:extLst>
                <a:ext uri="{FF2B5EF4-FFF2-40B4-BE49-F238E27FC236}">
                  <a16:creationId xmlns:a16="http://schemas.microsoft.com/office/drawing/2014/main" id="{1DF6665E-B4DE-DFFC-2469-25A9E22EAF55}"/>
                </a:ext>
              </a:extLst>
            </p:cNvPr>
            <p:cNvGrpSpPr/>
            <p:nvPr/>
          </p:nvGrpSpPr>
          <p:grpSpPr>
            <a:xfrm>
              <a:off x="9548503" y="3571835"/>
              <a:ext cx="160616" cy="160616"/>
              <a:chOff x="5924762" y="2045881"/>
              <a:chExt cx="151552" cy="151552"/>
            </a:xfrm>
          </p:grpSpPr>
          <p:cxnSp>
            <p:nvCxnSpPr>
              <p:cNvPr id="359" name="Straight Connector 358">
                <a:extLst>
                  <a:ext uri="{FF2B5EF4-FFF2-40B4-BE49-F238E27FC236}">
                    <a16:creationId xmlns:a16="http://schemas.microsoft.com/office/drawing/2014/main" id="{9C45ABF6-AED0-4B73-A281-8225D10EC195}"/>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E2453A12-2543-DA57-ADF7-64596A67653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1" name="Group 360">
              <a:extLst>
                <a:ext uri="{FF2B5EF4-FFF2-40B4-BE49-F238E27FC236}">
                  <a16:creationId xmlns:a16="http://schemas.microsoft.com/office/drawing/2014/main" id="{73FB824C-411C-4530-207C-AA7C5D489C79}"/>
                </a:ext>
              </a:extLst>
            </p:cNvPr>
            <p:cNvGrpSpPr/>
            <p:nvPr/>
          </p:nvGrpSpPr>
          <p:grpSpPr>
            <a:xfrm>
              <a:off x="9733437" y="3571835"/>
              <a:ext cx="160616" cy="160616"/>
              <a:chOff x="5924762" y="2045881"/>
              <a:chExt cx="151552" cy="151552"/>
            </a:xfrm>
          </p:grpSpPr>
          <p:cxnSp>
            <p:nvCxnSpPr>
              <p:cNvPr id="362" name="Straight Connector 361">
                <a:extLst>
                  <a:ext uri="{FF2B5EF4-FFF2-40B4-BE49-F238E27FC236}">
                    <a16:creationId xmlns:a16="http://schemas.microsoft.com/office/drawing/2014/main" id="{4132B50C-C9AC-66C4-33D8-BBD11AEAA93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67CE6E3C-05B5-7D84-38F2-49B0310B5894}"/>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95572C99-5E9B-CC03-E4BC-60138E8B8816}"/>
                </a:ext>
              </a:extLst>
            </p:cNvPr>
            <p:cNvGrpSpPr/>
            <p:nvPr/>
          </p:nvGrpSpPr>
          <p:grpSpPr>
            <a:xfrm>
              <a:off x="9991836" y="3571835"/>
              <a:ext cx="160616" cy="160616"/>
              <a:chOff x="5924762" y="2045881"/>
              <a:chExt cx="151552" cy="151552"/>
            </a:xfrm>
          </p:grpSpPr>
          <p:cxnSp>
            <p:nvCxnSpPr>
              <p:cNvPr id="365" name="Straight Connector 364">
                <a:extLst>
                  <a:ext uri="{FF2B5EF4-FFF2-40B4-BE49-F238E27FC236}">
                    <a16:creationId xmlns:a16="http://schemas.microsoft.com/office/drawing/2014/main" id="{591706A8-1B90-50B6-49D9-5C3AA58BD946}"/>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519E9E89-FD56-E5DA-06D5-93DBB4E7F6C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3C31C8D0-039E-81BE-3545-031E8C1A629F}"/>
                </a:ext>
              </a:extLst>
            </p:cNvPr>
            <p:cNvGrpSpPr/>
            <p:nvPr/>
          </p:nvGrpSpPr>
          <p:grpSpPr>
            <a:xfrm>
              <a:off x="10193773" y="3664156"/>
              <a:ext cx="160616" cy="160616"/>
              <a:chOff x="5924762" y="2045881"/>
              <a:chExt cx="151552" cy="151552"/>
            </a:xfrm>
          </p:grpSpPr>
          <p:cxnSp>
            <p:nvCxnSpPr>
              <p:cNvPr id="368" name="Straight Connector 367">
                <a:extLst>
                  <a:ext uri="{FF2B5EF4-FFF2-40B4-BE49-F238E27FC236}">
                    <a16:creationId xmlns:a16="http://schemas.microsoft.com/office/drawing/2014/main" id="{00E99492-265A-0F4A-1F3F-E97F50320B54}"/>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C8181C0-FA03-EC13-FF5A-E24B3285368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A7E9FADC-FE88-FDB9-798E-07E1AF011776}"/>
                </a:ext>
              </a:extLst>
            </p:cNvPr>
            <p:cNvGrpSpPr/>
            <p:nvPr/>
          </p:nvGrpSpPr>
          <p:grpSpPr>
            <a:xfrm>
              <a:off x="10207193" y="3664156"/>
              <a:ext cx="160616" cy="160616"/>
              <a:chOff x="5924762" y="2045881"/>
              <a:chExt cx="151552" cy="151552"/>
            </a:xfrm>
          </p:grpSpPr>
          <p:cxnSp>
            <p:nvCxnSpPr>
              <p:cNvPr id="371" name="Straight Connector 370">
                <a:extLst>
                  <a:ext uri="{FF2B5EF4-FFF2-40B4-BE49-F238E27FC236}">
                    <a16:creationId xmlns:a16="http://schemas.microsoft.com/office/drawing/2014/main" id="{48177848-AD25-E05D-879E-8EE250F10002}"/>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7467AB0-2A60-207D-20BE-D69FC3A5BBF0}"/>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331F0624-3395-8E7A-3FC4-489C2452E329}"/>
                </a:ext>
              </a:extLst>
            </p:cNvPr>
            <p:cNvGrpSpPr/>
            <p:nvPr/>
          </p:nvGrpSpPr>
          <p:grpSpPr>
            <a:xfrm>
              <a:off x="10245155" y="3664156"/>
              <a:ext cx="160616" cy="160616"/>
              <a:chOff x="5924762" y="2045881"/>
              <a:chExt cx="151552" cy="151552"/>
            </a:xfrm>
          </p:grpSpPr>
          <p:cxnSp>
            <p:nvCxnSpPr>
              <p:cNvPr id="374" name="Straight Connector 373">
                <a:extLst>
                  <a:ext uri="{FF2B5EF4-FFF2-40B4-BE49-F238E27FC236}">
                    <a16:creationId xmlns:a16="http://schemas.microsoft.com/office/drawing/2014/main" id="{2C4719E7-4BC5-B76F-7663-3A60BB4842B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E39F0E7B-8763-4FA9-8A3D-26B111F8B33C}"/>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1EFBBABC-AA71-94B2-039A-F551CAB03382}"/>
                </a:ext>
              </a:extLst>
            </p:cNvPr>
            <p:cNvGrpSpPr/>
            <p:nvPr/>
          </p:nvGrpSpPr>
          <p:grpSpPr>
            <a:xfrm>
              <a:off x="10349944" y="3664156"/>
              <a:ext cx="160616" cy="160616"/>
              <a:chOff x="5924762" y="2045881"/>
              <a:chExt cx="151552" cy="151552"/>
            </a:xfrm>
          </p:grpSpPr>
          <p:cxnSp>
            <p:nvCxnSpPr>
              <p:cNvPr id="377" name="Straight Connector 376">
                <a:extLst>
                  <a:ext uri="{FF2B5EF4-FFF2-40B4-BE49-F238E27FC236}">
                    <a16:creationId xmlns:a16="http://schemas.microsoft.com/office/drawing/2014/main" id="{A21A8649-DA00-081C-3E22-929F689F451A}"/>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A4979EB-9F12-87F4-724B-04853EA5565B}"/>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84EA6860-F914-4D60-A80A-2E3F0CF0AA2A}"/>
                </a:ext>
              </a:extLst>
            </p:cNvPr>
            <p:cNvGrpSpPr/>
            <p:nvPr/>
          </p:nvGrpSpPr>
          <p:grpSpPr>
            <a:xfrm>
              <a:off x="10818167" y="3850343"/>
              <a:ext cx="160616" cy="160616"/>
              <a:chOff x="5924762" y="2045881"/>
              <a:chExt cx="151552" cy="151552"/>
            </a:xfrm>
          </p:grpSpPr>
          <p:cxnSp>
            <p:nvCxnSpPr>
              <p:cNvPr id="380" name="Straight Connector 379">
                <a:extLst>
                  <a:ext uri="{FF2B5EF4-FFF2-40B4-BE49-F238E27FC236}">
                    <a16:creationId xmlns:a16="http://schemas.microsoft.com/office/drawing/2014/main" id="{F04AAAAE-F066-D75C-034F-8A2378DC6C18}"/>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49AF36F4-B8D8-19A7-B9F7-6DF3BAABA76A}"/>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01D61A3D-2160-9069-19A9-80E9B4B86C26}"/>
                </a:ext>
              </a:extLst>
            </p:cNvPr>
            <p:cNvGrpSpPr/>
            <p:nvPr/>
          </p:nvGrpSpPr>
          <p:grpSpPr>
            <a:xfrm>
              <a:off x="10874660" y="3850343"/>
              <a:ext cx="160616" cy="160616"/>
              <a:chOff x="5924762" y="2045881"/>
              <a:chExt cx="151552" cy="151552"/>
            </a:xfrm>
          </p:grpSpPr>
          <p:cxnSp>
            <p:nvCxnSpPr>
              <p:cNvPr id="383" name="Straight Connector 382">
                <a:extLst>
                  <a:ext uri="{FF2B5EF4-FFF2-40B4-BE49-F238E27FC236}">
                    <a16:creationId xmlns:a16="http://schemas.microsoft.com/office/drawing/2014/main" id="{722A6357-D9F7-41D3-2640-F7BD5A538727}"/>
                  </a:ext>
                </a:extLst>
              </p:cNvPr>
              <p:cNvCxnSpPr>
                <a:cxnSpLocks/>
              </p:cNvCxnSpPr>
              <p:nvPr/>
            </p:nvCxnSpPr>
            <p:spPr bwMode="auto">
              <a:xfrm>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6B007C6-C7C3-CB24-698E-AC62A74D815D}"/>
                  </a:ext>
                </a:extLst>
              </p:cNvPr>
              <p:cNvCxnSpPr>
                <a:cxnSpLocks/>
              </p:cNvCxnSpPr>
              <p:nvPr/>
            </p:nvCxnSpPr>
            <p:spPr bwMode="auto">
              <a:xfrm rot="16200000">
                <a:off x="6000538" y="2045881"/>
                <a:ext cx="0" cy="151552"/>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679" name="Group 678">
            <a:extLst>
              <a:ext uri="{FF2B5EF4-FFF2-40B4-BE49-F238E27FC236}">
                <a16:creationId xmlns:a16="http://schemas.microsoft.com/office/drawing/2014/main" id="{08D0A0E9-A145-8A53-21FA-2C2C05A3B3D2}"/>
              </a:ext>
            </a:extLst>
          </p:cNvPr>
          <p:cNvGrpSpPr/>
          <p:nvPr/>
        </p:nvGrpSpPr>
        <p:grpSpPr>
          <a:xfrm>
            <a:off x="1914186" y="1545408"/>
            <a:ext cx="9344364" cy="2492992"/>
            <a:chOff x="1914186" y="1545408"/>
            <a:chExt cx="9344364" cy="2492992"/>
          </a:xfrm>
        </p:grpSpPr>
        <p:sp>
          <p:nvSpPr>
            <p:cNvPr id="387" name="Freeform: Shape 386">
              <a:extLst>
                <a:ext uri="{FF2B5EF4-FFF2-40B4-BE49-F238E27FC236}">
                  <a16:creationId xmlns:a16="http://schemas.microsoft.com/office/drawing/2014/main" id="{16C16E90-20BA-F07E-ADC2-C3890177CC0E}"/>
                </a:ext>
              </a:extLst>
            </p:cNvPr>
            <p:cNvSpPr/>
            <p:nvPr/>
          </p:nvSpPr>
          <p:spPr bwMode="auto">
            <a:xfrm>
              <a:off x="1968500" y="1631950"/>
              <a:ext cx="9290050" cy="2330450"/>
            </a:xfrm>
            <a:custGeom>
              <a:avLst/>
              <a:gdLst>
                <a:gd name="connsiteX0" fmla="*/ 9290050 w 9290050"/>
                <a:gd name="connsiteY0" fmla="*/ 2330450 h 2330450"/>
                <a:gd name="connsiteX1" fmla="*/ 7988300 w 9290050"/>
                <a:gd name="connsiteY1" fmla="*/ 2330450 h 2330450"/>
                <a:gd name="connsiteX2" fmla="*/ 7988300 w 9290050"/>
                <a:gd name="connsiteY2" fmla="*/ 2197100 h 2330450"/>
                <a:gd name="connsiteX3" fmla="*/ 7969250 w 9290050"/>
                <a:gd name="connsiteY3" fmla="*/ 2197100 h 2330450"/>
                <a:gd name="connsiteX4" fmla="*/ 7969250 w 9290050"/>
                <a:gd name="connsiteY4" fmla="*/ 2063750 h 2330450"/>
                <a:gd name="connsiteX5" fmla="*/ 7727950 w 9290050"/>
                <a:gd name="connsiteY5" fmla="*/ 2063750 h 2330450"/>
                <a:gd name="connsiteX6" fmla="*/ 7727950 w 9290050"/>
                <a:gd name="connsiteY6" fmla="*/ 2006600 h 2330450"/>
                <a:gd name="connsiteX7" fmla="*/ 7689850 w 9290050"/>
                <a:gd name="connsiteY7" fmla="*/ 2006600 h 2330450"/>
                <a:gd name="connsiteX8" fmla="*/ 7689850 w 9290050"/>
                <a:gd name="connsiteY8" fmla="*/ 1968500 h 2330450"/>
                <a:gd name="connsiteX9" fmla="*/ 6826250 w 9290050"/>
                <a:gd name="connsiteY9" fmla="*/ 1968500 h 2330450"/>
                <a:gd name="connsiteX10" fmla="*/ 6826250 w 9290050"/>
                <a:gd name="connsiteY10" fmla="*/ 1943100 h 2330450"/>
                <a:gd name="connsiteX11" fmla="*/ 6477000 w 9290050"/>
                <a:gd name="connsiteY11" fmla="*/ 1943100 h 2330450"/>
                <a:gd name="connsiteX12" fmla="*/ 6477000 w 9290050"/>
                <a:gd name="connsiteY12" fmla="*/ 1905000 h 2330450"/>
                <a:gd name="connsiteX13" fmla="*/ 6413500 w 9290050"/>
                <a:gd name="connsiteY13" fmla="*/ 1905000 h 2330450"/>
                <a:gd name="connsiteX14" fmla="*/ 6413500 w 9290050"/>
                <a:gd name="connsiteY14" fmla="*/ 1873250 h 2330450"/>
                <a:gd name="connsiteX15" fmla="*/ 6356350 w 9290050"/>
                <a:gd name="connsiteY15" fmla="*/ 1873250 h 2330450"/>
                <a:gd name="connsiteX16" fmla="*/ 6356350 w 9290050"/>
                <a:gd name="connsiteY16" fmla="*/ 1847850 h 2330450"/>
                <a:gd name="connsiteX17" fmla="*/ 6235700 w 9290050"/>
                <a:gd name="connsiteY17" fmla="*/ 1847850 h 2330450"/>
                <a:gd name="connsiteX18" fmla="*/ 6235700 w 9290050"/>
                <a:gd name="connsiteY18" fmla="*/ 1822450 h 2330450"/>
                <a:gd name="connsiteX19" fmla="*/ 6096000 w 9290050"/>
                <a:gd name="connsiteY19" fmla="*/ 1822450 h 2330450"/>
                <a:gd name="connsiteX20" fmla="*/ 6096000 w 9290050"/>
                <a:gd name="connsiteY20" fmla="*/ 1784350 h 2330450"/>
                <a:gd name="connsiteX21" fmla="*/ 5905500 w 9290050"/>
                <a:gd name="connsiteY21" fmla="*/ 1784350 h 2330450"/>
                <a:gd name="connsiteX22" fmla="*/ 5905500 w 9290050"/>
                <a:gd name="connsiteY22" fmla="*/ 1765300 h 2330450"/>
                <a:gd name="connsiteX23" fmla="*/ 5848350 w 9290050"/>
                <a:gd name="connsiteY23" fmla="*/ 1765300 h 2330450"/>
                <a:gd name="connsiteX24" fmla="*/ 5848350 w 9290050"/>
                <a:gd name="connsiteY24" fmla="*/ 1739900 h 2330450"/>
                <a:gd name="connsiteX25" fmla="*/ 5746750 w 9290050"/>
                <a:gd name="connsiteY25" fmla="*/ 1739900 h 2330450"/>
                <a:gd name="connsiteX26" fmla="*/ 5746750 w 9290050"/>
                <a:gd name="connsiteY26" fmla="*/ 1701800 h 2330450"/>
                <a:gd name="connsiteX27" fmla="*/ 5676900 w 9290050"/>
                <a:gd name="connsiteY27" fmla="*/ 1701800 h 2330450"/>
                <a:gd name="connsiteX28" fmla="*/ 5676900 w 9290050"/>
                <a:gd name="connsiteY28" fmla="*/ 1682750 h 2330450"/>
                <a:gd name="connsiteX29" fmla="*/ 5549900 w 9290050"/>
                <a:gd name="connsiteY29" fmla="*/ 1682750 h 2330450"/>
                <a:gd name="connsiteX30" fmla="*/ 5549900 w 9290050"/>
                <a:gd name="connsiteY30" fmla="*/ 1670050 h 2330450"/>
                <a:gd name="connsiteX31" fmla="*/ 5346700 w 9290050"/>
                <a:gd name="connsiteY31" fmla="*/ 1670050 h 2330450"/>
                <a:gd name="connsiteX32" fmla="*/ 5346700 w 9290050"/>
                <a:gd name="connsiteY32" fmla="*/ 1631950 h 2330450"/>
                <a:gd name="connsiteX33" fmla="*/ 5283200 w 9290050"/>
                <a:gd name="connsiteY33" fmla="*/ 1631950 h 2330450"/>
                <a:gd name="connsiteX34" fmla="*/ 5283200 w 9290050"/>
                <a:gd name="connsiteY34" fmla="*/ 1606550 h 2330450"/>
                <a:gd name="connsiteX35" fmla="*/ 5213350 w 9290050"/>
                <a:gd name="connsiteY35" fmla="*/ 1606550 h 2330450"/>
                <a:gd name="connsiteX36" fmla="*/ 5213350 w 9290050"/>
                <a:gd name="connsiteY36" fmla="*/ 1549400 h 2330450"/>
                <a:gd name="connsiteX37" fmla="*/ 5137150 w 9290050"/>
                <a:gd name="connsiteY37" fmla="*/ 1549400 h 2330450"/>
                <a:gd name="connsiteX38" fmla="*/ 5137150 w 9290050"/>
                <a:gd name="connsiteY38" fmla="*/ 1517650 h 2330450"/>
                <a:gd name="connsiteX39" fmla="*/ 4876800 w 9290050"/>
                <a:gd name="connsiteY39" fmla="*/ 1517650 h 2330450"/>
                <a:gd name="connsiteX40" fmla="*/ 4876800 w 9290050"/>
                <a:gd name="connsiteY40" fmla="*/ 1485900 h 2330450"/>
                <a:gd name="connsiteX41" fmla="*/ 4635500 w 9290050"/>
                <a:gd name="connsiteY41" fmla="*/ 1485900 h 2330450"/>
                <a:gd name="connsiteX42" fmla="*/ 4635500 w 9290050"/>
                <a:gd name="connsiteY42" fmla="*/ 1390650 h 2330450"/>
                <a:gd name="connsiteX43" fmla="*/ 4584700 w 9290050"/>
                <a:gd name="connsiteY43" fmla="*/ 1390650 h 2330450"/>
                <a:gd name="connsiteX44" fmla="*/ 4584700 w 9290050"/>
                <a:gd name="connsiteY44" fmla="*/ 1358900 h 2330450"/>
                <a:gd name="connsiteX45" fmla="*/ 4464050 w 9290050"/>
                <a:gd name="connsiteY45" fmla="*/ 1358900 h 2330450"/>
                <a:gd name="connsiteX46" fmla="*/ 4464050 w 9290050"/>
                <a:gd name="connsiteY46" fmla="*/ 1346200 h 2330450"/>
                <a:gd name="connsiteX47" fmla="*/ 4298950 w 9290050"/>
                <a:gd name="connsiteY47" fmla="*/ 1346200 h 2330450"/>
                <a:gd name="connsiteX48" fmla="*/ 4298950 w 9290050"/>
                <a:gd name="connsiteY48" fmla="*/ 1295400 h 2330450"/>
                <a:gd name="connsiteX49" fmla="*/ 4210050 w 9290050"/>
                <a:gd name="connsiteY49" fmla="*/ 1295400 h 2330450"/>
                <a:gd name="connsiteX50" fmla="*/ 4210050 w 9290050"/>
                <a:gd name="connsiteY50" fmla="*/ 1263650 h 2330450"/>
                <a:gd name="connsiteX51" fmla="*/ 4159250 w 9290050"/>
                <a:gd name="connsiteY51" fmla="*/ 1263650 h 2330450"/>
                <a:gd name="connsiteX52" fmla="*/ 4159250 w 9290050"/>
                <a:gd name="connsiteY52" fmla="*/ 1238250 h 2330450"/>
                <a:gd name="connsiteX53" fmla="*/ 4057650 w 9290050"/>
                <a:gd name="connsiteY53" fmla="*/ 1238250 h 2330450"/>
                <a:gd name="connsiteX54" fmla="*/ 4057650 w 9290050"/>
                <a:gd name="connsiteY54" fmla="*/ 1193800 h 2330450"/>
                <a:gd name="connsiteX55" fmla="*/ 3911600 w 9290050"/>
                <a:gd name="connsiteY55" fmla="*/ 1193800 h 2330450"/>
                <a:gd name="connsiteX56" fmla="*/ 3911600 w 9290050"/>
                <a:gd name="connsiteY56" fmla="*/ 1174750 h 2330450"/>
                <a:gd name="connsiteX57" fmla="*/ 3829050 w 9290050"/>
                <a:gd name="connsiteY57" fmla="*/ 1174750 h 2330450"/>
                <a:gd name="connsiteX58" fmla="*/ 3829050 w 9290050"/>
                <a:gd name="connsiteY58" fmla="*/ 1149350 h 2330450"/>
                <a:gd name="connsiteX59" fmla="*/ 3740150 w 9290050"/>
                <a:gd name="connsiteY59" fmla="*/ 1149350 h 2330450"/>
                <a:gd name="connsiteX60" fmla="*/ 3740150 w 9290050"/>
                <a:gd name="connsiteY60" fmla="*/ 1123950 h 2330450"/>
                <a:gd name="connsiteX61" fmla="*/ 3536950 w 9290050"/>
                <a:gd name="connsiteY61" fmla="*/ 1123950 h 2330450"/>
                <a:gd name="connsiteX62" fmla="*/ 3536950 w 9290050"/>
                <a:gd name="connsiteY62" fmla="*/ 1092200 h 2330450"/>
                <a:gd name="connsiteX63" fmla="*/ 3460750 w 9290050"/>
                <a:gd name="connsiteY63" fmla="*/ 1092200 h 2330450"/>
                <a:gd name="connsiteX64" fmla="*/ 3460750 w 9290050"/>
                <a:gd name="connsiteY64" fmla="*/ 1079500 h 2330450"/>
                <a:gd name="connsiteX65" fmla="*/ 3378200 w 9290050"/>
                <a:gd name="connsiteY65" fmla="*/ 1079500 h 2330450"/>
                <a:gd name="connsiteX66" fmla="*/ 3378200 w 9290050"/>
                <a:gd name="connsiteY66" fmla="*/ 1060450 h 2330450"/>
                <a:gd name="connsiteX67" fmla="*/ 3143250 w 9290050"/>
                <a:gd name="connsiteY67" fmla="*/ 1060450 h 2330450"/>
                <a:gd name="connsiteX68" fmla="*/ 3143250 w 9290050"/>
                <a:gd name="connsiteY68" fmla="*/ 1003300 h 2330450"/>
                <a:gd name="connsiteX69" fmla="*/ 3111500 w 9290050"/>
                <a:gd name="connsiteY69" fmla="*/ 1003300 h 2330450"/>
                <a:gd name="connsiteX70" fmla="*/ 3111500 w 9290050"/>
                <a:gd name="connsiteY70" fmla="*/ 977900 h 2330450"/>
                <a:gd name="connsiteX71" fmla="*/ 3016250 w 9290050"/>
                <a:gd name="connsiteY71" fmla="*/ 977900 h 2330450"/>
                <a:gd name="connsiteX72" fmla="*/ 3016250 w 9290050"/>
                <a:gd name="connsiteY72" fmla="*/ 946150 h 2330450"/>
                <a:gd name="connsiteX73" fmla="*/ 2908300 w 9290050"/>
                <a:gd name="connsiteY73" fmla="*/ 946150 h 2330450"/>
                <a:gd name="connsiteX74" fmla="*/ 2908300 w 9290050"/>
                <a:gd name="connsiteY74" fmla="*/ 895350 h 2330450"/>
                <a:gd name="connsiteX75" fmla="*/ 2774950 w 9290050"/>
                <a:gd name="connsiteY75" fmla="*/ 895350 h 2330450"/>
                <a:gd name="connsiteX76" fmla="*/ 2774950 w 9290050"/>
                <a:gd name="connsiteY76" fmla="*/ 869950 h 2330450"/>
                <a:gd name="connsiteX77" fmla="*/ 2749550 w 9290050"/>
                <a:gd name="connsiteY77" fmla="*/ 869950 h 2330450"/>
                <a:gd name="connsiteX78" fmla="*/ 2749550 w 9290050"/>
                <a:gd name="connsiteY78" fmla="*/ 850900 h 2330450"/>
                <a:gd name="connsiteX79" fmla="*/ 2717800 w 9290050"/>
                <a:gd name="connsiteY79" fmla="*/ 850900 h 2330450"/>
                <a:gd name="connsiteX80" fmla="*/ 2679700 w 9290050"/>
                <a:gd name="connsiteY80" fmla="*/ 850900 h 2330450"/>
                <a:gd name="connsiteX81" fmla="*/ 2679700 w 9290050"/>
                <a:gd name="connsiteY81" fmla="*/ 831850 h 2330450"/>
                <a:gd name="connsiteX82" fmla="*/ 2635250 w 9290050"/>
                <a:gd name="connsiteY82" fmla="*/ 831850 h 2330450"/>
                <a:gd name="connsiteX83" fmla="*/ 2635250 w 9290050"/>
                <a:gd name="connsiteY83" fmla="*/ 787400 h 2330450"/>
                <a:gd name="connsiteX84" fmla="*/ 2470150 w 9290050"/>
                <a:gd name="connsiteY84" fmla="*/ 787400 h 2330450"/>
                <a:gd name="connsiteX85" fmla="*/ 2470150 w 9290050"/>
                <a:gd name="connsiteY85" fmla="*/ 736600 h 2330450"/>
                <a:gd name="connsiteX86" fmla="*/ 2413000 w 9290050"/>
                <a:gd name="connsiteY86" fmla="*/ 736600 h 2330450"/>
                <a:gd name="connsiteX87" fmla="*/ 2413000 w 9290050"/>
                <a:gd name="connsiteY87" fmla="*/ 685800 h 2330450"/>
                <a:gd name="connsiteX88" fmla="*/ 2343150 w 9290050"/>
                <a:gd name="connsiteY88" fmla="*/ 685800 h 2330450"/>
                <a:gd name="connsiteX89" fmla="*/ 2343150 w 9290050"/>
                <a:gd name="connsiteY89" fmla="*/ 647700 h 2330450"/>
                <a:gd name="connsiteX90" fmla="*/ 2286000 w 9290050"/>
                <a:gd name="connsiteY90" fmla="*/ 647700 h 2330450"/>
                <a:gd name="connsiteX91" fmla="*/ 2286000 w 9290050"/>
                <a:gd name="connsiteY91" fmla="*/ 622300 h 2330450"/>
                <a:gd name="connsiteX92" fmla="*/ 2184400 w 9290050"/>
                <a:gd name="connsiteY92" fmla="*/ 622300 h 2330450"/>
                <a:gd name="connsiteX93" fmla="*/ 2165350 w 9290050"/>
                <a:gd name="connsiteY93" fmla="*/ 603250 h 2330450"/>
                <a:gd name="connsiteX94" fmla="*/ 2070100 w 9290050"/>
                <a:gd name="connsiteY94" fmla="*/ 603250 h 2330450"/>
                <a:gd name="connsiteX95" fmla="*/ 2070100 w 9290050"/>
                <a:gd name="connsiteY95" fmla="*/ 558800 h 2330450"/>
                <a:gd name="connsiteX96" fmla="*/ 1962150 w 9290050"/>
                <a:gd name="connsiteY96" fmla="*/ 558800 h 2330450"/>
                <a:gd name="connsiteX97" fmla="*/ 1962150 w 9290050"/>
                <a:gd name="connsiteY97" fmla="*/ 527050 h 2330450"/>
                <a:gd name="connsiteX98" fmla="*/ 1898650 w 9290050"/>
                <a:gd name="connsiteY98" fmla="*/ 527050 h 2330450"/>
                <a:gd name="connsiteX99" fmla="*/ 1898650 w 9290050"/>
                <a:gd name="connsiteY99" fmla="*/ 501650 h 2330450"/>
                <a:gd name="connsiteX100" fmla="*/ 1803400 w 9290050"/>
                <a:gd name="connsiteY100" fmla="*/ 501650 h 2330450"/>
                <a:gd name="connsiteX101" fmla="*/ 1803400 w 9290050"/>
                <a:gd name="connsiteY101" fmla="*/ 450850 h 2330450"/>
                <a:gd name="connsiteX102" fmla="*/ 1631950 w 9290050"/>
                <a:gd name="connsiteY102" fmla="*/ 450850 h 2330450"/>
                <a:gd name="connsiteX103" fmla="*/ 1631950 w 9290050"/>
                <a:gd name="connsiteY103" fmla="*/ 406400 h 2330450"/>
                <a:gd name="connsiteX104" fmla="*/ 1549400 w 9290050"/>
                <a:gd name="connsiteY104" fmla="*/ 406400 h 2330450"/>
                <a:gd name="connsiteX105" fmla="*/ 1549400 w 9290050"/>
                <a:gd name="connsiteY105" fmla="*/ 374650 h 2330450"/>
                <a:gd name="connsiteX106" fmla="*/ 1524000 w 9290050"/>
                <a:gd name="connsiteY106" fmla="*/ 374650 h 2330450"/>
                <a:gd name="connsiteX107" fmla="*/ 1524000 w 9290050"/>
                <a:gd name="connsiteY107" fmla="*/ 361950 h 2330450"/>
                <a:gd name="connsiteX108" fmla="*/ 1409700 w 9290050"/>
                <a:gd name="connsiteY108" fmla="*/ 361950 h 2330450"/>
                <a:gd name="connsiteX109" fmla="*/ 1409700 w 9290050"/>
                <a:gd name="connsiteY109" fmla="*/ 317500 h 2330450"/>
                <a:gd name="connsiteX110" fmla="*/ 1301750 w 9290050"/>
                <a:gd name="connsiteY110" fmla="*/ 317500 h 2330450"/>
                <a:gd name="connsiteX111" fmla="*/ 1301750 w 9290050"/>
                <a:gd name="connsiteY111" fmla="*/ 266700 h 2330450"/>
                <a:gd name="connsiteX112" fmla="*/ 1225550 w 9290050"/>
                <a:gd name="connsiteY112" fmla="*/ 266700 h 2330450"/>
                <a:gd name="connsiteX113" fmla="*/ 1225550 w 9290050"/>
                <a:gd name="connsiteY113" fmla="*/ 241300 h 2330450"/>
                <a:gd name="connsiteX114" fmla="*/ 1073150 w 9290050"/>
                <a:gd name="connsiteY114" fmla="*/ 241300 h 2330450"/>
                <a:gd name="connsiteX115" fmla="*/ 1073150 w 9290050"/>
                <a:gd name="connsiteY115" fmla="*/ 215900 h 2330450"/>
                <a:gd name="connsiteX116" fmla="*/ 977900 w 9290050"/>
                <a:gd name="connsiteY116" fmla="*/ 215900 h 2330450"/>
                <a:gd name="connsiteX117" fmla="*/ 977900 w 9290050"/>
                <a:gd name="connsiteY117" fmla="*/ 184150 h 2330450"/>
                <a:gd name="connsiteX118" fmla="*/ 927100 w 9290050"/>
                <a:gd name="connsiteY118" fmla="*/ 184150 h 2330450"/>
                <a:gd name="connsiteX119" fmla="*/ 927100 w 9290050"/>
                <a:gd name="connsiteY119" fmla="*/ 152400 h 2330450"/>
                <a:gd name="connsiteX120" fmla="*/ 920750 w 9290050"/>
                <a:gd name="connsiteY120" fmla="*/ 152400 h 2330450"/>
                <a:gd name="connsiteX121" fmla="*/ 920750 w 9290050"/>
                <a:gd name="connsiteY121" fmla="*/ 114300 h 2330450"/>
                <a:gd name="connsiteX122" fmla="*/ 603250 w 9290050"/>
                <a:gd name="connsiteY122" fmla="*/ 114300 h 2330450"/>
                <a:gd name="connsiteX123" fmla="*/ 603250 w 9290050"/>
                <a:gd name="connsiteY123" fmla="*/ 76200 h 2330450"/>
                <a:gd name="connsiteX124" fmla="*/ 520700 w 9290050"/>
                <a:gd name="connsiteY124" fmla="*/ 76200 h 2330450"/>
                <a:gd name="connsiteX125" fmla="*/ 520700 w 9290050"/>
                <a:gd name="connsiteY125" fmla="*/ 50800 h 2330450"/>
                <a:gd name="connsiteX126" fmla="*/ 412750 w 9290050"/>
                <a:gd name="connsiteY126" fmla="*/ 50800 h 2330450"/>
                <a:gd name="connsiteX127" fmla="*/ 412750 w 9290050"/>
                <a:gd name="connsiteY127" fmla="*/ 25400 h 2330450"/>
                <a:gd name="connsiteX128" fmla="*/ 304800 w 9290050"/>
                <a:gd name="connsiteY128" fmla="*/ 25400 h 2330450"/>
                <a:gd name="connsiteX129" fmla="*/ 304800 w 9290050"/>
                <a:gd name="connsiteY129" fmla="*/ 0 h 2330450"/>
                <a:gd name="connsiteX130" fmla="*/ 0 w 9290050"/>
                <a:gd name="connsiteY130" fmla="*/ 0 h 233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9290050" h="2330450">
                  <a:moveTo>
                    <a:pt x="9290050" y="2330450"/>
                  </a:moveTo>
                  <a:lnTo>
                    <a:pt x="7988300" y="2330450"/>
                  </a:lnTo>
                  <a:lnTo>
                    <a:pt x="7988300" y="2197100"/>
                  </a:lnTo>
                  <a:lnTo>
                    <a:pt x="7969250" y="2197100"/>
                  </a:lnTo>
                  <a:lnTo>
                    <a:pt x="7969250" y="2063750"/>
                  </a:lnTo>
                  <a:lnTo>
                    <a:pt x="7727950" y="2063750"/>
                  </a:lnTo>
                  <a:lnTo>
                    <a:pt x="7727950" y="2006600"/>
                  </a:lnTo>
                  <a:lnTo>
                    <a:pt x="7689850" y="2006600"/>
                  </a:lnTo>
                  <a:lnTo>
                    <a:pt x="7689850" y="1968500"/>
                  </a:lnTo>
                  <a:lnTo>
                    <a:pt x="6826250" y="1968500"/>
                  </a:lnTo>
                  <a:lnTo>
                    <a:pt x="6826250" y="1943100"/>
                  </a:lnTo>
                  <a:lnTo>
                    <a:pt x="6477000" y="1943100"/>
                  </a:lnTo>
                  <a:lnTo>
                    <a:pt x="6477000" y="1905000"/>
                  </a:lnTo>
                  <a:lnTo>
                    <a:pt x="6413500" y="1905000"/>
                  </a:lnTo>
                  <a:lnTo>
                    <a:pt x="6413500" y="1873250"/>
                  </a:lnTo>
                  <a:lnTo>
                    <a:pt x="6356350" y="1873250"/>
                  </a:lnTo>
                  <a:lnTo>
                    <a:pt x="6356350" y="1847850"/>
                  </a:lnTo>
                  <a:lnTo>
                    <a:pt x="6235700" y="1847850"/>
                  </a:lnTo>
                  <a:lnTo>
                    <a:pt x="6235700" y="1822450"/>
                  </a:lnTo>
                  <a:lnTo>
                    <a:pt x="6096000" y="1822450"/>
                  </a:lnTo>
                  <a:lnTo>
                    <a:pt x="6096000" y="1784350"/>
                  </a:lnTo>
                  <a:lnTo>
                    <a:pt x="5905500" y="1784350"/>
                  </a:lnTo>
                  <a:lnTo>
                    <a:pt x="5905500" y="1765300"/>
                  </a:lnTo>
                  <a:lnTo>
                    <a:pt x="5848350" y="1765300"/>
                  </a:lnTo>
                  <a:lnTo>
                    <a:pt x="5848350" y="1739900"/>
                  </a:lnTo>
                  <a:lnTo>
                    <a:pt x="5746750" y="1739900"/>
                  </a:lnTo>
                  <a:lnTo>
                    <a:pt x="5746750" y="1701800"/>
                  </a:lnTo>
                  <a:lnTo>
                    <a:pt x="5676900" y="1701800"/>
                  </a:lnTo>
                  <a:lnTo>
                    <a:pt x="5676900" y="1682750"/>
                  </a:lnTo>
                  <a:lnTo>
                    <a:pt x="5549900" y="1682750"/>
                  </a:lnTo>
                  <a:lnTo>
                    <a:pt x="5549900" y="1670050"/>
                  </a:lnTo>
                  <a:lnTo>
                    <a:pt x="5346700" y="1670050"/>
                  </a:lnTo>
                  <a:lnTo>
                    <a:pt x="5346700" y="1631950"/>
                  </a:lnTo>
                  <a:lnTo>
                    <a:pt x="5283200" y="1631950"/>
                  </a:lnTo>
                  <a:lnTo>
                    <a:pt x="5283200" y="1606550"/>
                  </a:lnTo>
                  <a:lnTo>
                    <a:pt x="5213350" y="1606550"/>
                  </a:lnTo>
                  <a:lnTo>
                    <a:pt x="5213350" y="1549400"/>
                  </a:lnTo>
                  <a:lnTo>
                    <a:pt x="5137150" y="1549400"/>
                  </a:lnTo>
                  <a:lnTo>
                    <a:pt x="5137150" y="1517650"/>
                  </a:lnTo>
                  <a:lnTo>
                    <a:pt x="4876800" y="1517650"/>
                  </a:lnTo>
                  <a:lnTo>
                    <a:pt x="4876800" y="1485900"/>
                  </a:lnTo>
                  <a:lnTo>
                    <a:pt x="4635500" y="1485900"/>
                  </a:lnTo>
                  <a:lnTo>
                    <a:pt x="4635500" y="1390650"/>
                  </a:lnTo>
                  <a:lnTo>
                    <a:pt x="4584700" y="1390650"/>
                  </a:lnTo>
                  <a:lnTo>
                    <a:pt x="4584700" y="1358900"/>
                  </a:lnTo>
                  <a:lnTo>
                    <a:pt x="4464050" y="1358900"/>
                  </a:lnTo>
                  <a:lnTo>
                    <a:pt x="4464050" y="1346200"/>
                  </a:lnTo>
                  <a:lnTo>
                    <a:pt x="4298950" y="1346200"/>
                  </a:lnTo>
                  <a:lnTo>
                    <a:pt x="4298950" y="1295400"/>
                  </a:lnTo>
                  <a:lnTo>
                    <a:pt x="4210050" y="1295400"/>
                  </a:lnTo>
                  <a:lnTo>
                    <a:pt x="4210050" y="1263650"/>
                  </a:lnTo>
                  <a:lnTo>
                    <a:pt x="4159250" y="1263650"/>
                  </a:lnTo>
                  <a:lnTo>
                    <a:pt x="4159250" y="1238250"/>
                  </a:lnTo>
                  <a:lnTo>
                    <a:pt x="4057650" y="1238250"/>
                  </a:lnTo>
                  <a:lnTo>
                    <a:pt x="4057650" y="1193800"/>
                  </a:lnTo>
                  <a:lnTo>
                    <a:pt x="3911600" y="1193800"/>
                  </a:lnTo>
                  <a:lnTo>
                    <a:pt x="3911600" y="1174750"/>
                  </a:lnTo>
                  <a:lnTo>
                    <a:pt x="3829050" y="1174750"/>
                  </a:lnTo>
                  <a:lnTo>
                    <a:pt x="3829050" y="1149350"/>
                  </a:lnTo>
                  <a:lnTo>
                    <a:pt x="3740150" y="1149350"/>
                  </a:lnTo>
                  <a:lnTo>
                    <a:pt x="3740150" y="1123950"/>
                  </a:lnTo>
                  <a:lnTo>
                    <a:pt x="3536950" y="1123950"/>
                  </a:lnTo>
                  <a:lnTo>
                    <a:pt x="3536950" y="1092200"/>
                  </a:lnTo>
                  <a:lnTo>
                    <a:pt x="3460750" y="1092200"/>
                  </a:lnTo>
                  <a:lnTo>
                    <a:pt x="3460750" y="1079500"/>
                  </a:lnTo>
                  <a:lnTo>
                    <a:pt x="3378200" y="1079500"/>
                  </a:lnTo>
                  <a:lnTo>
                    <a:pt x="3378200" y="1060450"/>
                  </a:lnTo>
                  <a:lnTo>
                    <a:pt x="3143250" y="1060450"/>
                  </a:lnTo>
                  <a:lnTo>
                    <a:pt x="3143250" y="1003300"/>
                  </a:lnTo>
                  <a:lnTo>
                    <a:pt x="3111500" y="1003300"/>
                  </a:lnTo>
                  <a:lnTo>
                    <a:pt x="3111500" y="977900"/>
                  </a:lnTo>
                  <a:lnTo>
                    <a:pt x="3016250" y="977900"/>
                  </a:lnTo>
                  <a:lnTo>
                    <a:pt x="3016250" y="946150"/>
                  </a:lnTo>
                  <a:lnTo>
                    <a:pt x="2908300" y="946150"/>
                  </a:lnTo>
                  <a:lnTo>
                    <a:pt x="2908300" y="895350"/>
                  </a:lnTo>
                  <a:lnTo>
                    <a:pt x="2774950" y="895350"/>
                  </a:lnTo>
                  <a:lnTo>
                    <a:pt x="2774950" y="869950"/>
                  </a:lnTo>
                  <a:lnTo>
                    <a:pt x="2749550" y="869950"/>
                  </a:lnTo>
                  <a:lnTo>
                    <a:pt x="2749550" y="850900"/>
                  </a:lnTo>
                  <a:lnTo>
                    <a:pt x="2717800" y="850900"/>
                  </a:lnTo>
                  <a:lnTo>
                    <a:pt x="2679700" y="850900"/>
                  </a:lnTo>
                  <a:lnTo>
                    <a:pt x="2679700" y="831850"/>
                  </a:lnTo>
                  <a:lnTo>
                    <a:pt x="2635250" y="831850"/>
                  </a:lnTo>
                  <a:lnTo>
                    <a:pt x="2635250" y="787400"/>
                  </a:lnTo>
                  <a:lnTo>
                    <a:pt x="2470150" y="787400"/>
                  </a:lnTo>
                  <a:lnTo>
                    <a:pt x="2470150" y="736600"/>
                  </a:lnTo>
                  <a:lnTo>
                    <a:pt x="2413000" y="736600"/>
                  </a:lnTo>
                  <a:lnTo>
                    <a:pt x="2413000" y="685800"/>
                  </a:lnTo>
                  <a:lnTo>
                    <a:pt x="2343150" y="685800"/>
                  </a:lnTo>
                  <a:lnTo>
                    <a:pt x="2343150" y="647700"/>
                  </a:lnTo>
                  <a:lnTo>
                    <a:pt x="2286000" y="647700"/>
                  </a:lnTo>
                  <a:lnTo>
                    <a:pt x="2286000" y="622300"/>
                  </a:lnTo>
                  <a:lnTo>
                    <a:pt x="2184400" y="622300"/>
                  </a:lnTo>
                  <a:lnTo>
                    <a:pt x="2165350" y="603250"/>
                  </a:lnTo>
                  <a:lnTo>
                    <a:pt x="2070100" y="603250"/>
                  </a:lnTo>
                  <a:lnTo>
                    <a:pt x="2070100" y="558800"/>
                  </a:lnTo>
                  <a:lnTo>
                    <a:pt x="1962150" y="558800"/>
                  </a:lnTo>
                  <a:lnTo>
                    <a:pt x="1962150" y="527050"/>
                  </a:lnTo>
                  <a:lnTo>
                    <a:pt x="1898650" y="527050"/>
                  </a:lnTo>
                  <a:lnTo>
                    <a:pt x="1898650" y="501650"/>
                  </a:lnTo>
                  <a:lnTo>
                    <a:pt x="1803400" y="501650"/>
                  </a:lnTo>
                  <a:lnTo>
                    <a:pt x="1803400" y="450850"/>
                  </a:lnTo>
                  <a:lnTo>
                    <a:pt x="1631950" y="450850"/>
                  </a:lnTo>
                  <a:lnTo>
                    <a:pt x="1631950" y="406400"/>
                  </a:lnTo>
                  <a:lnTo>
                    <a:pt x="1549400" y="406400"/>
                  </a:lnTo>
                  <a:lnTo>
                    <a:pt x="1549400" y="374650"/>
                  </a:lnTo>
                  <a:lnTo>
                    <a:pt x="1524000" y="374650"/>
                  </a:lnTo>
                  <a:lnTo>
                    <a:pt x="1524000" y="361950"/>
                  </a:lnTo>
                  <a:lnTo>
                    <a:pt x="1409700" y="361950"/>
                  </a:lnTo>
                  <a:lnTo>
                    <a:pt x="1409700" y="317500"/>
                  </a:lnTo>
                  <a:lnTo>
                    <a:pt x="1301750" y="317500"/>
                  </a:lnTo>
                  <a:lnTo>
                    <a:pt x="1301750" y="266700"/>
                  </a:lnTo>
                  <a:lnTo>
                    <a:pt x="1225550" y="266700"/>
                  </a:lnTo>
                  <a:lnTo>
                    <a:pt x="1225550" y="241300"/>
                  </a:lnTo>
                  <a:lnTo>
                    <a:pt x="1073150" y="241300"/>
                  </a:lnTo>
                  <a:lnTo>
                    <a:pt x="1073150" y="215900"/>
                  </a:lnTo>
                  <a:lnTo>
                    <a:pt x="977900" y="215900"/>
                  </a:lnTo>
                  <a:lnTo>
                    <a:pt x="977900" y="184150"/>
                  </a:lnTo>
                  <a:lnTo>
                    <a:pt x="927100" y="184150"/>
                  </a:lnTo>
                  <a:lnTo>
                    <a:pt x="927100" y="152400"/>
                  </a:lnTo>
                  <a:lnTo>
                    <a:pt x="920750" y="152400"/>
                  </a:lnTo>
                  <a:lnTo>
                    <a:pt x="920750" y="114300"/>
                  </a:lnTo>
                  <a:lnTo>
                    <a:pt x="603250" y="114300"/>
                  </a:lnTo>
                  <a:lnTo>
                    <a:pt x="603250" y="76200"/>
                  </a:lnTo>
                  <a:lnTo>
                    <a:pt x="520700" y="76200"/>
                  </a:lnTo>
                  <a:lnTo>
                    <a:pt x="520700" y="50800"/>
                  </a:lnTo>
                  <a:lnTo>
                    <a:pt x="412750" y="50800"/>
                  </a:lnTo>
                  <a:lnTo>
                    <a:pt x="412750" y="25400"/>
                  </a:lnTo>
                  <a:lnTo>
                    <a:pt x="304800" y="25400"/>
                  </a:lnTo>
                  <a:lnTo>
                    <a:pt x="30480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88" name="Group 387">
              <a:extLst>
                <a:ext uri="{FF2B5EF4-FFF2-40B4-BE49-F238E27FC236}">
                  <a16:creationId xmlns:a16="http://schemas.microsoft.com/office/drawing/2014/main" id="{D7B9DBC8-133D-6836-8E60-E28B7A04604B}"/>
                </a:ext>
              </a:extLst>
            </p:cNvPr>
            <p:cNvGrpSpPr/>
            <p:nvPr/>
          </p:nvGrpSpPr>
          <p:grpSpPr>
            <a:xfrm>
              <a:off x="1914186" y="1545408"/>
              <a:ext cx="160616" cy="160616"/>
              <a:chOff x="5924762" y="2045881"/>
              <a:chExt cx="151552" cy="151552"/>
            </a:xfrm>
          </p:grpSpPr>
          <p:cxnSp>
            <p:nvCxnSpPr>
              <p:cNvPr id="389" name="Straight Connector 388">
                <a:extLst>
                  <a:ext uri="{FF2B5EF4-FFF2-40B4-BE49-F238E27FC236}">
                    <a16:creationId xmlns:a16="http://schemas.microsoft.com/office/drawing/2014/main" id="{E209641E-1C69-EF27-75E2-F3E0AEB79C1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66E32B9-61A6-6AC7-17A1-1C2495332BA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469A0B82-B8E5-E3D9-3606-2B640DA03649}"/>
                </a:ext>
              </a:extLst>
            </p:cNvPr>
            <p:cNvGrpSpPr/>
            <p:nvPr/>
          </p:nvGrpSpPr>
          <p:grpSpPr>
            <a:xfrm>
              <a:off x="1939440" y="1545408"/>
              <a:ext cx="160616" cy="160616"/>
              <a:chOff x="5924762" y="2045881"/>
              <a:chExt cx="151552" cy="151552"/>
            </a:xfrm>
          </p:grpSpPr>
          <p:cxnSp>
            <p:nvCxnSpPr>
              <p:cNvPr id="392" name="Straight Connector 391">
                <a:extLst>
                  <a:ext uri="{FF2B5EF4-FFF2-40B4-BE49-F238E27FC236}">
                    <a16:creationId xmlns:a16="http://schemas.microsoft.com/office/drawing/2014/main" id="{6D66E1EC-3D2D-24A9-1A79-99FE7C9A247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10FC541E-1477-5D7B-F313-7DDA6E5C682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82250502-A0A0-BF77-3D35-1AA6AEDF97CC}"/>
                </a:ext>
              </a:extLst>
            </p:cNvPr>
            <p:cNvGrpSpPr/>
            <p:nvPr/>
          </p:nvGrpSpPr>
          <p:grpSpPr>
            <a:xfrm>
              <a:off x="2079480" y="1548803"/>
              <a:ext cx="160616" cy="160616"/>
              <a:chOff x="5924762" y="2045881"/>
              <a:chExt cx="151552" cy="151552"/>
            </a:xfrm>
          </p:grpSpPr>
          <p:cxnSp>
            <p:nvCxnSpPr>
              <p:cNvPr id="395" name="Straight Connector 394">
                <a:extLst>
                  <a:ext uri="{FF2B5EF4-FFF2-40B4-BE49-F238E27FC236}">
                    <a16:creationId xmlns:a16="http://schemas.microsoft.com/office/drawing/2014/main" id="{3365829F-0440-7076-F52F-C51B37FBD30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7A395B6F-998B-C000-769B-11FBB8451E4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5B900FC1-6676-7969-92C1-432974DC072C}"/>
                </a:ext>
              </a:extLst>
            </p:cNvPr>
            <p:cNvGrpSpPr/>
            <p:nvPr/>
          </p:nvGrpSpPr>
          <p:grpSpPr>
            <a:xfrm>
              <a:off x="2112082" y="1552647"/>
              <a:ext cx="160616" cy="160616"/>
              <a:chOff x="5924762" y="2045881"/>
              <a:chExt cx="151552" cy="151552"/>
            </a:xfrm>
          </p:grpSpPr>
          <p:cxnSp>
            <p:nvCxnSpPr>
              <p:cNvPr id="398" name="Straight Connector 397">
                <a:extLst>
                  <a:ext uri="{FF2B5EF4-FFF2-40B4-BE49-F238E27FC236}">
                    <a16:creationId xmlns:a16="http://schemas.microsoft.com/office/drawing/2014/main" id="{4B511AFB-0B81-4A0A-C940-36342EA6905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30F1A4A0-30E7-7969-22D6-4CF16DABA8D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141F3927-B90A-C923-364D-B38C0D4731FF}"/>
                </a:ext>
              </a:extLst>
            </p:cNvPr>
            <p:cNvGrpSpPr/>
            <p:nvPr/>
          </p:nvGrpSpPr>
          <p:grpSpPr>
            <a:xfrm>
              <a:off x="2254667" y="1578702"/>
              <a:ext cx="160616" cy="160616"/>
              <a:chOff x="5924762" y="2045881"/>
              <a:chExt cx="151552" cy="151552"/>
            </a:xfrm>
          </p:grpSpPr>
          <p:cxnSp>
            <p:nvCxnSpPr>
              <p:cNvPr id="401" name="Straight Connector 400">
                <a:extLst>
                  <a:ext uri="{FF2B5EF4-FFF2-40B4-BE49-F238E27FC236}">
                    <a16:creationId xmlns:a16="http://schemas.microsoft.com/office/drawing/2014/main" id="{B19844C5-ECE7-05B0-53E3-6E52FC88FF3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60A4F375-751D-9EAE-3F20-39F02B6355B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07F09192-7057-6B5E-AD4C-613046F9065B}"/>
                </a:ext>
              </a:extLst>
            </p:cNvPr>
            <p:cNvGrpSpPr/>
            <p:nvPr/>
          </p:nvGrpSpPr>
          <p:grpSpPr>
            <a:xfrm>
              <a:off x="2298661" y="1583931"/>
              <a:ext cx="160616" cy="160616"/>
              <a:chOff x="5924762" y="2045881"/>
              <a:chExt cx="151552" cy="151552"/>
            </a:xfrm>
          </p:grpSpPr>
          <p:cxnSp>
            <p:nvCxnSpPr>
              <p:cNvPr id="404" name="Straight Connector 403">
                <a:extLst>
                  <a:ext uri="{FF2B5EF4-FFF2-40B4-BE49-F238E27FC236}">
                    <a16:creationId xmlns:a16="http://schemas.microsoft.com/office/drawing/2014/main" id="{439C9292-A534-5961-CF81-3BDBD850E26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0CDAEE9-C5B3-45FA-6F75-585EA9CB611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61580243-9A20-D1E7-FF2C-579E5A232376}"/>
                </a:ext>
              </a:extLst>
            </p:cNvPr>
            <p:cNvGrpSpPr/>
            <p:nvPr/>
          </p:nvGrpSpPr>
          <p:grpSpPr>
            <a:xfrm>
              <a:off x="2391696" y="1600200"/>
              <a:ext cx="160616" cy="160616"/>
              <a:chOff x="5924762" y="2045881"/>
              <a:chExt cx="151552" cy="151552"/>
            </a:xfrm>
          </p:grpSpPr>
          <p:cxnSp>
            <p:nvCxnSpPr>
              <p:cNvPr id="407" name="Straight Connector 406">
                <a:extLst>
                  <a:ext uri="{FF2B5EF4-FFF2-40B4-BE49-F238E27FC236}">
                    <a16:creationId xmlns:a16="http://schemas.microsoft.com/office/drawing/2014/main" id="{7372EF5B-A0DB-80AD-53BD-BD1F655D1BF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7E57F628-1C1C-4819-51DC-BBB99BC78F1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865850B2-A9BC-BF9B-30ED-2B2F502F8EBB}"/>
                </a:ext>
              </a:extLst>
            </p:cNvPr>
            <p:cNvGrpSpPr/>
            <p:nvPr/>
          </p:nvGrpSpPr>
          <p:grpSpPr>
            <a:xfrm>
              <a:off x="2420700" y="1600200"/>
              <a:ext cx="160616" cy="160616"/>
              <a:chOff x="5924762" y="2045881"/>
              <a:chExt cx="151552" cy="151552"/>
            </a:xfrm>
          </p:grpSpPr>
          <p:cxnSp>
            <p:nvCxnSpPr>
              <p:cNvPr id="410" name="Straight Connector 409">
                <a:extLst>
                  <a:ext uri="{FF2B5EF4-FFF2-40B4-BE49-F238E27FC236}">
                    <a16:creationId xmlns:a16="http://schemas.microsoft.com/office/drawing/2014/main" id="{CA9D0D72-3725-99BB-0102-149EFAB7A44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9B6484D2-3B6B-107D-D7D5-724EAAC829E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4E51010C-2386-DE74-DA43-2BA02471D9EE}"/>
                </a:ext>
              </a:extLst>
            </p:cNvPr>
            <p:cNvGrpSpPr/>
            <p:nvPr/>
          </p:nvGrpSpPr>
          <p:grpSpPr>
            <a:xfrm>
              <a:off x="2535670" y="1664488"/>
              <a:ext cx="160616" cy="160616"/>
              <a:chOff x="5924762" y="2045881"/>
              <a:chExt cx="151552" cy="151552"/>
            </a:xfrm>
          </p:grpSpPr>
          <p:cxnSp>
            <p:nvCxnSpPr>
              <p:cNvPr id="413" name="Straight Connector 412">
                <a:extLst>
                  <a:ext uri="{FF2B5EF4-FFF2-40B4-BE49-F238E27FC236}">
                    <a16:creationId xmlns:a16="http://schemas.microsoft.com/office/drawing/2014/main" id="{4F80C3FA-5042-5C8F-49D5-3707653D5CC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5BF1AE40-D0F3-0F0B-8C5A-E49AB714AE0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78F0A308-62C2-8150-C6BF-39417F61A72B}"/>
                </a:ext>
              </a:extLst>
            </p:cNvPr>
            <p:cNvGrpSpPr/>
            <p:nvPr/>
          </p:nvGrpSpPr>
          <p:grpSpPr>
            <a:xfrm>
              <a:off x="2928394" y="1756426"/>
              <a:ext cx="160616" cy="160616"/>
              <a:chOff x="5924762" y="2045881"/>
              <a:chExt cx="151552" cy="151552"/>
            </a:xfrm>
          </p:grpSpPr>
          <p:cxnSp>
            <p:nvCxnSpPr>
              <p:cNvPr id="416" name="Straight Connector 415">
                <a:extLst>
                  <a:ext uri="{FF2B5EF4-FFF2-40B4-BE49-F238E27FC236}">
                    <a16:creationId xmlns:a16="http://schemas.microsoft.com/office/drawing/2014/main" id="{782C05C9-8ED4-E564-BE41-298392C3ECB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A985C556-634D-1715-4849-0E0A8E37E72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C68968C9-3AB4-3739-F400-AE9409DD99FC}"/>
                </a:ext>
              </a:extLst>
            </p:cNvPr>
            <p:cNvGrpSpPr/>
            <p:nvPr/>
          </p:nvGrpSpPr>
          <p:grpSpPr>
            <a:xfrm>
              <a:off x="3190939" y="1832785"/>
              <a:ext cx="160616" cy="160616"/>
              <a:chOff x="5924762" y="2045881"/>
              <a:chExt cx="151552" cy="151552"/>
            </a:xfrm>
          </p:grpSpPr>
          <p:cxnSp>
            <p:nvCxnSpPr>
              <p:cNvPr id="419" name="Straight Connector 418">
                <a:extLst>
                  <a:ext uri="{FF2B5EF4-FFF2-40B4-BE49-F238E27FC236}">
                    <a16:creationId xmlns:a16="http://schemas.microsoft.com/office/drawing/2014/main" id="{4498DAA8-9105-02BC-7306-4D28989D654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54866749-9582-DD9A-27DF-0236DCCC372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723F893E-9674-43E7-6AE2-8385FFED0ED6}"/>
                </a:ext>
              </a:extLst>
            </p:cNvPr>
            <p:cNvGrpSpPr/>
            <p:nvPr/>
          </p:nvGrpSpPr>
          <p:grpSpPr>
            <a:xfrm>
              <a:off x="3632910" y="2011956"/>
              <a:ext cx="160616" cy="160616"/>
              <a:chOff x="5924762" y="2045881"/>
              <a:chExt cx="151552" cy="151552"/>
            </a:xfrm>
          </p:grpSpPr>
          <p:cxnSp>
            <p:nvCxnSpPr>
              <p:cNvPr id="422" name="Straight Connector 421">
                <a:extLst>
                  <a:ext uri="{FF2B5EF4-FFF2-40B4-BE49-F238E27FC236}">
                    <a16:creationId xmlns:a16="http://schemas.microsoft.com/office/drawing/2014/main" id="{FB16EE07-A9E5-7265-FE37-F8295CDDD6D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635E5117-1140-AF44-6BB9-85C117BA06D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0DE21D3A-6B8D-CF04-D269-0768FF295E83}"/>
                </a:ext>
              </a:extLst>
            </p:cNvPr>
            <p:cNvGrpSpPr/>
            <p:nvPr/>
          </p:nvGrpSpPr>
          <p:grpSpPr>
            <a:xfrm>
              <a:off x="3682971" y="2051881"/>
              <a:ext cx="160616" cy="160616"/>
              <a:chOff x="5924762" y="2045881"/>
              <a:chExt cx="151552" cy="151552"/>
            </a:xfrm>
          </p:grpSpPr>
          <p:cxnSp>
            <p:nvCxnSpPr>
              <p:cNvPr id="425" name="Straight Connector 424">
                <a:extLst>
                  <a:ext uri="{FF2B5EF4-FFF2-40B4-BE49-F238E27FC236}">
                    <a16:creationId xmlns:a16="http://schemas.microsoft.com/office/drawing/2014/main" id="{B2567F8D-806D-2070-070A-79BD5AAD0E4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52093FE7-AF55-B494-4B63-174BC35A6FE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6512E4B3-AE10-ED22-2E5F-5129BFFA6B1B}"/>
                </a:ext>
              </a:extLst>
            </p:cNvPr>
            <p:cNvGrpSpPr/>
            <p:nvPr/>
          </p:nvGrpSpPr>
          <p:grpSpPr>
            <a:xfrm>
              <a:off x="3856164" y="2106105"/>
              <a:ext cx="160616" cy="160616"/>
              <a:chOff x="5924762" y="2045881"/>
              <a:chExt cx="151552" cy="151552"/>
            </a:xfrm>
          </p:grpSpPr>
          <p:cxnSp>
            <p:nvCxnSpPr>
              <p:cNvPr id="428" name="Straight Connector 427">
                <a:extLst>
                  <a:ext uri="{FF2B5EF4-FFF2-40B4-BE49-F238E27FC236}">
                    <a16:creationId xmlns:a16="http://schemas.microsoft.com/office/drawing/2014/main" id="{598EEA94-DACF-4702-7157-971D8CEC432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51ADD399-F843-DE4A-BD84-5FF18B1B0F1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232A4CD4-DD16-EE40-5482-70D08E19101E}"/>
                </a:ext>
              </a:extLst>
            </p:cNvPr>
            <p:cNvGrpSpPr/>
            <p:nvPr/>
          </p:nvGrpSpPr>
          <p:grpSpPr>
            <a:xfrm>
              <a:off x="3887229" y="2115348"/>
              <a:ext cx="160616" cy="160616"/>
              <a:chOff x="5924762" y="2045881"/>
              <a:chExt cx="151552" cy="151552"/>
            </a:xfrm>
          </p:grpSpPr>
          <p:cxnSp>
            <p:nvCxnSpPr>
              <p:cNvPr id="431" name="Straight Connector 430">
                <a:extLst>
                  <a:ext uri="{FF2B5EF4-FFF2-40B4-BE49-F238E27FC236}">
                    <a16:creationId xmlns:a16="http://schemas.microsoft.com/office/drawing/2014/main" id="{2859B721-F1CC-4C25-3070-26B223F7527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6CD0689E-220E-70C7-A08B-E86BFBBDF71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257BE1B2-C041-4E7A-0D22-CCA1DAB3D8AE}"/>
                </a:ext>
              </a:extLst>
            </p:cNvPr>
            <p:cNvGrpSpPr/>
            <p:nvPr/>
          </p:nvGrpSpPr>
          <p:grpSpPr>
            <a:xfrm>
              <a:off x="3922278" y="2121980"/>
              <a:ext cx="160616" cy="160616"/>
              <a:chOff x="5924762" y="2045881"/>
              <a:chExt cx="151552" cy="151552"/>
            </a:xfrm>
          </p:grpSpPr>
          <p:cxnSp>
            <p:nvCxnSpPr>
              <p:cNvPr id="434" name="Straight Connector 433">
                <a:extLst>
                  <a:ext uri="{FF2B5EF4-FFF2-40B4-BE49-F238E27FC236}">
                    <a16:creationId xmlns:a16="http://schemas.microsoft.com/office/drawing/2014/main" id="{F93B6340-E9D4-0C48-0F7E-2C3B105E657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30EAD55B-C0C9-9160-A9AD-E7E55C2A996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BC49B34E-5979-38C7-87F3-9509E42E6601}"/>
                </a:ext>
              </a:extLst>
            </p:cNvPr>
            <p:cNvGrpSpPr/>
            <p:nvPr/>
          </p:nvGrpSpPr>
          <p:grpSpPr>
            <a:xfrm>
              <a:off x="3966497" y="2139175"/>
              <a:ext cx="160616" cy="160616"/>
              <a:chOff x="5924762" y="2045881"/>
              <a:chExt cx="151552" cy="151552"/>
            </a:xfrm>
          </p:grpSpPr>
          <p:cxnSp>
            <p:nvCxnSpPr>
              <p:cNvPr id="437" name="Straight Connector 436">
                <a:extLst>
                  <a:ext uri="{FF2B5EF4-FFF2-40B4-BE49-F238E27FC236}">
                    <a16:creationId xmlns:a16="http://schemas.microsoft.com/office/drawing/2014/main" id="{A1355735-A3B5-B976-031E-B89EC8539FD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5B94E977-DC45-E79A-BE10-C5E131BF82B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F85FF998-8C88-DC1A-CDB1-DF3B9F44F181}"/>
                </a:ext>
              </a:extLst>
            </p:cNvPr>
            <p:cNvGrpSpPr/>
            <p:nvPr/>
          </p:nvGrpSpPr>
          <p:grpSpPr>
            <a:xfrm>
              <a:off x="4090934" y="2199044"/>
              <a:ext cx="160616" cy="160616"/>
              <a:chOff x="5924762" y="2045881"/>
              <a:chExt cx="151552" cy="151552"/>
            </a:xfrm>
          </p:grpSpPr>
          <p:cxnSp>
            <p:nvCxnSpPr>
              <p:cNvPr id="440" name="Straight Connector 439">
                <a:extLst>
                  <a:ext uri="{FF2B5EF4-FFF2-40B4-BE49-F238E27FC236}">
                    <a16:creationId xmlns:a16="http://schemas.microsoft.com/office/drawing/2014/main" id="{EB50456D-5D7E-328F-5F2F-3E8B67E5540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16A13728-F296-3639-14E0-EB59D5B06F5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0CEB4CCE-F014-2100-0882-DFE18431DC0F}"/>
                </a:ext>
              </a:extLst>
            </p:cNvPr>
            <p:cNvGrpSpPr/>
            <p:nvPr/>
          </p:nvGrpSpPr>
          <p:grpSpPr>
            <a:xfrm>
              <a:off x="4174055" y="2220414"/>
              <a:ext cx="160616" cy="160616"/>
              <a:chOff x="5924762" y="2045881"/>
              <a:chExt cx="151552" cy="151552"/>
            </a:xfrm>
          </p:grpSpPr>
          <p:cxnSp>
            <p:nvCxnSpPr>
              <p:cNvPr id="443" name="Straight Connector 442">
                <a:extLst>
                  <a:ext uri="{FF2B5EF4-FFF2-40B4-BE49-F238E27FC236}">
                    <a16:creationId xmlns:a16="http://schemas.microsoft.com/office/drawing/2014/main" id="{29FCE4C6-5F12-6735-030B-FD5014535CA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94531394-CD57-A4E6-61C5-C92EF35BA16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E725B97A-4506-5909-31F2-D6445909807D}"/>
                </a:ext>
              </a:extLst>
            </p:cNvPr>
            <p:cNvGrpSpPr/>
            <p:nvPr/>
          </p:nvGrpSpPr>
          <p:grpSpPr>
            <a:xfrm>
              <a:off x="4246325" y="2232578"/>
              <a:ext cx="160616" cy="160616"/>
              <a:chOff x="5924762" y="2045881"/>
              <a:chExt cx="151552" cy="151552"/>
            </a:xfrm>
          </p:grpSpPr>
          <p:cxnSp>
            <p:nvCxnSpPr>
              <p:cNvPr id="446" name="Straight Connector 445">
                <a:extLst>
                  <a:ext uri="{FF2B5EF4-FFF2-40B4-BE49-F238E27FC236}">
                    <a16:creationId xmlns:a16="http://schemas.microsoft.com/office/drawing/2014/main" id="{4EDC028E-13BE-37AC-EBC4-1D48A30FFE6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60AF9173-23B5-95DD-FB60-1C8730ABC8F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8" name="Group 447">
              <a:extLst>
                <a:ext uri="{FF2B5EF4-FFF2-40B4-BE49-F238E27FC236}">
                  <a16:creationId xmlns:a16="http://schemas.microsoft.com/office/drawing/2014/main" id="{17CE7A7D-786D-608D-BA5F-68FA021FAA3D}"/>
                </a:ext>
              </a:extLst>
            </p:cNvPr>
            <p:cNvGrpSpPr/>
            <p:nvPr/>
          </p:nvGrpSpPr>
          <p:grpSpPr>
            <a:xfrm>
              <a:off x="4279891" y="2240303"/>
              <a:ext cx="160616" cy="160616"/>
              <a:chOff x="5924762" y="2045881"/>
              <a:chExt cx="151552" cy="151552"/>
            </a:xfrm>
          </p:grpSpPr>
          <p:cxnSp>
            <p:nvCxnSpPr>
              <p:cNvPr id="449" name="Straight Connector 448">
                <a:extLst>
                  <a:ext uri="{FF2B5EF4-FFF2-40B4-BE49-F238E27FC236}">
                    <a16:creationId xmlns:a16="http://schemas.microsoft.com/office/drawing/2014/main" id="{EF052C54-4C74-42E0-08F7-7463D325A99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6C1FE601-08C3-537A-CE70-199BB3258B8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1" name="Group 450">
              <a:extLst>
                <a:ext uri="{FF2B5EF4-FFF2-40B4-BE49-F238E27FC236}">
                  <a16:creationId xmlns:a16="http://schemas.microsoft.com/office/drawing/2014/main" id="{93D4CE32-737E-276F-A0A0-E8D6788AFFFE}"/>
                </a:ext>
              </a:extLst>
            </p:cNvPr>
            <p:cNvGrpSpPr/>
            <p:nvPr/>
          </p:nvGrpSpPr>
          <p:grpSpPr>
            <a:xfrm>
              <a:off x="4343587" y="2306179"/>
              <a:ext cx="160616" cy="160616"/>
              <a:chOff x="5924762" y="2045881"/>
              <a:chExt cx="151552" cy="151552"/>
            </a:xfrm>
          </p:grpSpPr>
          <p:cxnSp>
            <p:nvCxnSpPr>
              <p:cNvPr id="452" name="Straight Connector 451">
                <a:extLst>
                  <a:ext uri="{FF2B5EF4-FFF2-40B4-BE49-F238E27FC236}">
                    <a16:creationId xmlns:a16="http://schemas.microsoft.com/office/drawing/2014/main" id="{D2A6A8AF-8BE7-3955-EEDA-F127BBF7FBA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C1E970E4-7CC8-9BE1-BEB6-C24577916B4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4" name="Group 453">
              <a:extLst>
                <a:ext uri="{FF2B5EF4-FFF2-40B4-BE49-F238E27FC236}">
                  <a16:creationId xmlns:a16="http://schemas.microsoft.com/office/drawing/2014/main" id="{7F062002-A4F1-57FC-CA93-E4956DE4ABF7}"/>
                </a:ext>
              </a:extLst>
            </p:cNvPr>
            <p:cNvGrpSpPr/>
            <p:nvPr/>
          </p:nvGrpSpPr>
          <p:grpSpPr>
            <a:xfrm>
              <a:off x="4427693" y="2325237"/>
              <a:ext cx="160616" cy="160616"/>
              <a:chOff x="5924762" y="2045881"/>
              <a:chExt cx="151552" cy="151552"/>
            </a:xfrm>
          </p:grpSpPr>
          <p:cxnSp>
            <p:nvCxnSpPr>
              <p:cNvPr id="455" name="Straight Connector 454">
                <a:extLst>
                  <a:ext uri="{FF2B5EF4-FFF2-40B4-BE49-F238E27FC236}">
                    <a16:creationId xmlns:a16="http://schemas.microsoft.com/office/drawing/2014/main" id="{B3F3B005-08BD-5324-C717-6D5AC3608AE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53AB35FA-05E2-2261-9C38-75D1AF61393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7" name="Group 456">
              <a:extLst>
                <a:ext uri="{FF2B5EF4-FFF2-40B4-BE49-F238E27FC236}">
                  <a16:creationId xmlns:a16="http://schemas.microsoft.com/office/drawing/2014/main" id="{2D2D9241-044E-0AC6-1B90-0A56F03908BD}"/>
                </a:ext>
              </a:extLst>
            </p:cNvPr>
            <p:cNvGrpSpPr/>
            <p:nvPr/>
          </p:nvGrpSpPr>
          <p:grpSpPr>
            <a:xfrm>
              <a:off x="4448343" y="2325237"/>
              <a:ext cx="160616" cy="160616"/>
              <a:chOff x="5924762" y="2045881"/>
              <a:chExt cx="151552" cy="151552"/>
            </a:xfrm>
          </p:grpSpPr>
          <p:cxnSp>
            <p:nvCxnSpPr>
              <p:cNvPr id="458" name="Straight Connector 457">
                <a:extLst>
                  <a:ext uri="{FF2B5EF4-FFF2-40B4-BE49-F238E27FC236}">
                    <a16:creationId xmlns:a16="http://schemas.microsoft.com/office/drawing/2014/main" id="{DEFFC571-9530-D82B-FB8E-59CE1847EDF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C9BE3963-663C-97D7-AB59-A72989F8A12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0" name="Group 459">
              <a:extLst>
                <a:ext uri="{FF2B5EF4-FFF2-40B4-BE49-F238E27FC236}">
                  <a16:creationId xmlns:a16="http://schemas.microsoft.com/office/drawing/2014/main" id="{40D4956A-9095-C0A1-9A88-32EE61988AB6}"/>
                </a:ext>
              </a:extLst>
            </p:cNvPr>
            <p:cNvGrpSpPr/>
            <p:nvPr/>
          </p:nvGrpSpPr>
          <p:grpSpPr>
            <a:xfrm>
              <a:off x="4727616" y="2439175"/>
              <a:ext cx="160616" cy="160616"/>
              <a:chOff x="5924762" y="2045881"/>
              <a:chExt cx="151552" cy="151552"/>
            </a:xfrm>
          </p:grpSpPr>
          <p:cxnSp>
            <p:nvCxnSpPr>
              <p:cNvPr id="461" name="Straight Connector 460">
                <a:extLst>
                  <a:ext uri="{FF2B5EF4-FFF2-40B4-BE49-F238E27FC236}">
                    <a16:creationId xmlns:a16="http://schemas.microsoft.com/office/drawing/2014/main" id="{211A058E-9CD6-4C01-98E6-6571488A518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D4A6F4C5-2D1C-1008-FD64-D647C8BD4C6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5E43DDAD-78E0-410F-7E6F-4482559B826A}"/>
                </a:ext>
              </a:extLst>
            </p:cNvPr>
            <p:cNvGrpSpPr/>
            <p:nvPr/>
          </p:nvGrpSpPr>
          <p:grpSpPr>
            <a:xfrm>
              <a:off x="4759449" y="2439175"/>
              <a:ext cx="160616" cy="160616"/>
              <a:chOff x="5924762" y="2045881"/>
              <a:chExt cx="151552" cy="151552"/>
            </a:xfrm>
          </p:grpSpPr>
          <p:cxnSp>
            <p:nvCxnSpPr>
              <p:cNvPr id="464" name="Straight Connector 463">
                <a:extLst>
                  <a:ext uri="{FF2B5EF4-FFF2-40B4-BE49-F238E27FC236}">
                    <a16:creationId xmlns:a16="http://schemas.microsoft.com/office/drawing/2014/main" id="{D191C9D3-34A9-1B48-70C0-CCD3748A43D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EFD0F43B-667A-3E23-AB1F-BF5D3F538CD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6" name="Group 465">
              <a:extLst>
                <a:ext uri="{FF2B5EF4-FFF2-40B4-BE49-F238E27FC236}">
                  <a16:creationId xmlns:a16="http://schemas.microsoft.com/office/drawing/2014/main" id="{FF5E355A-FE92-1B7E-2975-7D6976B15A81}"/>
                </a:ext>
              </a:extLst>
            </p:cNvPr>
            <p:cNvGrpSpPr/>
            <p:nvPr/>
          </p:nvGrpSpPr>
          <p:grpSpPr>
            <a:xfrm>
              <a:off x="4801343" y="2467969"/>
              <a:ext cx="160616" cy="160616"/>
              <a:chOff x="5924762" y="2045881"/>
              <a:chExt cx="151552" cy="151552"/>
            </a:xfrm>
          </p:grpSpPr>
          <p:cxnSp>
            <p:nvCxnSpPr>
              <p:cNvPr id="467" name="Straight Connector 466">
                <a:extLst>
                  <a:ext uri="{FF2B5EF4-FFF2-40B4-BE49-F238E27FC236}">
                    <a16:creationId xmlns:a16="http://schemas.microsoft.com/office/drawing/2014/main" id="{5B3325CF-9B48-77E1-62C5-DA131AC5D53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5260B618-E1C2-0264-7079-F6B017D577A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9" name="Group 468">
              <a:extLst>
                <a:ext uri="{FF2B5EF4-FFF2-40B4-BE49-F238E27FC236}">
                  <a16:creationId xmlns:a16="http://schemas.microsoft.com/office/drawing/2014/main" id="{0D144F8E-112D-36E6-E167-736B6573F103}"/>
                </a:ext>
              </a:extLst>
            </p:cNvPr>
            <p:cNvGrpSpPr/>
            <p:nvPr/>
          </p:nvGrpSpPr>
          <p:grpSpPr>
            <a:xfrm>
              <a:off x="4837155" y="2474445"/>
              <a:ext cx="160616" cy="160616"/>
              <a:chOff x="5924762" y="2045881"/>
              <a:chExt cx="151552" cy="151552"/>
            </a:xfrm>
          </p:grpSpPr>
          <p:cxnSp>
            <p:nvCxnSpPr>
              <p:cNvPr id="470" name="Straight Connector 469">
                <a:extLst>
                  <a:ext uri="{FF2B5EF4-FFF2-40B4-BE49-F238E27FC236}">
                    <a16:creationId xmlns:a16="http://schemas.microsoft.com/office/drawing/2014/main" id="{E76541C6-C2B5-03E7-E7AE-2CDFEB77347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F2DB5727-30CC-CDE4-5B91-F778072062E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2" name="Group 471">
              <a:extLst>
                <a:ext uri="{FF2B5EF4-FFF2-40B4-BE49-F238E27FC236}">
                  <a16:creationId xmlns:a16="http://schemas.microsoft.com/office/drawing/2014/main" id="{8A1B46BD-E288-C82F-E2D2-C8E385CA5218}"/>
                </a:ext>
              </a:extLst>
            </p:cNvPr>
            <p:cNvGrpSpPr/>
            <p:nvPr/>
          </p:nvGrpSpPr>
          <p:grpSpPr>
            <a:xfrm>
              <a:off x="4945347" y="2515670"/>
              <a:ext cx="160616" cy="160616"/>
              <a:chOff x="5924762" y="2045881"/>
              <a:chExt cx="151552" cy="151552"/>
            </a:xfrm>
          </p:grpSpPr>
          <p:cxnSp>
            <p:nvCxnSpPr>
              <p:cNvPr id="473" name="Straight Connector 472">
                <a:extLst>
                  <a:ext uri="{FF2B5EF4-FFF2-40B4-BE49-F238E27FC236}">
                    <a16:creationId xmlns:a16="http://schemas.microsoft.com/office/drawing/2014/main" id="{F322D866-83AD-D5DB-B01C-36A75E89D9A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D6DAFD4D-DBA2-D3E3-47C3-A7B02A25F83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5" name="Group 474">
              <a:extLst>
                <a:ext uri="{FF2B5EF4-FFF2-40B4-BE49-F238E27FC236}">
                  <a16:creationId xmlns:a16="http://schemas.microsoft.com/office/drawing/2014/main" id="{C354A81F-0F65-7394-A922-0C7923AAAA02}"/>
                </a:ext>
              </a:extLst>
            </p:cNvPr>
            <p:cNvGrpSpPr/>
            <p:nvPr/>
          </p:nvGrpSpPr>
          <p:grpSpPr>
            <a:xfrm>
              <a:off x="5084358" y="2595692"/>
              <a:ext cx="160616" cy="160616"/>
              <a:chOff x="5924762" y="2045881"/>
              <a:chExt cx="151552" cy="151552"/>
            </a:xfrm>
          </p:grpSpPr>
          <p:cxnSp>
            <p:nvCxnSpPr>
              <p:cNvPr id="476" name="Straight Connector 475">
                <a:extLst>
                  <a:ext uri="{FF2B5EF4-FFF2-40B4-BE49-F238E27FC236}">
                    <a16:creationId xmlns:a16="http://schemas.microsoft.com/office/drawing/2014/main" id="{91E88E9F-3310-2139-1C4A-DF2A5BDF63E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BF781E50-9775-3F7B-3F29-296D7825BF4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D5B5EEA1-3B50-7BC4-AEBD-46D48E87D3C2}"/>
                </a:ext>
              </a:extLst>
            </p:cNvPr>
            <p:cNvGrpSpPr/>
            <p:nvPr/>
          </p:nvGrpSpPr>
          <p:grpSpPr>
            <a:xfrm>
              <a:off x="5122571" y="2595692"/>
              <a:ext cx="160616" cy="160616"/>
              <a:chOff x="5924762" y="2045881"/>
              <a:chExt cx="151552" cy="151552"/>
            </a:xfrm>
          </p:grpSpPr>
          <p:cxnSp>
            <p:nvCxnSpPr>
              <p:cNvPr id="479" name="Straight Connector 478">
                <a:extLst>
                  <a:ext uri="{FF2B5EF4-FFF2-40B4-BE49-F238E27FC236}">
                    <a16:creationId xmlns:a16="http://schemas.microsoft.com/office/drawing/2014/main" id="{55EA7DFC-A5BD-9C02-8775-C559B8CB94C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735433A8-3F76-9D9A-7212-C75E5F870BD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1" name="Group 480">
              <a:extLst>
                <a:ext uri="{FF2B5EF4-FFF2-40B4-BE49-F238E27FC236}">
                  <a16:creationId xmlns:a16="http://schemas.microsoft.com/office/drawing/2014/main" id="{62DF2D35-E1C9-EA9F-7878-14F830090488}"/>
                </a:ext>
              </a:extLst>
            </p:cNvPr>
            <p:cNvGrpSpPr/>
            <p:nvPr/>
          </p:nvGrpSpPr>
          <p:grpSpPr>
            <a:xfrm>
              <a:off x="5267990" y="2633905"/>
              <a:ext cx="160616" cy="160616"/>
              <a:chOff x="5924762" y="2045881"/>
              <a:chExt cx="151552" cy="151552"/>
            </a:xfrm>
          </p:grpSpPr>
          <p:cxnSp>
            <p:nvCxnSpPr>
              <p:cNvPr id="482" name="Straight Connector 481">
                <a:extLst>
                  <a:ext uri="{FF2B5EF4-FFF2-40B4-BE49-F238E27FC236}">
                    <a16:creationId xmlns:a16="http://schemas.microsoft.com/office/drawing/2014/main" id="{FBAD15D9-9687-7892-3DAE-ADAC155EC9A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73E78385-95E6-F77D-12BF-2C9CAB3E079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4" name="Group 483">
              <a:extLst>
                <a:ext uri="{FF2B5EF4-FFF2-40B4-BE49-F238E27FC236}">
                  <a16:creationId xmlns:a16="http://schemas.microsoft.com/office/drawing/2014/main" id="{23AD4117-19A3-AA01-A285-D50EF5C46D48}"/>
                </a:ext>
              </a:extLst>
            </p:cNvPr>
            <p:cNvGrpSpPr/>
            <p:nvPr/>
          </p:nvGrpSpPr>
          <p:grpSpPr>
            <a:xfrm>
              <a:off x="5419165" y="2650813"/>
              <a:ext cx="160616" cy="160616"/>
              <a:chOff x="5924762" y="2045881"/>
              <a:chExt cx="151552" cy="151552"/>
            </a:xfrm>
          </p:grpSpPr>
          <p:cxnSp>
            <p:nvCxnSpPr>
              <p:cNvPr id="485" name="Straight Connector 484">
                <a:extLst>
                  <a:ext uri="{FF2B5EF4-FFF2-40B4-BE49-F238E27FC236}">
                    <a16:creationId xmlns:a16="http://schemas.microsoft.com/office/drawing/2014/main" id="{6CB0A204-90DB-6170-2816-72F997D49EB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64E73CFA-CE4B-63A8-68F0-4666EBCFDDD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7D2EB817-A70E-B93B-B062-47A6685CF0FC}"/>
                </a:ext>
              </a:extLst>
            </p:cNvPr>
            <p:cNvGrpSpPr/>
            <p:nvPr/>
          </p:nvGrpSpPr>
          <p:grpSpPr>
            <a:xfrm>
              <a:off x="5552717" y="2663385"/>
              <a:ext cx="160616" cy="160616"/>
              <a:chOff x="5924762" y="2045881"/>
              <a:chExt cx="151552" cy="151552"/>
            </a:xfrm>
          </p:grpSpPr>
          <p:cxnSp>
            <p:nvCxnSpPr>
              <p:cNvPr id="488" name="Straight Connector 487">
                <a:extLst>
                  <a:ext uri="{FF2B5EF4-FFF2-40B4-BE49-F238E27FC236}">
                    <a16:creationId xmlns:a16="http://schemas.microsoft.com/office/drawing/2014/main" id="{53FDD67F-85FF-D806-BC71-32666D8D0B8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D452A144-9337-714D-BCE9-3905DA4D413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0" name="Group 489">
              <a:extLst>
                <a:ext uri="{FF2B5EF4-FFF2-40B4-BE49-F238E27FC236}">
                  <a16:creationId xmlns:a16="http://schemas.microsoft.com/office/drawing/2014/main" id="{C727DC4B-51AD-5167-0939-4DE5EF3EB3C2}"/>
                </a:ext>
              </a:extLst>
            </p:cNvPr>
            <p:cNvGrpSpPr/>
            <p:nvPr/>
          </p:nvGrpSpPr>
          <p:grpSpPr>
            <a:xfrm>
              <a:off x="5680108" y="2708116"/>
              <a:ext cx="160616" cy="160616"/>
              <a:chOff x="5924762" y="2045881"/>
              <a:chExt cx="151552" cy="151552"/>
            </a:xfrm>
          </p:grpSpPr>
          <p:cxnSp>
            <p:nvCxnSpPr>
              <p:cNvPr id="491" name="Straight Connector 490">
                <a:extLst>
                  <a:ext uri="{FF2B5EF4-FFF2-40B4-BE49-F238E27FC236}">
                    <a16:creationId xmlns:a16="http://schemas.microsoft.com/office/drawing/2014/main" id="{2C7D42DD-7A6F-CC5D-15B5-E6236CF19A5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7126F8F-09A6-E591-4508-8D0F1EE2E14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3" name="Group 492">
              <a:extLst>
                <a:ext uri="{FF2B5EF4-FFF2-40B4-BE49-F238E27FC236}">
                  <a16:creationId xmlns:a16="http://schemas.microsoft.com/office/drawing/2014/main" id="{28A7ABB0-9C00-AC95-18FD-A9866B18E9B0}"/>
                </a:ext>
              </a:extLst>
            </p:cNvPr>
            <p:cNvGrpSpPr/>
            <p:nvPr/>
          </p:nvGrpSpPr>
          <p:grpSpPr>
            <a:xfrm>
              <a:off x="5711140" y="2708116"/>
              <a:ext cx="160616" cy="160616"/>
              <a:chOff x="5924762" y="2045881"/>
              <a:chExt cx="151552" cy="151552"/>
            </a:xfrm>
          </p:grpSpPr>
          <p:cxnSp>
            <p:nvCxnSpPr>
              <p:cNvPr id="494" name="Straight Connector 493">
                <a:extLst>
                  <a:ext uri="{FF2B5EF4-FFF2-40B4-BE49-F238E27FC236}">
                    <a16:creationId xmlns:a16="http://schemas.microsoft.com/office/drawing/2014/main" id="{7E5D22A7-9520-3CB1-A60E-BA121CD85D7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E74B003F-2FF1-0003-9B61-09F859EF52F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6" name="Group 495">
              <a:extLst>
                <a:ext uri="{FF2B5EF4-FFF2-40B4-BE49-F238E27FC236}">
                  <a16:creationId xmlns:a16="http://schemas.microsoft.com/office/drawing/2014/main" id="{760434F6-D2F3-46D4-98F7-4C9BB4CB91E6}"/>
                </a:ext>
              </a:extLst>
            </p:cNvPr>
            <p:cNvGrpSpPr/>
            <p:nvPr/>
          </p:nvGrpSpPr>
          <p:grpSpPr>
            <a:xfrm>
              <a:off x="5727570" y="2708116"/>
              <a:ext cx="160616" cy="160616"/>
              <a:chOff x="5924762" y="2045881"/>
              <a:chExt cx="151552" cy="151552"/>
            </a:xfrm>
          </p:grpSpPr>
          <p:cxnSp>
            <p:nvCxnSpPr>
              <p:cNvPr id="497" name="Straight Connector 496">
                <a:extLst>
                  <a:ext uri="{FF2B5EF4-FFF2-40B4-BE49-F238E27FC236}">
                    <a16:creationId xmlns:a16="http://schemas.microsoft.com/office/drawing/2014/main" id="{189EF8C8-333A-709B-56CE-FEA816FF7D8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B93F9207-7DAF-7991-8B33-B6A20CE058F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9" name="Group 498">
              <a:extLst>
                <a:ext uri="{FF2B5EF4-FFF2-40B4-BE49-F238E27FC236}">
                  <a16:creationId xmlns:a16="http://schemas.microsoft.com/office/drawing/2014/main" id="{A17A50D7-695D-9328-EB73-00269D0E41BD}"/>
                </a:ext>
              </a:extLst>
            </p:cNvPr>
            <p:cNvGrpSpPr/>
            <p:nvPr/>
          </p:nvGrpSpPr>
          <p:grpSpPr>
            <a:xfrm>
              <a:off x="5777702" y="2715730"/>
              <a:ext cx="160616" cy="160616"/>
              <a:chOff x="5924762" y="2045881"/>
              <a:chExt cx="151552" cy="151552"/>
            </a:xfrm>
          </p:grpSpPr>
          <p:cxnSp>
            <p:nvCxnSpPr>
              <p:cNvPr id="500" name="Straight Connector 499">
                <a:extLst>
                  <a:ext uri="{FF2B5EF4-FFF2-40B4-BE49-F238E27FC236}">
                    <a16:creationId xmlns:a16="http://schemas.microsoft.com/office/drawing/2014/main" id="{D1D577EE-EA80-65EC-575A-E26BB152440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05ECC22E-C9F3-DC9A-A3D8-4EF856FF985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2" name="Group 501">
              <a:extLst>
                <a:ext uri="{FF2B5EF4-FFF2-40B4-BE49-F238E27FC236}">
                  <a16:creationId xmlns:a16="http://schemas.microsoft.com/office/drawing/2014/main" id="{4B8A0A9B-2690-291A-1ADB-746437466EE2}"/>
                </a:ext>
              </a:extLst>
            </p:cNvPr>
            <p:cNvGrpSpPr/>
            <p:nvPr/>
          </p:nvGrpSpPr>
          <p:grpSpPr>
            <a:xfrm>
              <a:off x="5809454" y="2715730"/>
              <a:ext cx="160616" cy="160616"/>
              <a:chOff x="5924762" y="2045881"/>
              <a:chExt cx="151552" cy="151552"/>
            </a:xfrm>
          </p:grpSpPr>
          <p:cxnSp>
            <p:nvCxnSpPr>
              <p:cNvPr id="503" name="Straight Connector 502">
                <a:extLst>
                  <a:ext uri="{FF2B5EF4-FFF2-40B4-BE49-F238E27FC236}">
                    <a16:creationId xmlns:a16="http://schemas.microsoft.com/office/drawing/2014/main" id="{0BEC6AE6-A0FE-E2D0-76E5-B235158AEBA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3356A7EA-D1B5-8AEB-1BD3-13E20B8803D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5" name="Group 504">
              <a:extLst>
                <a:ext uri="{FF2B5EF4-FFF2-40B4-BE49-F238E27FC236}">
                  <a16:creationId xmlns:a16="http://schemas.microsoft.com/office/drawing/2014/main" id="{375D1AC6-D588-70EB-60E8-849CD395E270}"/>
                </a:ext>
              </a:extLst>
            </p:cNvPr>
            <p:cNvGrpSpPr/>
            <p:nvPr/>
          </p:nvGrpSpPr>
          <p:grpSpPr>
            <a:xfrm>
              <a:off x="5850774" y="2715730"/>
              <a:ext cx="160616" cy="160616"/>
              <a:chOff x="5924762" y="2045881"/>
              <a:chExt cx="151552" cy="151552"/>
            </a:xfrm>
          </p:grpSpPr>
          <p:cxnSp>
            <p:nvCxnSpPr>
              <p:cNvPr id="506" name="Straight Connector 505">
                <a:extLst>
                  <a:ext uri="{FF2B5EF4-FFF2-40B4-BE49-F238E27FC236}">
                    <a16:creationId xmlns:a16="http://schemas.microsoft.com/office/drawing/2014/main" id="{A5EEC974-488B-D36F-A4F7-93332CE0B93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B7E2AC75-FE64-DB55-D260-DBF7B45890A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08" name="Group 507">
              <a:extLst>
                <a:ext uri="{FF2B5EF4-FFF2-40B4-BE49-F238E27FC236}">
                  <a16:creationId xmlns:a16="http://schemas.microsoft.com/office/drawing/2014/main" id="{84DA8FE5-B5DE-D0C6-EE21-5DBC707E16D9}"/>
                </a:ext>
              </a:extLst>
            </p:cNvPr>
            <p:cNvGrpSpPr/>
            <p:nvPr/>
          </p:nvGrpSpPr>
          <p:grpSpPr>
            <a:xfrm>
              <a:off x="5891670" y="2744284"/>
              <a:ext cx="160616" cy="160616"/>
              <a:chOff x="5924762" y="2045881"/>
              <a:chExt cx="151552" cy="151552"/>
            </a:xfrm>
          </p:grpSpPr>
          <p:cxnSp>
            <p:nvCxnSpPr>
              <p:cNvPr id="509" name="Straight Connector 508">
                <a:extLst>
                  <a:ext uri="{FF2B5EF4-FFF2-40B4-BE49-F238E27FC236}">
                    <a16:creationId xmlns:a16="http://schemas.microsoft.com/office/drawing/2014/main" id="{F28ED586-6695-EC97-8A48-6F0693736DBC}"/>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813AB995-433D-1505-78DC-427DF516D28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1" name="Group 510">
              <a:extLst>
                <a:ext uri="{FF2B5EF4-FFF2-40B4-BE49-F238E27FC236}">
                  <a16:creationId xmlns:a16="http://schemas.microsoft.com/office/drawing/2014/main" id="{C6765BB7-8D35-91A5-01DB-3E6A52388E37}"/>
                </a:ext>
              </a:extLst>
            </p:cNvPr>
            <p:cNvGrpSpPr/>
            <p:nvPr/>
          </p:nvGrpSpPr>
          <p:grpSpPr>
            <a:xfrm>
              <a:off x="5946236" y="2783704"/>
              <a:ext cx="160616" cy="160616"/>
              <a:chOff x="5924762" y="2045881"/>
              <a:chExt cx="151552" cy="151552"/>
            </a:xfrm>
          </p:grpSpPr>
          <p:cxnSp>
            <p:nvCxnSpPr>
              <p:cNvPr id="512" name="Straight Connector 511">
                <a:extLst>
                  <a:ext uri="{FF2B5EF4-FFF2-40B4-BE49-F238E27FC236}">
                    <a16:creationId xmlns:a16="http://schemas.microsoft.com/office/drawing/2014/main" id="{C5A637F2-01D9-8680-DEE4-584A08C5B13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46F50665-7367-E85A-59E6-671E632E73D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4" name="Group 513">
              <a:extLst>
                <a:ext uri="{FF2B5EF4-FFF2-40B4-BE49-F238E27FC236}">
                  <a16:creationId xmlns:a16="http://schemas.microsoft.com/office/drawing/2014/main" id="{FD08617F-5611-564A-D9FA-33719C40D67E}"/>
                </a:ext>
              </a:extLst>
            </p:cNvPr>
            <p:cNvGrpSpPr/>
            <p:nvPr/>
          </p:nvGrpSpPr>
          <p:grpSpPr>
            <a:xfrm>
              <a:off x="6008617" y="2818476"/>
              <a:ext cx="160616" cy="160616"/>
              <a:chOff x="5924762" y="2045881"/>
              <a:chExt cx="151552" cy="151552"/>
            </a:xfrm>
          </p:grpSpPr>
          <p:cxnSp>
            <p:nvCxnSpPr>
              <p:cNvPr id="515" name="Straight Connector 514">
                <a:extLst>
                  <a:ext uri="{FF2B5EF4-FFF2-40B4-BE49-F238E27FC236}">
                    <a16:creationId xmlns:a16="http://schemas.microsoft.com/office/drawing/2014/main" id="{A2133F99-7EE6-9355-3C9C-C4A6C99BBCF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2BD07B8F-C920-DB21-AAC0-5CA00CF0CEC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17" name="Group 516">
              <a:extLst>
                <a:ext uri="{FF2B5EF4-FFF2-40B4-BE49-F238E27FC236}">
                  <a16:creationId xmlns:a16="http://schemas.microsoft.com/office/drawing/2014/main" id="{E20606AC-8A4B-2DB4-BA0E-145224341FCD}"/>
                </a:ext>
              </a:extLst>
            </p:cNvPr>
            <p:cNvGrpSpPr/>
            <p:nvPr/>
          </p:nvGrpSpPr>
          <p:grpSpPr>
            <a:xfrm>
              <a:off x="6053177" y="2828112"/>
              <a:ext cx="160616" cy="160616"/>
              <a:chOff x="5924762" y="2045881"/>
              <a:chExt cx="151552" cy="151552"/>
            </a:xfrm>
          </p:grpSpPr>
          <p:cxnSp>
            <p:nvCxnSpPr>
              <p:cNvPr id="518" name="Straight Connector 517">
                <a:extLst>
                  <a:ext uri="{FF2B5EF4-FFF2-40B4-BE49-F238E27FC236}">
                    <a16:creationId xmlns:a16="http://schemas.microsoft.com/office/drawing/2014/main" id="{044CDBB9-0353-49AA-BA61-EED658AA1C2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B4B59DCD-DAAD-4E80-252B-E4010DE3498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75B395A5-F491-CE32-6B0A-2AFBFA32E942}"/>
                </a:ext>
              </a:extLst>
            </p:cNvPr>
            <p:cNvGrpSpPr/>
            <p:nvPr/>
          </p:nvGrpSpPr>
          <p:grpSpPr>
            <a:xfrm>
              <a:off x="6087943" y="2828112"/>
              <a:ext cx="160616" cy="160616"/>
              <a:chOff x="5924762" y="2045881"/>
              <a:chExt cx="151552" cy="151552"/>
            </a:xfrm>
          </p:grpSpPr>
          <p:cxnSp>
            <p:nvCxnSpPr>
              <p:cNvPr id="521" name="Straight Connector 520">
                <a:extLst>
                  <a:ext uri="{FF2B5EF4-FFF2-40B4-BE49-F238E27FC236}">
                    <a16:creationId xmlns:a16="http://schemas.microsoft.com/office/drawing/2014/main" id="{A080234C-3A84-7D79-6AC6-F0E6CAC5F8E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F20299D4-5A63-C2E2-A8E8-907CD77887F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3" name="Group 522">
              <a:extLst>
                <a:ext uri="{FF2B5EF4-FFF2-40B4-BE49-F238E27FC236}">
                  <a16:creationId xmlns:a16="http://schemas.microsoft.com/office/drawing/2014/main" id="{61AEA491-54CF-3A25-DEB8-3A5DBCB6AB50}"/>
                </a:ext>
              </a:extLst>
            </p:cNvPr>
            <p:cNvGrpSpPr/>
            <p:nvPr/>
          </p:nvGrpSpPr>
          <p:grpSpPr>
            <a:xfrm>
              <a:off x="6115631" y="2828112"/>
              <a:ext cx="160616" cy="160616"/>
              <a:chOff x="5924762" y="2045881"/>
              <a:chExt cx="151552" cy="151552"/>
            </a:xfrm>
          </p:grpSpPr>
          <p:cxnSp>
            <p:nvCxnSpPr>
              <p:cNvPr id="524" name="Straight Connector 523">
                <a:extLst>
                  <a:ext uri="{FF2B5EF4-FFF2-40B4-BE49-F238E27FC236}">
                    <a16:creationId xmlns:a16="http://schemas.microsoft.com/office/drawing/2014/main" id="{2E3E8D2D-0CC9-3E81-74CE-0CCA1CC72BE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20E5DB90-8A3E-9A07-3B05-2D4BBAAFF58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84FD54F9-FBA9-06C5-FB3E-7F1E55657FB3}"/>
                </a:ext>
              </a:extLst>
            </p:cNvPr>
            <p:cNvGrpSpPr/>
            <p:nvPr/>
          </p:nvGrpSpPr>
          <p:grpSpPr>
            <a:xfrm>
              <a:off x="6144001" y="2834462"/>
              <a:ext cx="160616" cy="160616"/>
              <a:chOff x="5924762" y="2045881"/>
              <a:chExt cx="151552" cy="151552"/>
            </a:xfrm>
          </p:grpSpPr>
          <p:cxnSp>
            <p:nvCxnSpPr>
              <p:cNvPr id="527" name="Straight Connector 526">
                <a:extLst>
                  <a:ext uri="{FF2B5EF4-FFF2-40B4-BE49-F238E27FC236}">
                    <a16:creationId xmlns:a16="http://schemas.microsoft.com/office/drawing/2014/main" id="{438434AD-416A-717F-238C-F342614574A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3069D5F9-4221-598D-D6E7-79E3B90D615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9" name="Group 528">
              <a:extLst>
                <a:ext uri="{FF2B5EF4-FFF2-40B4-BE49-F238E27FC236}">
                  <a16:creationId xmlns:a16="http://schemas.microsoft.com/office/drawing/2014/main" id="{E8DDB127-C3EB-30D8-A226-AC1C58B46FD1}"/>
                </a:ext>
              </a:extLst>
            </p:cNvPr>
            <p:cNvGrpSpPr/>
            <p:nvPr/>
          </p:nvGrpSpPr>
          <p:grpSpPr>
            <a:xfrm>
              <a:off x="6200717" y="2885772"/>
              <a:ext cx="160616" cy="160616"/>
              <a:chOff x="5924762" y="2045881"/>
              <a:chExt cx="151552" cy="151552"/>
            </a:xfrm>
          </p:grpSpPr>
          <p:cxnSp>
            <p:nvCxnSpPr>
              <p:cNvPr id="530" name="Straight Connector 529">
                <a:extLst>
                  <a:ext uri="{FF2B5EF4-FFF2-40B4-BE49-F238E27FC236}">
                    <a16:creationId xmlns:a16="http://schemas.microsoft.com/office/drawing/2014/main" id="{B6E86189-59C7-9D74-683C-136296BAE6E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BB9A3CB3-D36C-D280-A15B-CC2610C9AD0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2" name="Group 531">
              <a:extLst>
                <a:ext uri="{FF2B5EF4-FFF2-40B4-BE49-F238E27FC236}">
                  <a16:creationId xmlns:a16="http://schemas.microsoft.com/office/drawing/2014/main" id="{74BAC3FC-21D0-D759-86AC-68185AF66D21}"/>
                </a:ext>
              </a:extLst>
            </p:cNvPr>
            <p:cNvGrpSpPr/>
            <p:nvPr/>
          </p:nvGrpSpPr>
          <p:grpSpPr>
            <a:xfrm>
              <a:off x="6269511" y="2885772"/>
              <a:ext cx="160616" cy="160616"/>
              <a:chOff x="5924762" y="2045881"/>
              <a:chExt cx="151552" cy="151552"/>
            </a:xfrm>
          </p:grpSpPr>
          <p:cxnSp>
            <p:nvCxnSpPr>
              <p:cNvPr id="533" name="Straight Connector 532">
                <a:extLst>
                  <a:ext uri="{FF2B5EF4-FFF2-40B4-BE49-F238E27FC236}">
                    <a16:creationId xmlns:a16="http://schemas.microsoft.com/office/drawing/2014/main" id="{F6DCD160-E98B-16CF-41B7-81E43E7326E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5B7389B2-9B09-7405-10B3-E140DE3B0AA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5" name="Group 534">
              <a:extLst>
                <a:ext uri="{FF2B5EF4-FFF2-40B4-BE49-F238E27FC236}">
                  <a16:creationId xmlns:a16="http://schemas.microsoft.com/office/drawing/2014/main" id="{76F63E95-DB07-D87E-F216-1D5095306B5E}"/>
                </a:ext>
              </a:extLst>
            </p:cNvPr>
            <p:cNvGrpSpPr/>
            <p:nvPr/>
          </p:nvGrpSpPr>
          <p:grpSpPr>
            <a:xfrm>
              <a:off x="6329804" y="2896509"/>
              <a:ext cx="160616" cy="160616"/>
              <a:chOff x="5924762" y="2045881"/>
              <a:chExt cx="151552" cy="151552"/>
            </a:xfrm>
          </p:grpSpPr>
          <p:cxnSp>
            <p:nvCxnSpPr>
              <p:cNvPr id="536" name="Straight Connector 535">
                <a:extLst>
                  <a:ext uri="{FF2B5EF4-FFF2-40B4-BE49-F238E27FC236}">
                    <a16:creationId xmlns:a16="http://schemas.microsoft.com/office/drawing/2014/main" id="{1C42EA8A-67BB-0ACB-A8F2-5DF50466306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DD46DDFA-2968-469E-90B2-36AA38C078C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8" name="Group 537">
              <a:extLst>
                <a:ext uri="{FF2B5EF4-FFF2-40B4-BE49-F238E27FC236}">
                  <a16:creationId xmlns:a16="http://schemas.microsoft.com/office/drawing/2014/main" id="{4E313AFC-6B8A-B22F-53FF-839D7FEE3B2D}"/>
                </a:ext>
              </a:extLst>
            </p:cNvPr>
            <p:cNvGrpSpPr/>
            <p:nvPr/>
          </p:nvGrpSpPr>
          <p:grpSpPr>
            <a:xfrm>
              <a:off x="6367075" y="2896509"/>
              <a:ext cx="160616" cy="160616"/>
              <a:chOff x="5924762" y="2045881"/>
              <a:chExt cx="151552" cy="151552"/>
            </a:xfrm>
          </p:grpSpPr>
          <p:cxnSp>
            <p:nvCxnSpPr>
              <p:cNvPr id="539" name="Straight Connector 538">
                <a:extLst>
                  <a:ext uri="{FF2B5EF4-FFF2-40B4-BE49-F238E27FC236}">
                    <a16:creationId xmlns:a16="http://schemas.microsoft.com/office/drawing/2014/main" id="{315F0800-8B77-1C07-2F17-6DD00FB1D79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9A70FE38-8B7C-3758-1976-1A4A32B3807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1" name="Group 540">
              <a:extLst>
                <a:ext uri="{FF2B5EF4-FFF2-40B4-BE49-F238E27FC236}">
                  <a16:creationId xmlns:a16="http://schemas.microsoft.com/office/drawing/2014/main" id="{9B1D0698-496E-DE6A-FCCC-DD93D5825047}"/>
                </a:ext>
              </a:extLst>
            </p:cNvPr>
            <p:cNvGrpSpPr/>
            <p:nvPr/>
          </p:nvGrpSpPr>
          <p:grpSpPr>
            <a:xfrm>
              <a:off x="6443308" y="2931811"/>
              <a:ext cx="160616" cy="160616"/>
              <a:chOff x="5924762" y="2045881"/>
              <a:chExt cx="151552" cy="151552"/>
            </a:xfrm>
          </p:grpSpPr>
          <p:cxnSp>
            <p:nvCxnSpPr>
              <p:cNvPr id="542" name="Straight Connector 541">
                <a:extLst>
                  <a:ext uri="{FF2B5EF4-FFF2-40B4-BE49-F238E27FC236}">
                    <a16:creationId xmlns:a16="http://schemas.microsoft.com/office/drawing/2014/main" id="{82BC7184-F365-F0BA-8397-DBF5389FC7D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B92CB5D6-99D1-0B51-E227-A15010014BA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C327E53F-CAA2-DA48-6E6E-A7EAE235D5BB}"/>
                </a:ext>
              </a:extLst>
            </p:cNvPr>
            <p:cNvGrpSpPr/>
            <p:nvPr/>
          </p:nvGrpSpPr>
          <p:grpSpPr>
            <a:xfrm>
              <a:off x="6512673" y="2969463"/>
              <a:ext cx="160616" cy="160616"/>
              <a:chOff x="5924762" y="2045881"/>
              <a:chExt cx="151552" cy="151552"/>
            </a:xfrm>
          </p:grpSpPr>
          <p:cxnSp>
            <p:nvCxnSpPr>
              <p:cNvPr id="545" name="Straight Connector 544">
                <a:extLst>
                  <a:ext uri="{FF2B5EF4-FFF2-40B4-BE49-F238E27FC236}">
                    <a16:creationId xmlns:a16="http://schemas.microsoft.com/office/drawing/2014/main" id="{03BB72D6-0135-F591-1B45-528A8B3E975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AEA112D1-F616-5FCD-878E-4AA4A2EB0C08}"/>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C773E54A-21A1-55B3-70C3-18ACF37E4786}"/>
                </a:ext>
              </a:extLst>
            </p:cNvPr>
            <p:cNvGrpSpPr/>
            <p:nvPr/>
          </p:nvGrpSpPr>
          <p:grpSpPr>
            <a:xfrm>
              <a:off x="6594036" y="3026830"/>
              <a:ext cx="160616" cy="160616"/>
              <a:chOff x="5924762" y="2045881"/>
              <a:chExt cx="151552" cy="151552"/>
            </a:xfrm>
          </p:grpSpPr>
          <p:cxnSp>
            <p:nvCxnSpPr>
              <p:cNvPr id="548" name="Straight Connector 547">
                <a:extLst>
                  <a:ext uri="{FF2B5EF4-FFF2-40B4-BE49-F238E27FC236}">
                    <a16:creationId xmlns:a16="http://schemas.microsoft.com/office/drawing/2014/main" id="{B032D602-D02E-5DFE-05CD-346B820EADB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102CD6F5-B08F-13C0-0953-3F2251B58E8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EA122D2E-D3E7-0449-28AA-1C27707141A7}"/>
                </a:ext>
              </a:extLst>
            </p:cNvPr>
            <p:cNvGrpSpPr/>
            <p:nvPr/>
          </p:nvGrpSpPr>
          <p:grpSpPr>
            <a:xfrm>
              <a:off x="6633022" y="3033685"/>
              <a:ext cx="160616" cy="160616"/>
              <a:chOff x="5924762" y="2045881"/>
              <a:chExt cx="151552" cy="151552"/>
            </a:xfrm>
          </p:grpSpPr>
          <p:cxnSp>
            <p:nvCxnSpPr>
              <p:cNvPr id="551" name="Straight Connector 550">
                <a:extLst>
                  <a:ext uri="{FF2B5EF4-FFF2-40B4-BE49-F238E27FC236}">
                    <a16:creationId xmlns:a16="http://schemas.microsoft.com/office/drawing/2014/main" id="{5B52BBA9-09A5-03A2-D2DD-CCA6417CD66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C8BC4658-8EA1-61BC-E8ED-E1ACE6226E0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4B3A5C97-1101-C43F-F868-4D0E91A382C4}"/>
                </a:ext>
              </a:extLst>
            </p:cNvPr>
            <p:cNvGrpSpPr/>
            <p:nvPr/>
          </p:nvGrpSpPr>
          <p:grpSpPr>
            <a:xfrm>
              <a:off x="6653352" y="3033685"/>
              <a:ext cx="160616" cy="160616"/>
              <a:chOff x="5924762" y="2045881"/>
              <a:chExt cx="151552" cy="151552"/>
            </a:xfrm>
          </p:grpSpPr>
          <p:cxnSp>
            <p:nvCxnSpPr>
              <p:cNvPr id="554" name="Straight Connector 553">
                <a:extLst>
                  <a:ext uri="{FF2B5EF4-FFF2-40B4-BE49-F238E27FC236}">
                    <a16:creationId xmlns:a16="http://schemas.microsoft.com/office/drawing/2014/main" id="{959057F6-0D73-720A-AA2C-E592A77CEAB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AEACCF9C-44B0-256A-341E-0635B45FE80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7D62175B-D381-B01D-71C7-A98789D12B18}"/>
                </a:ext>
              </a:extLst>
            </p:cNvPr>
            <p:cNvGrpSpPr/>
            <p:nvPr/>
          </p:nvGrpSpPr>
          <p:grpSpPr>
            <a:xfrm>
              <a:off x="6689111" y="3033685"/>
              <a:ext cx="160616" cy="160616"/>
              <a:chOff x="5924762" y="2045881"/>
              <a:chExt cx="151552" cy="151552"/>
            </a:xfrm>
          </p:grpSpPr>
          <p:cxnSp>
            <p:nvCxnSpPr>
              <p:cNvPr id="557" name="Straight Connector 556">
                <a:extLst>
                  <a:ext uri="{FF2B5EF4-FFF2-40B4-BE49-F238E27FC236}">
                    <a16:creationId xmlns:a16="http://schemas.microsoft.com/office/drawing/2014/main" id="{622D8C17-704C-3426-C48C-5E5701BD825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472C7351-4DDF-9A14-4147-68C66D237D2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0FAA77CF-5AB7-0339-D90F-EA9E278FF952}"/>
                </a:ext>
              </a:extLst>
            </p:cNvPr>
            <p:cNvGrpSpPr/>
            <p:nvPr/>
          </p:nvGrpSpPr>
          <p:grpSpPr>
            <a:xfrm>
              <a:off x="6739665" y="3052442"/>
              <a:ext cx="160616" cy="160616"/>
              <a:chOff x="5924762" y="2045881"/>
              <a:chExt cx="151552" cy="151552"/>
            </a:xfrm>
          </p:grpSpPr>
          <p:cxnSp>
            <p:nvCxnSpPr>
              <p:cNvPr id="560" name="Straight Connector 559">
                <a:extLst>
                  <a:ext uri="{FF2B5EF4-FFF2-40B4-BE49-F238E27FC236}">
                    <a16:creationId xmlns:a16="http://schemas.microsoft.com/office/drawing/2014/main" id="{98A14403-C864-CEAD-B1C0-DEA2AF4B64F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0735AFE6-CA13-1A5E-EFD3-115D87EDDB5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0F886796-22DA-B51F-50B1-73D61A3713EB}"/>
                </a:ext>
              </a:extLst>
            </p:cNvPr>
            <p:cNvGrpSpPr/>
            <p:nvPr/>
          </p:nvGrpSpPr>
          <p:grpSpPr>
            <a:xfrm>
              <a:off x="6765334" y="3062268"/>
              <a:ext cx="160616" cy="160616"/>
              <a:chOff x="5924762" y="2045881"/>
              <a:chExt cx="151552" cy="151552"/>
            </a:xfrm>
          </p:grpSpPr>
          <p:cxnSp>
            <p:nvCxnSpPr>
              <p:cNvPr id="563" name="Straight Connector 562">
                <a:extLst>
                  <a:ext uri="{FF2B5EF4-FFF2-40B4-BE49-F238E27FC236}">
                    <a16:creationId xmlns:a16="http://schemas.microsoft.com/office/drawing/2014/main" id="{1AA0F172-C41A-154E-197F-E1129B44C49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B3E7B8D5-1D84-27BE-1192-909FFD48EC4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E6B6EC83-634D-CA60-0570-1C0575EC86A9}"/>
                </a:ext>
              </a:extLst>
            </p:cNvPr>
            <p:cNvGrpSpPr/>
            <p:nvPr/>
          </p:nvGrpSpPr>
          <p:grpSpPr>
            <a:xfrm>
              <a:off x="6838205" y="3055872"/>
              <a:ext cx="160616" cy="160616"/>
              <a:chOff x="5924762" y="2045881"/>
              <a:chExt cx="151552" cy="151552"/>
            </a:xfrm>
          </p:grpSpPr>
          <p:cxnSp>
            <p:nvCxnSpPr>
              <p:cNvPr id="566" name="Straight Connector 565">
                <a:extLst>
                  <a:ext uri="{FF2B5EF4-FFF2-40B4-BE49-F238E27FC236}">
                    <a16:creationId xmlns:a16="http://schemas.microsoft.com/office/drawing/2014/main" id="{04423F21-0C27-1078-1835-F793FE39826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3177BD1F-A86D-FCFF-D652-1CB10E253E6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C912CD39-5E77-4DA8-EE15-DF0C9EB93C82}"/>
                </a:ext>
              </a:extLst>
            </p:cNvPr>
            <p:cNvGrpSpPr/>
            <p:nvPr/>
          </p:nvGrpSpPr>
          <p:grpSpPr>
            <a:xfrm>
              <a:off x="7022246" y="3100748"/>
              <a:ext cx="160616" cy="160616"/>
              <a:chOff x="5924762" y="2045881"/>
              <a:chExt cx="151552" cy="151552"/>
            </a:xfrm>
          </p:grpSpPr>
          <p:cxnSp>
            <p:nvCxnSpPr>
              <p:cNvPr id="569" name="Straight Connector 568">
                <a:extLst>
                  <a:ext uri="{FF2B5EF4-FFF2-40B4-BE49-F238E27FC236}">
                    <a16:creationId xmlns:a16="http://schemas.microsoft.com/office/drawing/2014/main" id="{22606660-B02B-483E-45C0-B4170CB1791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E6227FAD-DCA5-2879-2251-A821BE45BB5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17220D86-9A8C-0CD9-1D49-7791A6986B62}"/>
                </a:ext>
              </a:extLst>
            </p:cNvPr>
            <p:cNvGrpSpPr/>
            <p:nvPr/>
          </p:nvGrpSpPr>
          <p:grpSpPr>
            <a:xfrm>
              <a:off x="7070977" y="3110003"/>
              <a:ext cx="160616" cy="160616"/>
              <a:chOff x="5924762" y="2045881"/>
              <a:chExt cx="151552" cy="151552"/>
            </a:xfrm>
          </p:grpSpPr>
          <p:cxnSp>
            <p:nvCxnSpPr>
              <p:cNvPr id="572" name="Straight Connector 571">
                <a:extLst>
                  <a:ext uri="{FF2B5EF4-FFF2-40B4-BE49-F238E27FC236}">
                    <a16:creationId xmlns:a16="http://schemas.microsoft.com/office/drawing/2014/main" id="{803A5B65-CF73-B193-2F37-CF6BE882B28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9BA8DD31-3822-830A-BA77-F57EA300F55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8B94523C-3B6F-2813-6A85-A9BD309F352B}"/>
                </a:ext>
              </a:extLst>
            </p:cNvPr>
            <p:cNvGrpSpPr/>
            <p:nvPr/>
          </p:nvGrpSpPr>
          <p:grpSpPr>
            <a:xfrm>
              <a:off x="7118200" y="3163843"/>
              <a:ext cx="160616" cy="160616"/>
              <a:chOff x="5924762" y="2045881"/>
              <a:chExt cx="151552" cy="151552"/>
            </a:xfrm>
          </p:grpSpPr>
          <p:cxnSp>
            <p:nvCxnSpPr>
              <p:cNvPr id="575" name="Straight Connector 574">
                <a:extLst>
                  <a:ext uri="{FF2B5EF4-FFF2-40B4-BE49-F238E27FC236}">
                    <a16:creationId xmlns:a16="http://schemas.microsoft.com/office/drawing/2014/main" id="{2926AA6C-E0D8-4EBD-406D-A6A11CF42A9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3BC72ECE-566F-3384-0B4E-CC43B9F6B50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E41F9EDD-1C53-B141-1380-734F2743542A}"/>
                </a:ext>
              </a:extLst>
            </p:cNvPr>
            <p:cNvGrpSpPr/>
            <p:nvPr/>
          </p:nvGrpSpPr>
          <p:grpSpPr>
            <a:xfrm>
              <a:off x="7156548" y="3165730"/>
              <a:ext cx="160616" cy="160616"/>
              <a:chOff x="5924762" y="2045881"/>
              <a:chExt cx="151552" cy="151552"/>
            </a:xfrm>
          </p:grpSpPr>
          <p:cxnSp>
            <p:nvCxnSpPr>
              <p:cNvPr id="578" name="Straight Connector 577">
                <a:extLst>
                  <a:ext uri="{FF2B5EF4-FFF2-40B4-BE49-F238E27FC236}">
                    <a16:creationId xmlns:a16="http://schemas.microsoft.com/office/drawing/2014/main" id="{179F31B8-707C-9010-5460-1C54970434F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0CB23182-EC01-1DC6-BB63-E8CAAF48902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67CD6237-598C-9A63-EC33-3A927ED80F35}"/>
                </a:ext>
              </a:extLst>
            </p:cNvPr>
            <p:cNvGrpSpPr/>
            <p:nvPr/>
          </p:nvGrpSpPr>
          <p:grpSpPr>
            <a:xfrm>
              <a:off x="7186714" y="3165730"/>
              <a:ext cx="160616" cy="160616"/>
              <a:chOff x="5924762" y="2045881"/>
              <a:chExt cx="151552" cy="151552"/>
            </a:xfrm>
          </p:grpSpPr>
          <p:cxnSp>
            <p:nvCxnSpPr>
              <p:cNvPr id="581" name="Straight Connector 580">
                <a:extLst>
                  <a:ext uri="{FF2B5EF4-FFF2-40B4-BE49-F238E27FC236}">
                    <a16:creationId xmlns:a16="http://schemas.microsoft.com/office/drawing/2014/main" id="{38B7FFB6-C009-465E-6D3B-9BC53EDCDBD9}"/>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73062781-DC14-7BEA-BF4C-EDAD19947D7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1EAA8D84-4515-0D3D-4EFB-5C7EA53F5384}"/>
                </a:ext>
              </a:extLst>
            </p:cNvPr>
            <p:cNvGrpSpPr/>
            <p:nvPr/>
          </p:nvGrpSpPr>
          <p:grpSpPr>
            <a:xfrm>
              <a:off x="7269192" y="3206904"/>
              <a:ext cx="160616" cy="160616"/>
              <a:chOff x="5924762" y="2045881"/>
              <a:chExt cx="151552" cy="151552"/>
            </a:xfrm>
          </p:grpSpPr>
          <p:cxnSp>
            <p:nvCxnSpPr>
              <p:cNvPr id="584" name="Straight Connector 583">
                <a:extLst>
                  <a:ext uri="{FF2B5EF4-FFF2-40B4-BE49-F238E27FC236}">
                    <a16:creationId xmlns:a16="http://schemas.microsoft.com/office/drawing/2014/main" id="{6BB9487A-80B3-B757-A49F-6F13359EDC9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5655A3E7-3B7E-2F10-288E-349BBA7C6AB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C3234720-F0D3-6ACC-7358-9C4BB876D3DF}"/>
                </a:ext>
              </a:extLst>
            </p:cNvPr>
            <p:cNvGrpSpPr/>
            <p:nvPr/>
          </p:nvGrpSpPr>
          <p:grpSpPr>
            <a:xfrm>
              <a:off x="7330434" y="3223146"/>
              <a:ext cx="160616" cy="160616"/>
              <a:chOff x="5924762" y="2045881"/>
              <a:chExt cx="151552" cy="151552"/>
            </a:xfrm>
          </p:grpSpPr>
          <p:cxnSp>
            <p:nvCxnSpPr>
              <p:cNvPr id="587" name="Straight Connector 586">
                <a:extLst>
                  <a:ext uri="{FF2B5EF4-FFF2-40B4-BE49-F238E27FC236}">
                    <a16:creationId xmlns:a16="http://schemas.microsoft.com/office/drawing/2014/main" id="{4FF22050-AA4A-A6FB-881D-A02A4351774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EA6B4758-FEA3-8DD1-4FC5-8EFB941AB9C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FD4B0971-67EA-4020-7B5E-3CBE00B1ADC9}"/>
                </a:ext>
              </a:extLst>
            </p:cNvPr>
            <p:cNvGrpSpPr/>
            <p:nvPr/>
          </p:nvGrpSpPr>
          <p:grpSpPr>
            <a:xfrm>
              <a:off x="7365268" y="3223146"/>
              <a:ext cx="160616" cy="160616"/>
              <a:chOff x="5924762" y="2045881"/>
              <a:chExt cx="151552" cy="151552"/>
            </a:xfrm>
          </p:grpSpPr>
          <p:cxnSp>
            <p:nvCxnSpPr>
              <p:cNvPr id="590" name="Straight Connector 589">
                <a:extLst>
                  <a:ext uri="{FF2B5EF4-FFF2-40B4-BE49-F238E27FC236}">
                    <a16:creationId xmlns:a16="http://schemas.microsoft.com/office/drawing/2014/main" id="{5BDD5E1C-97D3-BFB9-864E-C0C71443C97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7B088247-D630-7743-F827-8002081553C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DF3A6FDD-4759-E4C2-2193-DC691C2D07A5}"/>
                </a:ext>
              </a:extLst>
            </p:cNvPr>
            <p:cNvGrpSpPr/>
            <p:nvPr/>
          </p:nvGrpSpPr>
          <p:grpSpPr>
            <a:xfrm>
              <a:off x="7438687" y="3226913"/>
              <a:ext cx="160616" cy="160616"/>
              <a:chOff x="5924762" y="2045881"/>
              <a:chExt cx="151552" cy="151552"/>
            </a:xfrm>
          </p:grpSpPr>
          <p:cxnSp>
            <p:nvCxnSpPr>
              <p:cNvPr id="593" name="Straight Connector 592">
                <a:extLst>
                  <a:ext uri="{FF2B5EF4-FFF2-40B4-BE49-F238E27FC236}">
                    <a16:creationId xmlns:a16="http://schemas.microsoft.com/office/drawing/2014/main" id="{11B22FAC-8769-D7E5-FED4-3A937A42EB2F}"/>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3D18C44B-D63D-B1D8-11E3-E44BA05B531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F909EA3A-EE76-F12E-C366-B886C09BCCEF}"/>
                </a:ext>
              </a:extLst>
            </p:cNvPr>
            <p:cNvGrpSpPr/>
            <p:nvPr/>
          </p:nvGrpSpPr>
          <p:grpSpPr>
            <a:xfrm>
              <a:off x="7496246" y="3232244"/>
              <a:ext cx="160616" cy="160616"/>
              <a:chOff x="5924762" y="2045881"/>
              <a:chExt cx="151552" cy="151552"/>
            </a:xfrm>
          </p:grpSpPr>
          <p:cxnSp>
            <p:nvCxnSpPr>
              <p:cNvPr id="596" name="Straight Connector 595">
                <a:extLst>
                  <a:ext uri="{FF2B5EF4-FFF2-40B4-BE49-F238E27FC236}">
                    <a16:creationId xmlns:a16="http://schemas.microsoft.com/office/drawing/2014/main" id="{A3FECD96-DB5A-D916-572F-8B584FF07F5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3C66E7C1-C2E7-6BAF-5F76-5777DE97C68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8" name="Group 597">
              <a:extLst>
                <a:ext uri="{FF2B5EF4-FFF2-40B4-BE49-F238E27FC236}">
                  <a16:creationId xmlns:a16="http://schemas.microsoft.com/office/drawing/2014/main" id="{B28DCED1-FC4E-0A81-E637-EB48C9555E47}"/>
                </a:ext>
              </a:extLst>
            </p:cNvPr>
            <p:cNvGrpSpPr/>
            <p:nvPr/>
          </p:nvGrpSpPr>
          <p:grpSpPr>
            <a:xfrm>
              <a:off x="7540761" y="3232568"/>
              <a:ext cx="160616" cy="160616"/>
              <a:chOff x="5924762" y="2045881"/>
              <a:chExt cx="151552" cy="151552"/>
            </a:xfrm>
          </p:grpSpPr>
          <p:cxnSp>
            <p:nvCxnSpPr>
              <p:cNvPr id="599" name="Straight Connector 598">
                <a:extLst>
                  <a:ext uri="{FF2B5EF4-FFF2-40B4-BE49-F238E27FC236}">
                    <a16:creationId xmlns:a16="http://schemas.microsoft.com/office/drawing/2014/main" id="{E0245D38-697D-A3E7-5CAB-519A02A08AD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3BAB2B49-1D21-4CA2-F530-7E6D0996B24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1" name="Group 600">
              <a:extLst>
                <a:ext uri="{FF2B5EF4-FFF2-40B4-BE49-F238E27FC236}">
                  <a16:creationId xmlns:a16="http://schemas.microsoft.com/office/drawing/2014/main" id="{376708D0-641A-E82F-EFF9-D462963616BF}"/>
                </a:ext>
              </a:extLst>
            </p:cNvPr>
            <p:cNvGrpSpPr/>
            <p:nvPr/>
          </p:nvGrpSpPr>
          <p:grpSpPr>
            <a:xfrm>
              <a:off x="7636444" y="3261170"/>
              <a:ext cx="160616" cy="160616"/>
              <a:chOff x="5924762" y="2045881"/>
              <a:chExt cx="151552" cy="151552"/>
            </a:xfrm>
          </p:grpSpPr>
          <p:cxnSp>
            <p:nvCxnSpPr>
              <p:cNvPr id="602" name="Straight Connector 601">
                <a:extLst>
                  <a:ext uri="{FF2B5EF4-FFF2-40B4-BE49-F238E27FC236}">
                    <a16:creationId xmlns:a16="http://schemas.microsoft.com/office/drawing/2014/main" id="{3506A43C-D1A2-1E72-E104-5755BB88E54E}"/>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31D3C7E7-A342-CFCB-5771-5C160510275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4" name="Group 603">
              <a:extLst>
                <a:ext uri="{FF2B5EF4-FFF2-40B4-BE49-F238E27FC236}">
                  <a16:creationId xmlns:a16="http://schemas.microsoft.com/office/drawing/2014/main" id="{9A11EB12-C7C0-4401-7835-BD6CEB491816}"/>
                </a:ext>
              </a:extLst>
            </p:cNvPr>
            <p:cNvGrpSpPr/>
            <p:nvPr/>
          </p:nvGrpSpPr>
          <p:grpSpPr>
            <a:xfrm>
              <a:off x="7738008" y="3303454"/>
              <a:ext cx="160616" cy="160616"/>
              <a:chOff x="5924762" y="2045881"/>
              <a:chExt cx="151552" cy="151552"/>
            </a:xfrm>
          </p:grpSpPr>
          <p:cxnSp>
            <p:nvCxnSpPr>
              <p:cNvPr id="605" name="Straight Connector 604">
                <a:extLst>
                  <a:ext uri="{FF2B5EF4-FFF2-40B4-BE49-F238E27FC236}">
                    <a16:creationId xmlns:a16="http://schemas.microsoft.com/office/drawing/2014/main" id="{5C39AAC5-F573-8182-A0E4-A285BC13C496}"/>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D331BA75-1D69-CD24-7965-815FD94C006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7" name="Group 606">
              <a:extLst>
                <a:ext uri="{FF2B5EF4-FFF2-40B4-BE49-F238E27FC236}">
                  <a16:creationId xmlns:a16="http://schemas.microsoft.com/office/drawing/2014/main" id="{F77FB785-D6E3-243C-5206-715D487536B6}"/>
                </a:ext>
              </a:extLst>
            </p:cNvPr>
            <p:cNvGrpSpPr/>
            <p:nvPr/>
          </p:nvGrpSpPr>
          <p:grpSpPr>
            <a:xfrm>
              <a:off x="7786082" y="3309588"/>
              <a:ext cx="160616" cy="160616"/>
              <a:chOff x="5924762" y="2045881"/>
              <a:chExt cx="151552" cy="151552"/>
            </a:xfrm>
          </p:grpSpPr>
          <p:cxnSp>
            <p:nvCxnSpPr>
              <p:cNvPr id="608" name="Straight Connector 607">
                <a:extLst>
                  <a:ext uri="{FF2B5EF4-FFF2-40B4-BE49-F238E27FC236}">
                    <a16:creationId xmlns:a16="http://schemas.microsoft.com/office/drawing/2014/main" id="{B0BDF275-3E90-3930-C1EF-BA701AE76D4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B48CC626-CDAB-15D6-ED87-7AFEAED5F7B2}"/>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0" name="Group 609">
              <a:extLst>
                <a:ext uri="{FF2B5EF4-FFF2-40B4-BE49-F238E27FC236}">
                  <a16:creationId xmlns:a16="http://schemas.microsoft.com/office/drawing/2014/main" id="{0DE9BC45-A84C-8CB7-DCB6-28B8BD95B096}"/>
                </a:ext>
              </a:extLst>
            </p:cNvPr>
            <p:cNvGrpSpPr/>
            <p:nvPr/>
          </p:nvGrpSpPr>
          <p:grpSpPr>
            <a:xfrm>
              <a:off x="7811498" y="3341478"/>
              <a:ext cx="160616" cy="160616"/>
              <a:chOff x="5924762" y="2045881"/>
              <a:chExt cx="151552" cy="151552"/>
            </a:xfrm>
          </p:grpSpPr>
          <p:cxnSp>
            <p:nvCxnSpPr>
              <p:cNvPr id="611" name="Straight Connector 610">
                <a:extLst>
                  <a:ext uri="{FF2B5EF4-FFF2-40B4-BE49-F238E27FC236}">
                    <a16:creationId xmlns:a16="http://schemas.microsoft.com/office/drawing/2014/main" id="{7DD656C2-FF14-64E1-22C4-5834CDB661E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291288CD-C15B-C560-02CD-AFEC4B3D7C8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3" name="Group 612">
              <a:extLst>
                <a:ext uri="{FF2B5EF4-FFF2-40B4-BE49-F238E27FC236}">
                  <a16:creationId xmlns:a16="http://schemas.microsoft.com/office/drawing/2014/main" id="{4D2EC4D2-F97D-B2F9-7D6C-24903AECD4A7}"/>
                </a:ext>
              </a:extLst>
            </p:cNvPr>
            <p:cNvGrpSpPr/>
            <p:nvPr/>
          </p:nvGrpSpPr>
          <p:grpSpPr>
            <a:xfrm>
              <a:off x="7920298" y="3343912"/>
              <a:ext cx="160616" cy="160616"/>
              <a:chOff x="5924762" y="2045881"/>
              <a:chExt cx="151552" cy="151552"/>
            </a:xfrm>
          </p:grpSpPr>
          <p:cxnSp>
            <p:nvCxnSpPr>
              <p:cNvPr id="614" name="Straight Connector 613">
                <a:extLst>
                  <a:ext uri="{FF2B5EF4-FFF2-40B4-BE49-F238E27FC236}">
                    <a16:creationId xmlns:a16="http://schemas.microsoft.com/office/drawing/2014/main" id="{AE04E8C4-4E53-5F86-C57A-FDC232B88092}"/>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5B525667-86EB-24F4-C53D-CB3709382CF4}"/>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E0D44784-ECBA-F6FB-0E74-AEF5E2A4340D}"/>
                </a:ext>
              </a:extLst>
            </p:cNvPr>
            <p:cNvGrpSpPr/>
            <p:nvPr/>
          </p:nvGrpSpPr>
          <p:grpSpPr>
            <a:xfrm>
              <a:off x="8329043" y="3453427"/>
              <a:ext cx="160616" cy="160616"/>
              <a:chOff x="5924762" y="2045881"/>
              <a:chExt cx="151552" cy="151552"/>
            </a:xfrm>
          </p:grpSpPr>
          <p:cxnSp>
            <p:nvCxnSpPr>
              <p:cNvPr id="617" name="Straight Connector 616">
                <a:extLst>
                  <a:ext uri="{FF2B5EF4-FFF2-40B4-BE49-F238E27FC236}">
                    <a16:creationId xmlns:a16="http://schemas.microsoft.com/office/drawing/2014/main" id="{CC9BE796-F9DA-A49F-FE55-5ED7EBFBC51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05B1D382-387C-99E2-E2A7-6F6BAA207FA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FF96EDBD-FDFA-0707-8019-C7559E12626D}"/>
                </a:ext>
              </a:extLst>
            </p:cNvPr>
            <p:cNvGrpSpPr/>
            <p:nvPr/>
          </p:nvGrpSpPr>
          <p:grpSpPr>
            <a:xfrm>
              <a:off x="8474461" y="3485546"/>
              <a:ext cx="160616" cy="160616"/>
              <a:chOff x="5924762" y="2045881"/>
              <a:chExt cx="151552" cy="151552"/>
            </a:xfrm>
          </p:grpSpPr>
          <p:cxnSp>
            <p:nvCxnSpPr>
              <p:cNvPr id="620" name="Straight Connector 619">
                <a:extLst>
                  <a:ext uri="{FF2B5EF4-FFF2-40B4-BE49-F238E27FC236}">
                    <a16:creationId xmlns:a16="http://schemas.microsoft.com/office/drawing/2014/main" id="{41534630-3F54-9CB6-2902-9A207BBD68A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6B7D65DD-24EC-39C9-B6C8-A76B8E8A083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2" name="Group 621">
              <a:extLst>
                <a:ext uri="{FF2B5EF4-FFF2-40B4-BE49-F238E27FC236}">
                  <a16:creationId xmlns:a16="http://schemas.microsoft.com/office/drawing/2014/main" id="{FCF1DF5C-4C31-D676-A3F9-E69E3C5953A2}"/>
                </a:ext>
              </a:extLst>
            </p:cNvPr>
            <p:cNvGrpSpPr/>
            <p:nvPr/>
          </p:nvGrpSpPr>
          <p:grpSpPr>
            <a:xfrm>
              <a:off x="8572026" y="3485546"/>
              <a:ext cx="160616" cy="160616"/>
              <a:chOff x="5924762" y="2045881"/>
              <a:chExt cx="151552" cy="151552"/>
            </a:xfrm>
          </p:grpSpPr>
          <p:cxnSp>
            <p:nvCxnSpPr>
              <p:cNvPr id="623" name="Straight Connector 622">
                <a:extLst>
                  <a:ext uri="{FF2B5EF4-FFF2-40B4-BE49-F238E27FC236}">
                    <a16:creationId xmlns:a16="http://schemas.microsoft.com/office/drawing/2014/main" id="{1DBFC30D-90DB-3C2E-44E6-9C91AF7C0D7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7AF6D0D9-C0DD-42F7-84C2-1A0344B25A7C}"/>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9F58185F-6AE6-4923-7E71-FFF90FAA9868}"/>
                </a:ext>
              </a:extLst>
            </p:cNvPr>
            <p:cNvGrpSpPr/>
            <p:nvPr/>
          </p:nvGrpSpPr>
          <p:grpSpPr>
            <a:xfrm>
              <a:off x="8622325" y="3485546"/>
              <a:ext cx="160616" cy="160616"/>
              <a:chOff x="5924762" y="2045881"/>
              <a:chExt cx="151552" cy="151552"/>
            </a:xfrm>
          </p:grpSpPr>
          <p:cxnSp>
            <p:nvCxnSpPr>
              <p:cNvPr id="626" name="Straight Connector 625">
                <a:extLst>
                  <a:ext uri="{FF2B5EF4-FFF2-40B4-BE49-F238E27FC236}">
                    <a16:creationId xmlns:a16="http://schemas.microsoft.com/office/drawing/2014/main" id="{A13C1A03-EDD5-E1EF-14AA-B3C15F9BC533}"/>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33357452-04B9-F0CC-D3A9-64290900B903}"/>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33962879-7D16-E2E0-DB2C-E6B0D54FB671}"/>
                </a:ext>
              </a:extLst>
            </p:cNvPr>
            <p:cNvGrpSpPr/>
            <p:nvPr/>
          </p:nvGrpSpPr>
          <p:grpSpPr>
            <a:xfrm>
              <a:off x="8697848" y="3485546"/>
              <a:ext cx="160616" cy="160616"/>
              <a:chOff x="5924762" y="2045881"/>
              <a:chExt cx="151552" cy="151552"/>
            </a:xfrm>
          </p:grpSpPr>
          <p:cxnSp>
            <p:nvCxnSpPr>
              <p:cNvPr id="629" name="Straight Connector 628">
                <a:extLst>
                  <a:ext uri="{FF2B5EF4-FFF2-40B4-BE49-F238E27FC236}">
                    <a16:creationId xmlns:a16="http://schemas.microsoft.com/office/drawing/2014/main" id="{9F3CF801-F144-0436-0A99-904E35FDE01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53FA1835-2C30-6420-2D4A-A029F2230729}"/>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E4E89338-DACD-07BF-6E91-97E569D03B21}"/>
                </a:ext>
              </a:extLst>
            </p:cNvPr>
            <p:cNvGrpSpPr/>
            <p:nvPr/>
          </p:nvGrpSpPr>
          <p:grpSpPr>
            <a:xfrm>
              <a:off x="8802066" y="3524034"/>
              <a:ext cx="160616" cy="160616"/>
              <a:chOff x="5924762" y="2045881"/>
              <a:chExt cx="151552" cy="151552"/>
            </a:xfrm>
          </p:grpSpPr>
          <p:cxnSp>
            <p:nvCxnSpPr>
              <p:cNvPr id="632" name="Straight Connector 631">
                <a:extLst>
                  <a:ext uri="{FF2B5EF4-FFF2-40B4-BE49-F238E27FC236}">
                    <a16:creationId xmlns:a16="http://schemas.microsoft.com/office/drawing/2014/main" id="{E27FF50C-92C6-7BB5-92FF-1B356661CF0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9FE24E24-0C26-1B05-7CD8-ECC3A6336CC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4" name="Group 633">
              <a:extLst>
                <a:ext uri="{FF2B5EF4-FFF2-40B4-BE49-F238E27FC236}">
                  <a16:creationId xmlns:a16="http://schemas.microsoft.com/office/drawing/2014/main" id="{6D7144D1-A295-B049-B8F6-EDD82C02CB91}"/>
                </a:ext>
              </a:extLst>
            </p:cNvPr>
            <p:cNvGrpSpPr/>
            <p:nvPr/>
          </p:nvGrpSpPr>
          <p:grpSpPr>
            <a:xfrm>
              <a:off x="8917083" y="3524034"/>
              <a:ext cx="160616" cy="160616"/>
              <a:chOff x="5924762" y="2045881"/>
              <a:chExt cx="151552" cy="151552"/>
            </a:xfrm>
          </p:grpSpPr>
          <p:cxnSp>
            <p:nvCxnSpPr>
              <p:cNvPr id="635" name="Straight Connector 634">
                <a:extLst>
                  <a:ext uri="{FF2B5EF4-FFF2-40B4-BE49-F238E27FC236}">
                    <a16:creationId xmlns:a16="http://schemas.microsoft.com/office/drawing/2014/main" id="{3F67DBDA-6B00-DC74-6753-AAA3DE3941A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B9560B83-1615-46BA-0901-0524091C772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7" name="Group 636">
              <a:extLst>
                <a:ext uri="{FF2B5EF4-FFF2-40B4-BE49-F238E27FC236}">
                  <a16:creationId xmlns:a16="http://schemas.microsoft.com/office/drawing/2014/main" id="{52A37013-BCDF-2216-531D-A8AA6F00D36F}"/>
                </a:ext>
              </a:extLst>
            </p:cNvPr>
            <p:cNvGrpSpPr/>
            <p:nvPr/>
          </p:nvGrpSpPr>
          <p:grpSpPr>
            <a:xfrm>
              <a:off x="8959296" y="3524034"/>
              <a:ext cx="160616" cy="160616"/>
              <a:chOff x="5924762" y="2045881"/>
              <a:chExt cx="151552" cy="151552"/>
            </a:xfrm>
          </p:grpSpPr>
          <p:cxnSp>
            <p:nvCxnSpPr>
              <p:cNvPr id="638" name="Straight Connector 637">
                <a:extLst>
                  <a:ext uri="{FF2B5EF4-FFF2-40B4-BE49-F238E27FC236}">
                    <a16:creationId xmlns:a16="http://schemas.microsoft.com/office/drawing/2014/main" id="{1D045154-A2A7-0692-F83D-863D4C322F3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7F4B2DA1-85BF-F4B0-66D6-C20C3519B007}"/>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0" name="Group 639">
              <a:extLst>
                <a:ext uri="{FF2B5EF4-FFF2-40B4-BE49-F238E27FC236}">
                  <a16:creationId xmlns:a16="http://schemas.microsoft.com/office/drawing/2014/main" id="{E326B818-4019-1911-150B-8CCAB3F2BA87}"/>
                </a:ext>
              </a:extLst>
            </p:cNvPr>
            <p:cNvGrpSpPr/>
            <p:nvPr/>
          </p:nvGrpSpPr>
          <p:grpSpPr>
            <a:xfrm>
              <a:off x="9002923" y="3524034"/>
              <a:ext cx="160616" cy="160616"/>
              <a:chOff x="5924762" y="2045881"/>
              <a:chExt cx="151552" cy="151552"/>
            </a:xfrm>
          </p:grpSpPr>
          <p:cxnSp>
            <p:nvCxnSpPr>
              <p:cNvPr id="641" name="Straight Connector 640">
                <a:extLst>
                  <a:ext uri="{FF2B5EF4-FFF2-40B4-BE49-F238E27FC236}">
                    <a16:creationId xmlns:a16="http://schemas.microsoft.com/office/drawing/2014/main" id="{4C761231-D3D0-E8B4-F470-EFCAA07B886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87DBF684-F657-B55B-BE60-12A9B446B8A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F8CFB27C-9ECB-B056-535D-A081B58677E2}"/>
                </a:ext>
              </a:extLst>
            </p:cNvPr>
            <p:cNvGrpSpPr/>
            <p:nvPr/>
          </p:nvGrpSpPr>
          <p:grpSpPr>
            <a:xfrm>
              <a:off x="9073880" y="3524034"/>
              <a:ext cx="160616" cy="160616"/>
              <a:chOff x="5924762" y="2045881"/>
              <a:chExt cx="151552" cy="151552"/>
            </a:xfrm>
          </p:grpSpPr>
          <p:cxnSp>
            <p:nvCxnSpPr>
              <p:cNvPr id="644" name="Straight Connector 643">
                <a:extLst>
                  <a:ext uri="{FF2B5EF4-FFF2-40B4-BE49-F238E27FC236}">
                    <a16:creationId xmlns:a16="http://schemas.microsoft.com/office/drawing/2014/main" id="{8ED008AC-9E97-C03C-6C2D-4F12333B4AAB}"/>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C0D7AAB-80E1-9228-5175-34D8425418F6}"/>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6" name="Group 645">
              <a:extLst>
                <a:ext uri="{FF2B5EF4-FFF2-40B4-BE49-F238E27FC236}">
                  <a16:creationId xmlns:a16="http://schemas.microsoft.com/office/drawing/2014/main" id="{8D3917F0-7E3A-9AC9-692D-7B24DAE4A4CE}"/>
                </a:ext>
              </a:extLst>
            </p:cNvPr>
            <p:cNvGrpSpPr/>
            <p:nvPr/>
          </p:nvGrpSpPr>
          <p:grpSpPr>
            <a:xfrm>
              <a:off x="9098914" y="3524034"/>
              <a:ext cx="160616" cy="160616"/>
              <a:chOff x="5924762" y="2045881"/>
              <a:chExt cx="151552" cy="151552"/>
            </a:xfrm>
          </p:grpSpPr>
          <p:cxnSp>
            <p:nvCxnSpPr>
              <p:cNvPr id="647" name="Straight Connector 646">
                <a:extLst>
                  <a:ext uri="{FF2B5EF4-FFF2-40B4-BE49-F238E27FC236}">
                    <a16:creationId xmlns:a16="http://schemas.microsoft.com/office/drawing/2014/main" id="{AFCA9626-9C96-CCFA-398B-F55AAA3F134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A7B8ABF2-FAFC-1C8A-CC92-4770585D2690}"/>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9" name="Group 648">
              <a:extLst>
                <a:ext uri="{FF2B5EF4-FFF2-40B4-BE49-F238E27FC236}">
                  <a16:creationId xmlns:a16="http://schemas.microsoft.com/office/drawing/2014/main" id="{BB33A73B-9296-B36A-B617-2F3220DB0186}"/>
                </a:ext>
              </a:extLst>
            </p:cNvPr>
            <p:cNvGrpSpPr/>
            <p:nvPr/>
          </p:nvGrpSpPr>
          <p:grpSpPr>
            <a:xfrm>
              <a:off x="9184452" y="3524034"/>
              <a:ext cx="160616" cy="160616"/>
              <a:chOff x="5924762" y="2045881"/>
              <a:chExt cx="151552" cy="151552"/>
            </a:xfrm>
          </p:grpSpPr>
          <p:cxnSp>
            <p:nvCxnSpPr>
              <p:cNvPr id="650" name="Straight Connector 649">
                <a:extLst>
                  <a:ext uri="{FF2B5EF4-FFF2-40B4-BE49-F238E27FC236}">
                    <a16:creationId xmlns:a16="http://schemas.microsoft.com/office/drawing/2014/main" id="{D804DAB7-8D89-B568-D2A5-E3B8737051B0}"/>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3D93C959-1D2E-E595-3C6F-9379E041598E}"/>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FD5AA841-41C9-8A87-AD79-E132163107E0}"/>
                </a:ext>
              </a:extLst>
            </p:cNvPr>
            <p:cNvGrpSpPr/>
            <p:nvPr/>
          </p:nvGrpSpPr>
          <p:grpSpPr>
            <a:xfrm>
              <a:off x="9302019" y="3524034"/>
              <a:ext cx="160616" cy="160616"/>
              <a:chOff x="5924762" y="2045881"/>
              <a:chExt cx="151552" cy="151552"/>
            </a:xfrm>
          </p:grpSpPr>
          <p:cxnSp>
            <p:nvCxnSpPr>
              <p:cNvPr id="653" name="Straight Connector 652">
                <a:extLst>
                  <a:ext uri="{FF2B5EF4-FFF2-40B4-BE49-F238E27FC236}">
                    <a16:creationId xmlns:a16="http://schemas.microsoft.com/office/drawing/2014/main" id="{9EC79418-7A11-0427-5C9F-85E58A429ED1}"/>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1E88818F-B641-1025-6096-1602C243C1F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075C2031-6B3A-D3B3-931A-5A0291985486}"/>
                </a:ext>
              </a:extLst>
            </p:cNvPr>
            <p:cNvGrpSpPr/>
            <p:nvPr/>
          </p:nvGrpSpPr>
          <p:grpSpPr>
            <a:xfrm>
              <a:off x="9418522" y="3524034"/>
              <a:ext cx="160616" cy="160616"/>
              <a:chOff x="5924762" y="2045881"/>
              <a:chExt cx="151552" cy="151552"/>
            </a:xfrm>
          </p:grpSpPr>
          <p:cxnSp>
            <p:nvCxnSpPr>
              <p:cNvPr id="656" name="Straight Connector 655">
                <a:extLst>
                  <a:ext uri="{FF2B5EF4-FFF2-40B4-BE49-F238E27FC236}">
                    <a16:creationId xmlns:a16="http://schemas.microsoft.com/office/drawing/2014/main" id="{79EE4B94-7C40-E70F-F67F-1D947CD1596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A83FEFF8-D687-0CC1-0411-B5D2290D1D1B}"/>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8" name="Group 657">
              <a:extLst>
                <a:ext uri="{FF2B5EF4-FFF2-40B4-BE49-F238E27FC236}">
                  <a16:creationId xmlns:a16="http://schemas.microsoft.com/office/drawing/2014/main" id="{825D257C-AFC3-F1D5-8412-ACED73FB38BA}"/>
                </a:ext>
              </a:extLst>
            </p:cNvPr>
            <p:cNvGrpSpPr/>
            <p:nvPr/>
          </p:nvGrpSpPr>
          <p:grpSpPr>
            <a:xfrm>
              <a:off x="9531871" y="3531453"/>
              <a:ext cx="160616" cy="160616"/>
              <a:chOff x="5924762" y="2045881"/>
              <a:chExt cx="151552" cy="151552"/>
            </a:xfrm>
          </p:grpSpPr>
          <p:cxnSp>
            <p:nvCxnSpPr>
              <p:cNvPr id="659" name="Straight Connector 658">
                <a:extLst>
                  <a:ext uri="{FF2B5EF4-FFF2-40B4-BE49-F238E27FC236}">
                    <a16:creationId xmlns:a16="http://schemas.microsoft.com/office/drawing/2014/main" id="{F73E487D-EBE9-4F22-1F33-CC3505152CAD}"/>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B2B0A001-BBD1-10B2-22C0-6567BE8DF93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97A76FF3-2071-1FDA-F3FE-08246ED7AFE3}"/>
                </a:ext>
              </a:extLst>
            </p:cNvPr>
            <p:cNvGrpSpPr/>
            <p:nvPr/>
          </p:nvGrpSpPr>
          <p:grpSpPr>
            <a:xfrm>
              <a:off x="9568909" y="3531453"/>
              <a:ext cx="160616" cy="160616"/>
              <a:chOff x="5924762" y="2045881"/>
              <a:chExt cx="151552" cy="151552"/>
            </a:xfrm>
          </p:grpSpPr>
          <p:cxnSp>
            <p:nvCxnSpPr>
              <p:cNvPr id="662" name="Straight Connector 661">
                <a:extLst>
                  <a:ext uri="{FF2B5EF4-FFF2-40B4-BE49-F238E27FC236}">
                    <a16:creationId xmlns:a16="http://schemas.microsoft.com/office/drawing/2014/main" id="{418FA9B6-2D7C-8C3C-2FDF-B116682E1B04}"/>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E5336156-584B-E935-4D2A-A92987940E1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8A78B2C1-1680-4138-EA28-34C5C3E65EE9}"/>
                </a:ext>
              </a:extLst>
            </p:cNvPr>
            <p:cNvGrpSpPr/>
            <p:nvPr/>
          </p:nvGrpSpPr>
          <p:grpSpPr>
            <a:xfrm>
              <a:off x="9606890" y="3607819"/>
              <a:ext cx="160616" cy="160616"/>
              <a:chOff x="5924762" y="2045881"/>
              <a:chExt cx="151552" cy="151552"/>
            </a:xfrm>
          </p:grpSpPr>
          <p:cxnSp>
            <p:nvCxnSpPr>
              <p:cNvPr id="665" name="Straight Connector 664">
                <a:extLst>
                  <a:ext uri="{FF2B5EF4-FFF2-40B4-BE49-F238E27FC236}">
                    <a16:creationId xmlns:a16="http://schemas.microsoft.com/office/drawing/2014/main" id="{F38CF98F-D24F-F429-12F0-2EE317D2012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4C90A649-6762-9631-5B94-4A50A77599A5}"/>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BCCF5FCF-D015-AE7D-0A17-B0A3032E4337}"/>
                </a:ext>
              </a:extLst>
            </p:cNvPr>
            <p:cNvGrpSpPr/>
            <p:nvPr/>
          </p:nvGrpSpPr>
          <p:grpSpPr>
            <a:xfrm>
              <a:off x="9698951" y="3607819"/>
              <a:ext cx="160616" cy="160616"/>
              <a:chOff x="5924762" y="2045881"/>
              <a:chExt cx="151552" cy="151552"/>
            </a:xfrm>
          </p:grpSpPr>
          <p:cxnSp>
            <p:nvCxnSpPr>
              <p:cNvPr id="668" name="Straight Connector 667">
                <a:extLst>
                  <a:ext uri="{FF2B5EF4-FFF2-40B4-BE49-F238E27FC236}">
                    <a16:creationId xmlns:a16="http://schemas.microsoft.com/office/drawing/2014/main" id="{7A213348-40CB-C718-BEC1-E4A18346D985}"/>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CEFB4848-EF95-985C-1827-488BFD49087F}"/>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70" name="Group 669">
              <a:extLst>
                <a:ext uri="{FF2B5EF4-FFF2-40B4-BE49-F238E27FC236}">
                  <a16:creationId xmlns:a16="http://schemas.microsoft.com/office/drawing/2014/main" id="{AF6C0A4D-965D-C9F0-0610-EDA0003637C0}"/>
                </a:ext>
              </a:extLst>
            </p:cNvPr>
            <p:cNvGrpSpPr/>
            <p:nvPr/>
          </p:nvGrpSpPr>
          <p:grpSpPr>
            <a:xfrm>
              <a:off x="9763971" y="3607819"/>
              <a:ext cx="160616" cy="160616"/>
              <a:chOff x="5924762" y="2045881"/>
              <a:chExt cx="151552" cy="151552"/>
            </a:xfrm>
          </p:grpSpPr>
          <p:cxnSp>
            <p:nvCxnSpPr>
              <p:cNvPr id="671" name="Straight Connector 670">
                <a:extLst>
                  <a:ext uri="{FF2B5EF4-FFF2-40B4-BE49-F238E27FC236}">
                    <a16:creationId xmlns:a16="http://schemas.microsoft.com/office/drawing/2014/main" id="{B1FE7360-7AA5-9639-8C22-2C092A3C5AFA}"/>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B555ECB2-169D-E812-E926-018C42242E41}"/>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D0E92E67-A046-3E73-A541-93132AB474A0}"/>
                </a:ext>
              </a:extLst>
            </p:cNvPr>
            <p:cNvGrpSpPr/>
            <p:nvPr/>
          </p:nvGrpSpPr>
          <p:grpSpPr>
            <a:xfrm>
              <a:off x="10153391" y="3877784"/>
              <a:ext cx="160616" cy="160616"/>
              <a:chOff x="5924762" y="2045881"/>
              <a:chExt cx="151552" cy="151552"/>
            </a:xfrm>
          </p:grpSpPr>
          <p:cxnSp>
            <p:nvCxnSpPr>
              <p:cNvPr id="674" name="Straight Connector 673">
                <a:extLst>
                  <a:ext uri="{FF2B5EF4-FFF2-40B4-BE49-F238E27FC236}">
                    <a16:creationId xmlns:a16="http://schemas.microsoft.com/office/drawing/2014/main" id="{3CA79D71-A07A-B751-0741-CDF76E14A788}"/>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51D0DF28-86E7-9232-A333-B79C7FC9745A}"/>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28C988D8-CCB0-C3E7-00E5-85D05BF425F4}"/>
                </a:ext>
              </a:extLst>
            </p:cNvPr>
            <p:cNvGrpSpPr/>
            <p:nvPr/>
          </p:nvGrpSpPr>
          <p:grpSpPr>
            <a:xfrm>
              <a:off x="11013713" y="3877784"/>
              <a:ext cx="160616" cy="160616"/>
              <a:chOff x="5924762" y="2045881"/>
              <a:chExt cx="151552" cy="151552"/>
            </a:xfrm>
          </p:grpSpPr>
          <p:cxnSp>
            <p:nvCxnSpPr>
              <p:cNvPr id="677" name="Straight Connector 676">
                <a:extLst>
                  <a:ext uri="{FF2B5EF4-FFF2-40B4-BE49-F238E27FC236}">
                    <a16:creationId xmlns:a16="http://schemas.microsoft.com/office/drawing/2014/main" id="{29288627-2842-28D2-DB51-9F534B1BEE77}"/>
                  </a:ext>
                </a:extLst>
              </p:cNvPr>
              <p:cNvCxnSpPr>
                <a:cxnSpLocks/>
              </p:cNvCxnSpPr>
              <p:nvPr/>
            </p:nvCxnSpPr>
            <p:spPr bwMode="auto">
              <a:xfrm>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FEA4F53A-85B7-C5C9-117F-27851D7DF61D}"/>
                  </a:ext>
                </a:extLst>
              </p:cNvPr>
              <p:cNvCxnSpPr>
                <a:cxnSpLocks/>
              </p:cNvCxnSpPr>
              <p:nvPr/>
            </p:nvCxnSpPr>
            <p:spPr bwMode="auto">
              <a:xfrm rot="16200000">
                <a:off x="6000538" y="2045881"/>
                <a:ext cx="0" cy="151552"/>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 name="Content Placeholder 2">
            <a:extLst>
              <a:ext uri="{FF2B5EF4-FFF2-40B4-BE49-F238E27FC236}">
                <a16:creationId xmlns:a16="http://schemas.microsoft.com/office/drawing/2014/main" id="{3E09F51D-4CC9-5C55-97FC-A76FCD9F74F1}"/>
              </a:ext>
            </a:extLst>
          </p:cNvPr>
          <p:cNvSpPr txBox="1">
            <a:spLocks/>
          </p:cNvSpPr>
          <p:nvPr/>
        </p:nvSpPr>
        <p:spPr>
          <a:xfrm>
            <a:off x="601820" y="5577427"/>
            <a:ext cx="5309278" cy="82725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HR for nonsquamous: 0.77 (95% CI: 0.59-1.01)</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HR for squamous: 1.32 (95% CI: 0.87-2.00)</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 name="Content Placeholder 3">
            <a:extLst>
              <a:ext uri="{FF2B5EF4-FFF2-40B4-BE49-F238E27FC236}">
                <a16:creationId xmlns:a16="http://schemas.microsoft.com/office/drawing/2014/main" id="{0BB4FA1D-1B79-2F92-CABC-9DBE04CA253B}"/>
              </a:ext>
            </a:extLst>
          </p:cNvPr>
          <p:cNvSpPr txBox="1">
            <a:spLocks/>
          </p:cNvSpPr>
          <p:nvPr/>
        </p:nvSpPr>
        <p:spPr>
          <a:xfrm>
            <a:off x="6252634" y="5578058"/>
            <a:ext cx="5229570" cy="61213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Trial ongoing until final OS analysis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67822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Safety</a:t>
            </a:r>
          </a:p>
        </p:txBody>
      </p:sp>
      <p:sp>
        <p:nvSpPr>
          <p:cNvPr id="8" name="Text Box 11">
            <a:extLst>
              <a:ext uri="{FF2B5EF4-FFF2-40B4-BE49-F238E27FC236}">
                <a16:creationId xmlns:a16="http://schemas.microsoft.com/office/drawing/2014/main" id="{B893F53E-ABD0-51F0-7125-78DC4BE4790B}"/>
              </a:ext>
            </a:extLst>
          </p:cNvPr>
          <p:cNvSpPr txBox="1">
            <a:spLocks noChangeArrowheads="1"/>
          </p:cNvSpPr>
          <p:nvPr/>
        </p:nvSpPr>
        <p:spPr bwMode="auto">
          <a:xfrm>
            <a:off x="399939" y="63713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Lisberg. ESMO 2023. Abstr LBA12.</a:t>
            </a:r>
          </a:p>
        </p:txBody>
      </p:sp>
      <p:graphicFrame>
        <p:nvGraphicFramePr>
          <p:cNvPr id="6" name="object 4">
            <a:extLst>
              <a:ext uri="{FF2B5EF4-FFF2-40B4-BE49-F238E27FC236}">
                <a16:creationId xmlns:a16="http://schemas.microsoft.com/office/drawing/2014/main" id="{0F6F3AD8-6635-0874-D794-F44A28B401B6}"/>
              </a:ext>
            </a:extLst>
          </p:cNvPr>
          <p:cNvGraphicFramePr>
            <a:graphicFrameLocks noGrp="1"/>
          </p:cNvGraphicFramePr>
          <p:nvPr>
            <p:extLst>
              <p:ext uri="{D42A27DB-BD31-4B8C-83A1-F6EECF244321}">
                <p14:modId xmlns:p14="http://schemas.microsoft.com/office/powerpoint/2010/main" val="16736148"/>
              </p:ext>
            </p:extLst>
          </p:nvPr>
        </p:nvGraphicFramePr>
        <p:xfrm>
          <a:off x="709797" y="1430072"/>
          <a:ext cx="4953185" cy="2575772"/>
        </p:xfrm>
        <a:graphic>
          <a:graphicData uri="http://schemas.openxmlformats.org/drawingml/2006/table">
            <a:tbl>
              <a:tblPr firstRow="1" bandRow="1">
                <a:tableStyleId>{2D5ABB26-0587-4C30-8999-92F81FD0307C}</a:tableStyleId>
              </a:tblPr>
              <a:tblGrid>
                <a:gridCol w="2677019">
                  <a:extLst>
                    <a:ext uri="{9D8B030D-6E8A-4147-A177-3AD203B41FA5}">
                      <a16:colId xmlns:a16="http://schemas.microsoft.com/office/drawing/2014/main" val="20000"/>
                    </a:ext>
                  </a:extLst>
                </a:gridCol>
                <a:gridCol w="1121527">
                  <a:extLst>
                    <a:ext uri="{9D8B030D-6E8A-4147-A177-3AD203B41FA5}">
                      <a16:colId xmlns:a16="http://schemas.microsoft.com/office/drawing/2014/main" val="20002"/>
                    </a:ext>
                  </a:extLst>
                </a:gridCol>
                <a:gridCol w="1154639">
                  <a:extLst>
                    <a:ext uri="{9D8B030D-6E8A-4147-A177-3AD203B41FA5}">
                      <a16:colId xmlns:a16="http://schemas.microsoft.com/office/drawing/2014/main" val="20003"/>
                    </a:ext>
                  </a:extLst>
                </a:gridCol>
              </a:tblGrid>
              <a:tr h="237504">
                <a:tc>
                  <a:txBody>
                    <a:bodyPr/>
                    <a:lstStyle/>
                    <a:p>
                      <a:pPr marL="81915" algn="l">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TRAE, n (%)</a:t>
                      </a:r>
                      <a:endParaRPr sz="14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sz="1400" b="1" spc="-25" dirty="0">
                          <a:solidFill>
                            <a:schemeClr val="tx1"/>
                          </a:solidFill>
                          <a:latin typeface="Calibri" panose="020F0502020204030204" pitchFamily="34" charset="0"/>
                          <a:cs typeface="Calibri" panose="020F0502020204030204" pitchFamily="34" charset="0"/>
                        </a:rPr>
                        <a:t>DXd </a:t>
                      </a:r>
                      <a:endParaRPr lang="en-US" sz="14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a:t>
                      </a:r>
                      <a:r>
                        <a:rPr sz="1400" b="1" spc="-10" dirty="0">
                          <a:solidFill>
                            <a:schemeClr val="tx1"/>
                          </a:solidFill>
                          <a:latin typeface="Calibri" panose="020F0502020204030204" pitchFamily="34" charset="0"/>
                          <a:cs typeface="Calibri" panose="020F0502020204030204" pitchFamily="34" charset="0"/>
                        </a:rPr>
                        <a:t>29</a:t>
                      </a:r>
                      <a:r>
                        <a:rPr lang="en-US" sz="1400" b="1" spc="-10" dirty="0">
                          <a:solidFill>
                            <a:schemeClr val="tx1"/>
                          </a:solidFill>
                          <a:latin typeface="Calibri" panose="020F0502020204030204" pitchFamily="34" charset="0"/>
                          <a:cs typeface="Calibri" panose="020F0502020204030204" pitchFamily="34" charset="0"/>
                        </a:rPr>
                        <a:t>7)</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Docetaxel </a:t>
                      </a:r>
                      <a:endParaRPr lang="en-US" sz="14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290)</a:t>
                      </a:r>
                      <a:endParaRPr sz="14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272264">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All grades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sz="1400" b="0" dirty="0">
                        <a:solidFill>
                          <a:schemeClr val="bg1"/>
                        </a:solidFill>
                        <a:latin typeface="Calibri" panose="020F0502020204030204" pitchFamily="34" charset="0"/>
                        <a:cs typeface="Calibri" panose="020F0502020204030204" pitchFamily="34" charset="0"/>
                      </a:endParaRPr>
                    </a:p>
                  </a:txBody>
                  <a:tcPr marL="0" marR="0" marT="65405"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257 (87)</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73 (25)</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tc>
                  <a:txBody>
                    <a:bodyPr/>
                    <a:lstStyle/>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252 (87)</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120 (41)</a:t>
                      </a:r>
                      <a:endParaRPr sz="1400" dirty="0">
                        <a:solidFill>
                          <a:schemeClr val="bg1"/>
                        </a:solidFill>
                        <a:latin typeface="Calibri" panose="020F0502020204030204" pitchFamily="34" charset="0"/>
                        <a:cs typeface="Calibri" panose="020F0502020204030204" pitchFamily="34" charset="0"/>
                      </a:endParaRPr>
                    </a:p>
                  </a:txBody>
                  <a:tcPr marL="0" marR="0" marT="128693" marB="0" anchor="ctr">
                    <a:solidFill>
                      <a:schemeClr val="tx2"/>
                    </a:solidFill>
                  </a:tcPr>
                </a:tc>
                <a:extLst>
                  <a:ext uri="{0D108BD9-81ED-4DB2-BD59-A6C34878D82A}">
                    <a16:rowId xmlns:a16="http://schemas.microsoft.com/office/drawing/2014/main" val="10001"/>
                  </a:ext>
                </a:extLst>
              </a:tr>
              <a:tr h="134887">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Led to dose reduction</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58 (20)</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tc>
                  <a:txBody>
                    <a:bodyPr/>
                    <a:lstStyle/>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85 (29)</a:t>
                      </a:r>
                      <a:endParaRPr sz="14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139867">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Led to dose delay</a:t>
                      </a:r>
                      <a:endParaRPr lang="en-US" sz="1400" b="0" spc="-25"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49 (17)</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31 (11)</a:t>
                      </a:r>
                      <a:endParaRPr sz="14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extLst>
                  <a:ext uri="{0D108BD9-81ED-4DB2-BD59-A6C34878D82A}">
                    <a16:rowId xmlns:a16="http://schemas.microsoft.com/office/drawing/2014/main" val="10004"/>
                  </a:ext>
                </a:extLst>
              </a:tr>
              <a:tr h="104589">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Led to discontinuation</a:t>
                      </a: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23 (8)</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34 (12)</a:t>
                      </a:r>
                      <a:endParaRPr sz="140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extLst>
                  <a:ext uri="{0D108BD9-81ED-4DB2-BD59-A6C34878D82A}">
                    <a16:rowId xmlns:a16="http://schemas.microsoft.com/office/drawing/2014/main" val="10010"/>
                  </a:ext>
                </a:extLst>
              </a:tr>
              <a:tr h="134472">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Led to death</a:t>
                      </a:r>
                    </a:p>
                  </a:txBody>
                  <a:tcPr marL="0" marR="0" marT="0" marB="0" anchor="ctr">
                    <a:solidFill>
                      <a:schemeClr val="tx2"/>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2"/>
                    </a:solidFill>
                  </a:tcPr>
                </a:tc>
                <a:extLst>
                  <a:ext uri="{0D108BD9-81ED-4DB2-BD59-A6C34878D82A}">
                    <a16:rowId xmlns:a16="http://schemas.microsoft.com/office/drawing/2014/main" val="10014"/>
                  </a:ext>
                </a:extLst>
              </a:tr>
              <a:tr h="239061">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Serious TRAEs</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Grade ≥3</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nchor="ctr">
                    <a:solidFill>
                      <a:schemeClr val="tx1">
                        <a:lumMod val="95000"/>
                      </a:schemeClr>
                    </a:solidFill>
                  </a:tcPr>
                </a:tc>
                <a:tc>
                  <a:txBody>
                    <a:bodyPr/>
                    <a:lstStyle/>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 (10)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25 (8)</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1">
                        <a:lumMod val="95000"/>
                      </a:schemeClr>
                    </a:solidFill>
                  </a:tcPr>
                </a:tc>
                <a:tc>
                  <a:txBody>
                    <a:bodyPr/>
                    <a:lstStyle/>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36 (12)</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33 (11)</a:t>
                      </a:r>
                      <a:endParaRPr sz="1400" dirty="0">
                        <a:solidFill>
                          <a:schemeClr val="bg1"/>
                        </a:solidFill>
                        <a:latin typeface="Calibri" panose="020F0502020204030204" pitchFamily="34" charset="0"/>
                        <a:cs typeface="Calibri" panose="020F0502020204030204" pitchFamily="34" charset="0"/>
                      </a:endParaRPr>
                    </a:p>
                  </a:txBody>
                  <a:tcPr marL="0" marR="0" marT="60960" marB="0" anchor="ctr">
                    <a:solidFill>
                      <a:schemeClr val="tx1">
                        <a:lumMod val="95000"/>
                      </a:schemeClr>
                    </a:solidFill>
                  </a:tcPr>
                </a:tc>
                <a:extLst>
                  <a:ext uri="{0D108BD9-81ED-4DB2-BD59-A6C34878D82A}">
                    <a16:rowId xmlns:a16="http://schemas.microsoft.com/office/drawing/2014/main" val="1970842418"/>
                  </a:ext>
                </a:extLst>
              </a:tr>
            </a:tbl>
          </a:graphicData>
        </a:graphic>
      </p:graphicFrame>
      <p:graphicFrame>
        <p:nvGraphicFramePr>
          <p:cNvPr id="3" name="object 4">
            <a:extLst>
              <a:ext uri="{FF2B5EF4-FFF2-40B4-BE49-F238E27FC236}">
                <a16:creationId xmlns:a16="http://schemas.microsoft.com/office/drawing/2014/main" id="{EAA405BF-6606-5C19-2187-1C68C54B1539}"/>
              </a:ext>
            </a:extLst>
          </p:cNvPr>
          <p:cNvGraphicFramePr>
            <a:graphicFrameLocks noGrp="1"/>
          </p:cNvGraphicFramePr>
          <p:nvPr>
            <p:extLst>
              <p:ext uri="{D42A27DB-BD31-4B8C-83A1-F6EECF244321}">
                <p14:modId xmlns:p14="http://schemas.microsoft.com/office/powerpoint/2010/main" val="1647239234"/>
              </p:ext>
            </p:extLst>
          </p:nvPr>
        </p:nvGraphicFramePr>
        <p:xfrm>
          <a:off x="5764320" y="1430072"/>
          <a:ext cx="5722989" cy="4706197"/>
        </p:xfrm>
        <a:graphic>
          <a:graphicData uri="http://schemas.openxmlformats.org/drawingml/2006/table">
            <a:tbl>
              <a:tblPr firstRow="1" bandRow="1">
                <a:tableStyleId>{2D5ABB26-0587-4C30-8999-92F81FD0307C}</a:tableStyleId>
              </a:tblPr>
              <a:tblGrid>
                <a:gridCol w="2119215">
                  <a:extLst>
                    <a:ext uri="{9D8B030D-6E8A-4147-A177-3AD203B41FA5}">
                      <a16:colId xmlns:a16="http://schemas.microsoft.com/office/drawing/2014/main" val="20000"/>
                    </a:ext>
                  </a:extLst>
                </a:gridCol>
                <a:gridCol w="887837">
                  <a:extLst>
                    <a:ext uri="{9D8B030D-6E8A-4147-A177-3AD203B41FA5}">
                      <a16:colId xmlns:a16="http://schemas.microsoft.com/office/drawing/2014/main" val="20002"/>
                    </a:ext>
                  </a:extLst>
                </a:gridCol>
                <a:gridCol w="887837">
                  <a:extLst>
                    <a:ext uri="{9D8B030D-6E8A-4147-A177-3AD203B41FA5}">
                      <a16:colId xmlns:a16="http://schemas.microsoft.com/office/drawing/2014/main" val="282964157"/>
                    </a:ext>
                  </a:extLst>
                </a:gridCol>
                <a:gridCol w="914050">
                  <a:extLst>
                    <a:ext uri="{9D8B030D-6E8A-4147-A177-3AD203B41FA5}">
                      <a16:colId xmlns:a16="http://schemas.microsoft.com/office/drawing/2014/main" val="20003"/>
                    </a:ext>
                  </a:extLst>
                </a:gridCol>
                <a:gridCol w="914050">
                  <a:extLst>
                    <a:ext uri="{9D8B030D-6E8A-4147-A177-3AD203B41FA5}">
                      <a16:colId xmlns:a16="http://schemas.microsoft.com/office/drawing/2014/main" val="3310094229"/>
                    </a:ext>
                  </a:extLst>
                </a:gridCol>
              </a:tblGrid>
              <a:tr h="0">
                <a:tc rowSpan="2">
                  <a:txBody>
                    <a:bodyPr/>
                    <a:lstStyle/>
                    <a:p>
                      <a:pPr marL="81915" algn="l">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TRAEs in ≥10%, n (%)</a:t>
                      </a:r>
                      <a:endParaRPr sz="14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gridSpan="2">
                  <a:txBody>
                    <a:bodyPr/>
                    <a:lstStyle/>
                    <a:p>
                      <a:pPr marL="236854" marR="140970" indent="-90170"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Dato-</a:t>
                      </a:r>
                      <a:r>
                        <a:rPr sz="1400" b="1" spc="-25" dirty="0">
                          <a:solidFill>
                            <a:schemeClr val="tx1"/>
                          </a:solidFill>
                          <a:latin typeface="Calibri" panose="020F0502020204030204" pitchFamily="34" charset="0"/>
                          <a:cs typeface="Calibri" panose="020F0502020204030204" pitchFamily="34" charset="0"/>
                        </a:rPr>
                        <a:t>DXd </a:t>
                      </a:r>
                      <a:r>
                        <a:rPr lang="en-US" sz="1400" b="1" spc="-25"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a:t>
                      </a:r>
                      <a:r>
                        <a:rPr sz="1400" b="1" spc="-10" dirty="0">
                          <a:solidFill>
                            <a:schemeClr val="tx1"/>
                          </a:solidFill>
                          <a:latin typeface="Calibri" panose="020F0502020204030204" pitchFamily="34" charset="0"/>
                          <a:cs typeface="Calibri" panose="020F0502020204030204" pitchFamily="34" charset="0"/>
                        </a:rPr>
                        <a:t>29</a:t>
                      </a:r>
                      <a:r>
                        <a:rPr lang="en-US" sz="1400" b="1" spc="-10" dirty="0">
                          <a:solidFill>
                            <a:schemeClr val="tx1"/>
                          </a:solidFill>
                          <a:latin typeface="Calibri" panose="020F0502020204030204" pitchFamily="34" charset="0"/>
                          <a:cs typeface="Calibri" panose="020F0502020204030204" pitchFamily="34" charset="0"/>
                        </a:rPr>
                        <a:t>7)</a:t>
                      </a:r>
                      <a:endParaRPr sz="1400" dirty="0">
                        <a:solidFill>
                          <a:schemeClr val="tx1"/>
                        </a:solidFill>
                        <a:latin typeface="Calibri" panose="020F0502020204030204" pitchFamily="34" charset="0"/>
                        <a:cs typeface="Calibri" panose="020F0502020204030204" pitchFamily="34" charset="0"/>
                      </a:endParaRPr>
                    </a:p>
                  </a:txBody>
                  <a:tcPr marL="0" marR="0" marT="57785" marB="0">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tc gridSpan="2">
                  <a:txBody>
                    <a:bodyPr/>
                    <a:lstStyle/>
                    <a:p>
                      <a:pPr marL="238125" marR="153035" indent="-100965" algn="ctr">
                        <a:lnSpc>
                          <a:spcPct val="100000"/>
                        </a:lnSpc>
                        <a:spcBef>
                          <a:spcPts val="0"/>
                        </a:spcBef>
                      </a:pPr>
                      <a:r>
                        <a:rPr sz="1400" b="1" spc="-10" dirty="0">
                          <a:solidFill>
                            <a:schemeClr val="tx1"/>
                          </a:solidFill>
                          <a:latin typeface="Calibri" panose="020F0502020204030204" pitchFamily="34" charset="0"/>
                          <a:cs typeface="Calibri" panose="020F0502020204030204" pitchFamily="34" charset="0"/>
                        </a:rPr>
                        <a:t>Docetaxel </a:t>
                      </a:r>
                      <a:r>
                        <a:rPr lang="en-US" sz="1400" b="1" spc="-10" dirty="0">
                          <a:solidFill>
                            <a:schemeClr val="tx1"/>
                          </a:solidFill>
                          <a:latin typeface="Calibri" panose="020F0502020204030204" pitchFamily="34" charset="0"/>
                          <a:cs typeface="Calibri" panose="020F0502020204030204" pitchFamily="34" charset="0"/>
                        </a:rPr>
                        <a:t>(n </a:t>
                      </a:r>
                      <a:r>
                        <a:rPr sz="1400" b="1" spc="-10" dirty="0">
                          <a:solidFill>
                            <a:schemeClr val="tx1"/>
                          </a:solidFill>
                          <a:latin typeface="Calibri" panose="020F0502020204030204" pitchFamily="34" charset="0"/>
                          <a:cs typeface="Calibri" panose="020F0502020204030204" pitchFamily="34" charset="0"/>
                        </a:rPr>
                        <a:t>=</a:t>
                      </a:r>
                      <a:r>
                        <a:rPr lang="en-US" sz="1400" b="1" spc="-10" dirty="0">
                          <a:solidFill>
                            <a:schemeClr val="tx1"/>
                          </a:solidFill>
                          <a:latin typeface="Calibri" panose="020F0502020204030204" pitchFamily="34" charset="0"/>
                          <a:cs typeface="Calibri" panose="020F0502020204030204" pitchFamily="34" charset="0"/>
                        </a:rPr>
                        <a:t> 290)</a:t>
                      </a:r>
                      <a:endParaRPr sz="1400" dirty="0">
                        <a:solidFill>
                          <a:schemeClr val="tx1"/>
                        </a:solidFill>
                        <a:latin typeface="Calibri" panose="020F0502020204030204" pitchFamily="34" charset="0"/>
                        <a:cs typeface="Calibri" panose="020F0502020204030204" pitchFamily="34" charset="0"/>
                      </a:endParaRPr>
                    </a:p>
                  </a:txBody>
                  <a:tcPr marL="0" marR="0" marT="57785" marB="0">
                    <a:lnB w="12700" cap="flat" cmpd="sng" algn="ctr">
                      <a:solidFill>
                        <a:schemeClr val="tx1"/>
                      </a:solidFill>
                      <a:prstDash val="solid"/>
                      <a:round/>
                      <a:headEnd type="none" w="med" len="med"/>
                      <a:tailEnd type="none" w="med" len="med"/>
                    </a:lnB>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pPr marL="81915" algn="l">
                        <a:lnSpc>
                          <a:spcPct val="100000"/>
                        </a:lnSpc>
                        <a:spcBef>
                          <a:spcPts val="960"/>
                        </a:spcBef>
                      </a:pPr>
                      <a:endParaRPr sz="140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Any Gr</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Gr ≥3</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Any Gr</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tc>
                  <a:txBody>
                    <a:bodyPr/>
                    <a:lstStyle/>
                    <a:p>
                      <a:pPr marL="236854" marR="140970" indent="-90170" algn="ctr">
                        <a:lnSpc>
                          <a:spcPct val="100000"/>
                        </a:lnSpc>
                        <a:spcBef>
                          <a:spcPts val="0"/>
                        </a:spcBef>
                      </a:pPr>
                      <a:r>
                        <a:rPr lang="en-US" sz="1400" b="1" dirty="0">
                          <a:solidFill>
                            <a:schemeClr val="tx1"/>
                          </a:solidFill>
                          <a:latin typeface="Calibri" panose="020F0502020204030204" pitchFamily="34" charset="0"/>
                          <a:cs typeface="Calibri" panose="020F0502020204030204" pitchFamily="34" charset="0"/>
                        </a:rPr>
                        <a:t>Gr ≥3</a:t>
                      </a:r>
                      <a:endParaRPr sz="1400" b="1" dirty="0">
                        <a:solidFill>
                          <a:schemeClr val="tx1"/>
                        </a:solidFill>
                        <a:latin typeface="Calibri" panose="020F0502020204030204" pitchFamily="34" charset="0"/>
                        <a:cs typeface="Calibri" panose="020F0502020204030204" pitchFamily="34" charset="0"/>
                      </a:endParaRPr>
                    </a:p>
                  </a:txBody>
                  <a:tcPr marL="0" marR="0" marT="57785" marB="0">
                    <a:lnT w="12700" cap="flat" cmpd="sng" algn="ctr">
                      <a:solidFill>
                        <a:schemeClr val="tx1"/>
                      </a:solidFill>
                      <a:prstDash val="solid"/>
                      <a:round/>
                      <a:headEnd type="none" w="med" len="med"/>
                      <a:tailEnd type="none" w="med" len="med"/>
                    </a:lnT>
                    <a:solidFill>
                      <a:schemeClr val="accent3"/>
                    </a:solidFill>
                  </a:tcPr>
                </a:tc>
                <a:extLst>
                  <a:ext uri="{0D108BD9-81ED-4DB2-BD59-A6C34878D82A}">
                    <a16:rowId xmlns:a16="http://schemas.microsoft.com/office/drawing/2014/main" val="2915494912"/>
                  </a:ext>
                </a:extLst>
              </a:tr>
              <a:tr h="176103">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Hematologic</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Anemia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Neutropenia</a:t>
                      </a:r>
                      <a:endParaRPr sz="1400" b="0" dirty="0">
                        <a:solidFill>
                          <a:schemeClr val="bg1"/>
                        </a:solidFill>
                        <a:latin typeface="Calibri" panose="020F0502020204030204" pitchFamily="34" charset="0"/>
                        <a:cs typeface="Calibri" panose="020F0502020204030204" pitchFamily="34" charset="0"/>
                      </a:endParaRPr>
                    </a:p>
                  </a:txBody>
                  <a:tcPr marL="0" marR="0" marT="65405"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43 (15)</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12 (4)</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11 (4)</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tc>
                  <a:txBody>
                    <a:bodyPr/>
                    <a:lstStyle/>
                    <a:p>
                      <a:pPr marR="1397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59 (20)</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76 (26)</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tc>
                  <a:txBody>
                    <a:bodyPr/>
                    <a:lstStyle/>
                    <a:p>
                      <a:pPr marR="1397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11 (4)</a:t>
                      </a:r>
                    </a:p>
                    <a:p>
                      <a:pPr marR="1397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68 (23)</a:t>
                      </a:r>
                      <a:endParaRPr sz="1400" dirty="0">
                        <a:solidFill>
                          <a:schemeClr val="bg1"/>
                        </a:solidFill>
                        <a:latin typeface="Calibri" panose="020F0502020204030204" pitchFamily="34" charset="0"/>
                        <a:cs typeface="Calibri" panose="020F0502020204030204" pitchFamily="34" charset="0"/>
                      </a:endParaRPr>
                    </a:p>
                  </a:txBody>
                  <a:tcPr marL="0" marR="0" marT="128693" marB="0">
                    <a:solidFill>
                      <a:schemeClr val="tx2"/>
                    </a:solidFill>
                  </a:tcPr>
                </a:tc>
                <a:extLst>
                  <a:ext uri="{0D108BD9-81ED-4DB2-BD59-A6C34878D82A}">
                    <a16:rowId xmlns:a16="http://schemas.microsoft.com/office/drawing/2014/main" val="10001"/>
                  </a:ext>
                </a:extLst>
              </a:tr>
              <a:tr h="307405">
                <a:tc>
                  <a:txBody>
                    <a:bodyPr/>
                    <a:lstStyle/>
                    <a:p>
                      <a:pPr marL="81915">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Gastrointestinal</a:t>
                      </a:r>
                      <a:endParaRPr lang="en-US" sz="1400" b="0" spc="-25" dirty="0">
                        <a:solidFill>
                          <a:schemeClr val="bg1"/>
                        </a:solidFill>
                        <a:latin typeface="Calibri" panose="020F0502020204030204" pitchFamily="34" charset="0"/>
                        <a:cs typeface="Calibri" panose="020F0502020204030204" pitchFamily="34" charset="0"/>
                      </a:endParaRP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Stomatitis</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Nausea</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Vomiting</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Constipation</a:t>
                      </a:r>
                    </a:p>
                    <a:p>
                      <a:pPr marL="367665"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Diarrhea</a:t>
                      </a:r>
                      <a:endParaRPr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140 (47)</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100 (34)</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38 (13)</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29 (10)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28 (9)</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19 (6)</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7 (2)</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 (0)</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1 (&lt;1)</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tc>
                  <a:txBody>
                    <a:bodyPr/>
                    <a:lstStyle/>
                    <a:p>
                      <a:pPr marR="1270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45 (16)</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48 (17)</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22 (8)</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 (10)</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55 (19)</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tc>
                  <a:txBody>
                    <a:bodyPr/>
                    <a:lstStyle/>
                    <a:p>
                      <a:pPr marR="1270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 (1)</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(&lt;1)</a:t>
                      </a:r>
                    </a:p>
                    <a:p>
                      <a:pPr marR="1270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 (0)</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4 (1)</a:t>
                      </a:r>
                      <a:endParaRPr sz="1400" dirty="0">
                        <a:solidFill>
                          <a:schemeClr val="bg1"/>
                        </a:solidFill>
                        <a:latin typeface="Calibri" panose="020F0502020204030204" pitchFamily="34" charset="0"/>
                        <a:cs typeface="Calibri" panose="020F0502020204030204" pitchFamily="34" charset="0"/>
                      </a:endParaRPr>
                    </a:p>
                  </a:txBody>
                  <a:tcPr marL="0" marR="0" marT="61807" marB="0">
                    <a:solidFill>
                      <a:schemeClr val="tx1">
                        <a:lumMod val="95000"/>
                      </a:schemeClr>
                    </a:solidFill>
                  </a:tcPr>
                </a:tc>
                <a:extLst>
                  <a:ext uri="{0D108BD9-81ED-4DB2-BD59-A6C34878D82A}">
                    <a16:rowId xmlns:a16="http://schemas.microsoft.com/office/drawing/2014/main" val="10002"/>
                  </a:ext>
                </a:extLst>
              </a:tr>
              <a:tr h="163109">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General</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Asthenia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Fatigue</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55 (19)</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34 (11)</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8 (3)</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2 (1)</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55 (19)</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40 (14)</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5 (2)</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 (2)</a:t>
                      </a:r>
                      <a:endParaRPr sz="1400" dirty="0">
                        <a:solidFill>
                          <a:schemeClr val="bg1"/>
                        </a:solidFill>
                        <a:latin typeface="Calibri" panose="020F0502020204030204" pitchFamily="34" charset="0"/>
                        <a:cs typeface="Calibri" panose="020F0502020204030204" pitchFamily="34" charset="0"/>
                      </a:endParaRPr>
                    </a:p>
                  </a:txBody>
                  <a:tcPr marL="0" marR="0" marT="71967" marB="0">
                    <a:solidFill>
                      <a:schemeClr val="tx2"/>
                    </a:solidFill>
                  </a:tcPr>
                </a:tc>
                <a:extLst>
                  <a:ext uri="{0D108BD9-81ED-4DB2-BD59-A6C34878D82A}">
                    <a16:rowId xmlns:a16="http://schemas.microsoft.com/office/drawing/2014/main" val="10004"/>
                  </a:ext>
                </a:extLst>
              </a:tr>
              <a:tr h="181806">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Metabolism/nutrition</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Decreased appetite</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68 (23)</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(&lt;1)</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45 (16)</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(&lt;1)</a:t>
                      </a:r>
                      <a:endParaRPr sz="1400" dirty="0">
                        <a:solidFill>
                          <a:schemeClr val="bg1"/>
                        </a:solidFill>
                        <a:latin typeface="Calibri" panose="020F0502020204030204" pitchFamily="34" charset="0"/>
                        <a:cs typeface="Calibri" panose="020F0502020204030204" pitchFamily="34" charset="0"/>
                      </a:endParaRPr>
                    </a:p>
                  </a:txBody>
                  <a:tcPr marL="0" marR="0" marT="0" marB="0">
                    <a:solidFill>
                      <a:schemeClr val="tx1">
                        <a:lumMod val="95000"/>
                      </a:schemeClr>
                    </a:solidFill>
                  </a:tcPr>
                </a:tc>
                <a:extLst>
                  <a:ext uri="{0D108BD9-81ED-4DB2-BD59-A6C34878D82A}">
                    <a16:rowId xmlns:a16="http://schemas.microsoft.com/office/drawing/2014/main" val="10010"/>
                  </a:ext>
                </a:extLst>
              </a:tr>
              <a:tr h="209462">
                <a:tc>
                  <a:txBody>
                    <a:bodyPr/>
                    <a:lstStyle/>
                    <a:p>
                      <a:pPr marL="81280">
                        <a:lnSpc>
                          <a:spcPct val="100000"/>
                        </a:lnSpc>
                        <a:spcBef>
                          <a:spcPts val="0"/>
                        </a:spcBef>
                      </a:pPr>
                      <a:r>
                        <a:rPr lang="en-US" sz="1400" b="0" dirty="0">
                          <a:solidFill>
                            <a:schemeClr val="bg1"/>
                          </a:solidFill>
                          <a:latin typeface="Calibri" panose="020F0502020204030204" pitchFamily="34" charset="0"/>
                          <a:cs typeface="Calibri" panose="020F0502020204030204" pitchFamily="34" charset="0"/>
                        </a:rPr>
                        <a:t>Skin/SC</a:t>
                      </a:r>
                      <a:endParaRPr lang="en-US" sz="1400" b="0" spc="-25" dirty="0">
                        <a:solidFill>
                          <a:schemeClr val="bg1"/>
                        </a:solidFill>
                        <a:latin typeface="Calibri" panose="020F0502020204030204" pitchFamily="34" charset="0"/>
                        <a:cs typeface="Calibri" panose="020F0502020204030204" pitchFamily="34" charset="0"/>
                      </a:endParaRP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Alopecia</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Rash</a:t>
                      </a:r>
                    </a:p>
                    <a:p>
                      <a:pPr marL="367030" indent="-285750">
                        <a:lnSpc>
                          <a:spcPct val="100000"/>
                        </a:lnSpc>
                        <a:spcBef>
                          <a:spcPts val="0"/>
                        </a:spcBef>
                        <a:buFont typeface="Wingdings" pitchFamily="2" charset="2"/>
                        <a:buChar char="§"/>
                      </a:pPr>
                      <a:r>
                        <a:rPr lang="en-US" sz="1400" b="0" spc="-25" dirty="0">
                          <a:solidFill>
                            <a:schemeClr val="bg1"/>
                          </a:solidFill>
                          <a:latin typeface="Calibri" panose="020F0502020204030204" pitchFamily="34" charset="0"/>
                          <a:cs typeface="Calibri" panose="020F0502020204030204" pitchFamily="34" charset="0"/>
                        </a:rPr>
                        <a:t>Pruritus</a:t>
                      </a:r>
                      <a:endParaRPr lang="en-US" sz="1400" b="0" dirty="0">
                        <a:solidFill>
                          <a:schemeClr val="bg1"/>
                        </a:solidFill>
                        <a:latin typeface="Calibri" panose="020F0502020204030204" pitchFamily="34" charset="0"/>
                        <a:cs typeface="Calibri" panose="020F0502020204030204" pitchFamily="34" charset="0"/>
                      </a:endParaRPr>
                    </a:p>
                  </a:txBody>
                  <a:tcPr marL="0" marR="0" marT="0"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95 (32)</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36 (12)</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30 (10)</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tc>
                  <a:txBody>
                    <a:bodyPr/>
                    <a:lstStyle/>
                    <a:p>
                      <a:pPr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 (0)</a:t>
                      </a:r>
                    </a:p>
                    <a:p>
                      <a:pPr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 (0)</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0 (0)</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101 (35)</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18 (6)</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12 (4)</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tc>
                  <a:txBody>
                    <a:bodyPr/>
                    <a:lstStyle/>
                    <a:p>
                      <a:pPr marR="15240" algn="ctr">
                        <a:lnSpc>
                          <a:spcPct val="100000"/>
                        </a:lnSpc>
                        <a:spcBef>
                          <a:spcPts val="0"/>
                        </a:spcBef>
                      </a:pPr>
                      <a:endParaRPr lang="en-US" sz="1400" dirty="0">
                        <a:solidFill>
                          <a:schemeClr val="bg1"/>
                        </a:solidFill>
                        <a:latin typeface="Calibri" panose="020F0502020204030204" pitchFamily="34" charset="0"/>
                        <a:cs typeface="Calibri" panose="020F0502020204030204" pitchFamily="34" charset="0"/>
                      </a:endParaRP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1 (&lt;1)*</a:t>
                      </a:r>
                    </a:p>
                    <a:p>
                      <a:pPr marR="15240" algn="ctr">
                        <a:lnSpc>
                          <a:spcPct val="100000"/>
                        </a:lnSpc>
                        <a:spcBef>
                          <a:spcPts val="0"/>
                        </a:spcBef>
                      </a:pPr>
                      <a:r>
                        <a:rPr lang="en-US" sz="1400" dirty="0">
                          <a:solidFill>
                            <a:schemeClr val="bg1"/>
                          </a:solidFill>
                          <a:latin typeface="Calibri" panose="020F0502020204030204" pitchFamily="34" charset="0"/>
                          <a:cs typeface="Calibri" panose="020F0502020204030204" pitchFamily="34" charset="0"/>
                        </a:rPr>
                        <a:t>0 (0)</a:t>
                      </a:r>
                      <a:br>
                        <a:rPr lang="en-US" sz="1400" dirty="0">
                          <a:solidFill>
                            <a:schemeClr val="bg1"/>
                          </a:solidFill>
                          <a:latin typeface="Calibri" panose="020F0502020204030204" pitchFamily="34" charset="0"/>
                          <a:cs typeface="Calibri" panose="020F0502020204030204" pitchFamily="34" charset="0"/>
                        </a:rPr>
                      </a:br>
                      <a:r>
                        <a:rPr lang="en-US" sz="1400" dirty="0">
                          <a:solidFill>
                            <a:schemeClr val="bg1"/>
                          </a:solidFill>
                          <a:latin typeface="Calibri" panose="020F0502020204030204" pitchFamily="34" charset="0"/>
                          <a:cs typeface="Calibri" panose="020F0502020204030204" pitchFamily="34" charset="0"/>
                        </a:rPr>
                        <a:t>0 (0)</a:t>
                      </a:r>
                      <a:endParaRPr sz="1400" dirty="0">
                        <a:solidFill>
                          <a:schemeClr val="bg1"/>
                        </a:solidFill>
                        <a:latin typeface="Calibri" panose="020F0502020204030204" pitchFamily="34" charset="0"/>
                        <a:cs typeface="Calibri" panose="020F0502020204030204" pitchFamily="34" charset="0"/>
                      </a:endParaRPr>
                    </a:p>
                  </a:txBody>
                  <a:tcPr marL="0" marR="0" marT="60960" marB="0">
                    <a:solidFill>
                      <a:schemeClr val="tx2"/>
                    </a:solidFill>
                  </a:tcPr>
                </a:tc>
                <a:extLst>
                  <a:ext uri="{0D108BD9-81ED-4DB2-BD59-A6C34878D82A}">
                    <a16:rowId xmlns:a16="http://schemas.microsoft.com/office/drawing/2014/main" val="10014"/>
                  </a:ext>
                </a:extLst>
              </a:tr>
            </a:tbl>
          </a:graphicData>
        </a:graphic>
      </p:graphicFrame>
      <p:sp>
        <p:nvSpPr>
          <p:cNvPr id="7" name="TextBox 6">
            <a:extLst>
              <a:ext uri="{FF2B5EF4-FFF2-40B4-BE49-F238E27FC236}">
                <a16:creationId xmlns:a16="http://schemas.microsoft.com/office/drawing/2014/main" id="{C4093E67-899A-6421-F00C-7C57B2159EB7}"/>
              </a:ext>
            </a:extLst>
          </p:cNvPr>
          <p:cNvSpPr txBox="1"/>
          <p:nvPr/>
        </p:nvSpPr>
        <p:spPr bwMode="auto">
          <a:xfrm>
            <a:off x="5764320" y="6136269"/>
            <a:ext cx="4367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event that was incorrectly reported as grade 3. </a:t>
            </a:r>
          </a:p>
        </p:txBody>
      </p:sp>
      <p:sp>
        <p:nvSpPr>
          <p:cNvPr id="11" name="Content Placeholder 2">
            <a:extLst>
              <a:ext uri="{FF2B5EF4-FFF2-40B4-BE49-F238E27FC236}">
                <a16:creationId xmlns:a16="http://schemas.microsoft.com/office/drawing/2014/main" id="{AD863EB1-7CDB-16FC-752D-1398B9B4F64A}"/>
              </a:ext>
            </a:extLst>
          </p:cNvPr>
          <p:cNvSpPr txBox="1">
            <a:spLocks/>
          </p:cNvSpPr>
          <p:nvPr/>
        </p:nvSpPr>
        <p:spPr bwMode="auto">
          <a:xfrm>
            <a:off x="602216" y="4197690"/>
            <a:ext cx="4953185" cy="1945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marR="0" lvl="0" indent="-285750" algn="l" defTabSz="914400" rtl="0" eaLnBrk="1" fontAlgn="base" latinLnBrk="0" hangingPunct="1">
              <a:lnSpc>
                <a:spcPct val="100000"/>
              </a:lnSpc>
              <a:spcBef>
                <a:spcPct val="50000"/>
              </a:spcBef>
              <a:spcAft>
                <a:spcPct val="0"/>
              </a:spcAft>
              <a:buClrTx/>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Investigator-assessed cause of death:</a:t>
            </a:r>
          </a:p>
          <a:p>
            <a:pPr marL="685800" marR="0" lvl="1"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Dato-DXd: ILD/pneumonitis (n = 2), sepsis (n = 1)</a:t>
            </a:r>
          </a:p>
          <a:p>
            <a:pPr marL="685800" marR="0" lvl="1"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Docetaxel: ILD/pneumonitis (n =1),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septic shock (n = 1)</a:t>
            </a:r>
          </a:p>
        </p:txBody>
      </p:sp>
    </p:spTree>
    <p:extLst>
      <p:ext uri="{BB962C8B-B14F-4D97-AF65-F5344CB8AC3E}">
        <p14:creationId xmlns:p14="http://schemas.microsoft.com/office/powerpoint/2010/main" val="3867968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TROPION-Lung01: AEs of Special Interest</a:t>
            </a:r>
          </a:p>
        </p:txBody>
      </p:sp>
      <p:sp>
        <p:nvSpPr>
          <p:cNvPr id="6" name="Content Placeholder 5">
            <a:extLst>
              <a:ext uri="{FF2B5EF4-FFF2-40B4-BE49-F238E27FC236}">
                <a16:creationId xmlns:a16="http://schemas.microsoft.com/office/drawing/2014/main" id="{2540CA24-4FC8-8B97-E69E-E162C5051FC2}"/>
              </a:ext>
            </a:extLst>
          </p:cNvPr>
          <p:cNvSpPr>
            <a:spLocks noGrp="1"/>
          </p:cNvSpPr>
          <p:nvPr>
            <p:ph idx="1"/>
          </p:nvPr>
        </p:nvSpPr>
        <p:spPr>
          <a:xfrm>
            <a:off x="6457950" y="1513047"/>
            <a:ext cx="5024254" cy="4650686"/>
          </a:xfrm>
        </p:spPr>
        <p:txBody>
          <a:bodyPr/>
          <a:lstStyle/>
          <a:p>
            <a:r>
              <a:rPr lang="en-US" sz="2000" dirty="0"/>
              <a:t>Discontinuation due to Dato-DXd</a:t>
            </a:r>
            <a:r>
              <a:rPr lang="en-US" sz="2000" dirty="0">
                <a:cs typeface="Calibri" panose="020F0502020204030204" pitchFamily="34" charset="0"/>
              </a:rPr>
              <a:t>‒</a:t>
            </a:r>
            <a:br>
              <a:rPr lang="en-US" sz="2000" dirty="0">
                <a:cs typeface="Calibri" panose="020F0502020204030204" pitchFamily="34" charset="0"/>
              </a:rPr>
            </a:br>
            <a:r>
              <a:rPr lang="en-US" sz="2000" dirty="0"/>
              <a:t>associated stomatitis/oral mucositis: 0.7%</a:t>
            </a:r>
          </a:p>
          <a:p>
            <a:r>
              <a:rPr lang="en-US" sz="2000" dirty="0"/>
              <a:t>Grade 5 ILD events (n = 7)</a:t>
            </a:r>
          </a:p>
          <a:p>
            <a:pPr lvl="1">
              <a:spcBef>
                <a:spcPts val="0"/>
              </a:spcBef>
            </a:pPr>
            <a:r>
              <a:rPr lang="en-US" sz="2000" dirty="0"/>
              <a:t>4 primary cause of death were ruled PD by investigator</a:t>
            </a:r>
          </a:p>
          <a:p>
            <a:r>
              <a:rPr lang="en-US" sz="2000" dirty="0"/>
              <a:t>IRRs: 8% in each arm</a:t>
            </a:r>
          </a:p>
          <a:p>
            <a:pPr lvl="1">
              <a:spcBef>
                <a:spcPts val="0"/>
              </a:spcBef>
            </a:pPr>
            <a:r>
              <a:rPr lang="en-US" sz="2000" dirty="0"/>
              <a:t>1 grade 3 event with Dato-DXd</a:t>
            </a:r>
          </a:p>
          <a:p>
            <a:pPr lvl="1">
              <a:spcBef>
                <a:spcPts val="0"/>
              </a:spcBef>
            </a:pPr>
            <a:r>
              <a:rPr lang="en-US" sz="2000" dirty="0"/>
              <a:t>All others grade ≤2 </a:t>
            </a:r>
          </a:p>
          <a:p>
            <a:r>
              <a:rPr lang="en-US" sz="2000" dirty="0"/>
              <a:t>Most common ocular events:</a:t>
            </a:r>
          </a:p>
          <a:p>
            <a:pPr lvl="1">
              <a:spcBef>
                <a:spcPts val="0"/>
              </a:spcBef>
            </a:pPr>
            <a:r>
              <a:rPr lang="en-US" sz="2000" dirty="0"/>
              <a:t>Dry eye (6.1%) </a:t>
            </a:r>
          </a:p>
          <a:p>
            <a:pPr lvl="1">
              <a:spcBef>
                <a:spcPts val="0"/>
              </a:spcBef>
            </a:pPr>
            <a:r>
              <a:rPr lang="en-US" sz="2000" dirty="0"/>
              <a:t>Increased lacrimation (5.4%)</a:t>
            </a:r>
          </a:p>
        </p:txBody>
      </p:sp>
      <p:sp>
        <p:nvSpPr>
          <p:cNvPr id="8" name="Text Box 11">
            <a:extLst>
              <a:ext uri="{FF2B5EF4-FFF2-40B4-BE49-F238E27FC236}">
                <a16:creationId xmlns:a16="http://schemas.microsoft.com/office/drawing/2014/main" id="{B893F53E-ABD0-51F0-7125-78DC4BE4790B}"/>
              </a:ext>
            </a:extLst>
          </p:cNvPr>
          <p:cNvSpPr txBox="1">
            <a:spLocks noChangeArrowheads="1"/>
          </p:cNvSpPr>
          <p:nvPr/>
        </p:nvSpPr>
        <p:spPr bwMode="auto">
          <a:xfrm>
            <a:off x="392739" y="63641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Lisberg. ESMO 2023. Abstr LBA12.</a:t>
            </a:r>
          </a:p>
        </p:txBody>
      </p:sp>
      <p:graphicFrame>
        <p:nvGraphicFramePr>
          <p:cNvPr id="3" name="object 4">
            <a:extLst>
              <a:ext uri="{FF2B5EF4-FFF2-40B4-BE49-F238E27FC236}">
                <a16:creationId xmlns:a16="http://schemas.microsoft.com/office/drawing/2014/main" id="{1D433D51-D8DC-0012-2A81-16EE3316604F}"/>
              </a:ext>
            </a:extLst>
          </p:cNvPr>
          <p:cNvGraphicFramePr>
            <a:graphicFrameLocks noGrp="1"/>
          </p:cNvGraphicFramePr>
          <p:nvPr>
            <p:extLst>
              <p:ext uri="{D42A27DB-BD31-4B8C-83A1-F6EECF244321}">
                <p14:modId xmlns:p14="http://schemas.microsoft.com/office/powerpoint/2010/main" val="224352275"/>
              </p:ext>
            </p:extLst>
          </p:nvPr>
        </p:nvGraphicFramePr>
        <p:xfrm>
          <a:off x="723900" y="1603375"/>
          <a:ext cx="5376672" cy="2514812"/>
        </p:xfrm>
        <a:graphic>
          <a:graphicData uri="http://schemas.openxmlformats.org/drawingml/2006/table">
            <a:tbl>
              <a:tblPr firstRow="1" bandRow="1">
                <a:tableStyleId>{2D5ABB26-0587-4C30-8999-92F81FD0307C}</a:tableStyleId>
              </a:tblPr>
              <a:tblGrid>
                <a:gridCol w="2905899">
                  <a:extLst>
                    <a:ext uri="{9D8B030D-6E8A-4147-A177-3AD203B41FA5}">
                      <a16:colId xmlns:a16="http://schemas.microsoft.com/office/drawing/2014/main" val="20000"/>
                    </a:ext>
                  </a:extLst>
                </a:gridCol>
                <a:gridCol w="1217415">
                  <a:extLst>
                    <a:ext uri="{9D8B030D-6E8A-4147-A177-3AD203B41FA5}">
                      <a16:colId xmlns:a16="http://schemas.microsoft.com/office/drawing/2014/main" val="20002"/>
                    </a:ext>
                  </a:extLst>
                </a:gridCol>
                <a:gridCol w="1253358">
                  <a:extLst>
                    <a:ext uri="{9D8B030D-6E8A-4147-A177-3AD203B41FA5}">
                      <a16:colId xmlns:a16="http://schemas.microsoft.com/office/drawing/2014/main" val="20003"/>
                    </a:ext>
                  </a:extLst>
                </a:gridCol>
              </a:tblGrid>
              <a:tr h="220885">
                <a:tc>
                  <a:txBody>
                    <a:bodyPr/>
                    <a:lstStyle/>
                    <a:p>
                      <a:pPr marL="81915" algn="l">
                        <a:lnSpc>
                          <a:spcPct val="100000"/>
                        </a:lnSpc>
                        <a:spcBef>
                          <a:spcPts val="0"/>
                        </a:spcBef>
                      </a:pPr>
                      <a:r>
                        <a:rPr lang="en-US" sz="1600" b="1" dirty="0">
                          <a:solidFill>
                            <a:schemeClr val="tx1"/>
                          </a:solidFill>
                          <a:latin typeface="Calibri" panose="020F0502020204030204" pitchFamily="34" charset="0"/>
                          <a:cs typeface="Calibri" panose="020F0502020204030204" pitchFamily="34" charset="0"/>
                        </a:rPr>
                        <a:t>AE, n (%)</a:t>
                      </a:r>
                      <a:endParaRPr sz="1600" b="1" dirty="0">
                        <a:solidFill>
                          <a:schemeClr val="tx1"/>
                        </a:solidFill>
                        <a:latin typeface="Calibri" panose="020F0502020204030204" pitchFamily="34" charset="0"/>
                        <a:cs typeface="Calibri" panose="020F0502020204030204" pitchFamily="34" charset="0"/>
                      </a:endParaRPr>
                    </a:p>
                  </a:txBody>
                  <a:tcPr marL="0" marR="0" marT="121920" marB="0" anchor="ctr">
                    <a:solidFill>
                      <a:schemeClr val="accent3"/>
                    </a:solidFill>
                  </a:tcPr>
                </a:tc>
                <a:tc>
                  <a:txBody>
                    <a:bodyPr/>
                    <a:lstStyle/>
                    <a:p>
                      <a:pPr marL="236854" marR="140970" indent="-90170"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Dato-</a:t>
                      </a:r>
                      <a:r>
                        <a:rPr sz="1600" b="1" spc="-25" dirty="0">
                          <a:solidFill>
                            <a:schemeClr val="tx1"/>
                          </a:solidFill>
                          <a:latin typeface="Calibri" panose="020F0502020204030204" pitchFamily="34" charset="0"/>
                          <a:cs typeface="Calibri" panose="020F0502020204030204" pitchFamily="34" charset="0"/>
                        </a:rPr>
                        <a:t>DXd </a:t>
                      </a:r>
                      <a:endParaRPr lang="en-US" sz="1600" b="1" spc="-25" dirty="0">
                        <a:solidFill>
                          <a:schemeClr val="tx1"/>
                        </a:solidFill>
                        <a:latin typeface="Calibri" panose="020F0502020204030204" pitchFamily="34" charset="0"/>
                        <a:cs typeface="Calibri" panose="020F0502020204030204" pitchFamily="34" charset="0"/>
                      </a:endParaRPr>
                    </a:p>
                    <a:p>
                      <a:pPr marL="236854" marR="140970" indent="-90170" algn="ctr">
                        <a:lnSpc>
                          <a:spcPct val="100000"/>
                        </a:lnSpc>
                        <a:spcBef>
                          <a:spcPts val="0"/>
                        </a:spcBef>
                      </a:pPr>
                      <a:r>
                        <a:rPr lang="en-US" sz="1600" b="1" spc="-25"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a:t>
                      </a:r>
                      <a:r>
                        <a:rPr sz="1600" b="1" spc="-10" dirty="0">
                          <a:solidFill>
                            <a:schemeClr val="tx1"/>
                          </a:solidFill>
                          <a:latin typeface="Calibri" panose="020F0502020204030204" pitchFamily="34" charset="0"/>
                          <a:cs typeface="Calibri" panose="020F0502020204030204" pitchFamily="34" charset="0"/>
                        </a:rPr>
                        <a:t>29</a:t>
                      </a:r>
                      <a:r>
                        <a:rPr lang="en-US" sz="1600" b="1" spc="-10" dirty="0">
                          <a:solidFill>
                            <a:schemeClr val="tx1"/>
                          </a:solidFill>
                          <a:latin typeface="Calibri" panose="020F0502020204030204" pitchFamily="34" charset="0"/>
                          <a:cs typeface="Calibri" panose="020F0502020204030204" pitchFamily="34" charset="0"/>
                        </a:rPr>
                        <a:t>7)</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tc>
                  <a:txBody>
                    <a:bodyPr/>
                    <a:lstStyle/>
                    <a:p>
                      <a:pPr marL="238125" marR="153035" indent="-100965" algn="ctr">
                        <a:lnSpc>
                          <a:spcPct val="100000"/>
                        </a:lnSpc>
                        <a:spcBef>
                          <a:spcPts val="0"/>
                        </a:spcBef>
                      </a:pPr>
                      <a:r>
                        <a:rPr sz="1600" b="1" spc="-10" dirty="0">
                          <a:solidFill>
                            <a:schemeClr val="tx1"/>
                          </a:solidFill>
                          <a:latin typeface="Calibri" panose="020F0502020204030204" pitchFamily="34" charset="0"/>
                          <a:cs typeface="Calibri" panose="020F0502020204030204" pitchFamily="34" charset="0"/>
                        </a:rPr>
                        <a:t>Docetaxel </a:t>
                      </a:r>
                      <a:endParaRPr lang="en-US" sz="1600" b="1" spc="-10" dirty="0">
                        <a:solidFill>
                          <a:schemeClr val="tx1"/>
                        </a:solidFill>
                        <a:latin typeface="Calibri" panose="020F0502020204030204" pitchFamily="34" charset="0"/>
                        <a:cs typeface="Calibri" panose="020F0502020204030204" pitchFamily="34" charset="0"/>
                      </a:endParaRPr>
                    </a:p>
                    <a:p>
                      <a:pPr marL="238125" marR="153035" indent="-100965" algn="ctr">
                        <a:lnSpc>
                          <a:spcPct val="100000"/>
                        </a:lnSpc>
                        <a:spcBef>
                          <a:spcPts val="0"/>
                        </a:spcBef>
                      </a:pPr>
                      <a:r>
                        <a:rPr lang="en-US" sz="1600" b="1" spc="-10" dirty="0">
                          <a:solidFill>
                            <a:schemeClr val="tx1"/>
                          </a:solidFill>
                          <a:latin typeface="Calibri" panose="020F0502020204030204" pitchFamily="34" charset="0"/>
                          <a:cs typeface="Calibri" panose="020F0502020204030204" pitchFamily="34" charset="0"/>
                        </a:rPr>
                        <a:t>(n </a:t>
                      </a:r>
                      <a:r>
                        <a:rPr sz="1600" b="1" spc="-10" dirty="0">
                          <a:solidFill>
                            <a:schemeClr val="tx1"/>
                          </a:solidFill>
                          <a:latin typeface="Calibri" panose="020F0502020204030204" pitchFamily="34" charset="0"/>
                          <a:cs typeface="Calibri" panose="020F0502020204030204" pitchFamily="34" charset="0"/>
                        </a:rPr>
                        <a:t>=</a:t>
                      </a:r>
                      <a:r>
                        <a:rPr lang="en-US" sz="1600" b="1" spc="-10" dirty="0">
                          <a:solidFill>
                            <a:schemeClr val="tx1"/>
                          </a:solidFill>
                          <a:latin typeface="Calibri" panose="020F0502020204030204" pitchFamily="34" charset="0"/>
                          <a:cs typeface="Calibri" panose="020F0502020204030204" pitchFamily="34" charset="0"/>
                        </a:rPr>
                        <a:t> 290)</a:t>
                      </a:r>
                      <a:endParaRPr sz="1600" dirty="0">
                        <a:solidFill>
                          <a:schemeClr val="tx1"/>
                        </a:solidFill>
                        <a:latin typeface="Calibri" panose="020F0502020204030204" pitchFamily="34" charset="0"/>
                        <a:cs typeface="Calibri" panose="020F0502020204030204" pitchFamily="34" charset="0"/>
                      </a:endParaRPr>
                    </a:p>
                  </a:txBody>
                  <a:tcPr marL="0" marR="0" marT="57785" marB="0" anchor="ctr">
                    <a:solidFill>
                      <a:schemeClr val="accent3"/>
                    </a:solidFill>
                  </a:tcPr>
                </a:tc>
                <a:extLst>
                  <a:ext uri="{0D108BD9-81ED-4DB2-BD59-A6C34878D82A}">
                    <a16:rowId xmlns:a16="http://schemas.microsoft.com/office/drawing/2014/main" val="10000"/>
                  </a:ext>
                </a:extLst>
              </a:tr>
              <a:tr h="155941">
                <a:tc>
                  <a:txBody>
                    <a:bodyPr/>
                    <a:lstStyle/>
                    <a:p>
                      <a:pPr marL="8128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Stomatitis/oral mucositis*</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≥3</a:t>
                      </a:r>
                    </a:p>
                  </a:txBody>
                  <a:tcPr marL="0" marR="0" marT="65405" marB="0" anchor="ctr">
                    <a:solidFill>
                      <a:schemeClr val="tx2"/>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160 (54)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19 (6)</a:t>
                      </a:r>
                    </a:p>
                  </a:txBody>
                  <a:tcPr marL="0" marR="0" marT="128693" marB="0" anchor="ctr">
                    <a:solidFill>
                      <a:schemeClr val="tx2"/>
                    </a:solidFill>
                  </a:tcPr>
                </a:tc>
                <a:tc>
                  <a:txBody>
                    <a:bodyPr/>
                    <a:lstStyle/>
                    <a:p>
                      <a:pPr marR="1397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59 (20)</a:t>
                      </a:r>
                    </a:p>
                    <a:p>
                      <a:pPr marL="0" marR="1397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a:t>
                      </a:r>
                    </a:p>
                  </a:txBody>
                  <a:tcPr marL="0" marR="0" marT="128693" marB="0" anchor="ctr">
                    <a:solidFill>
                      <a:schemeClr val="tx2"/>
                    </a:solidFill>
                  </a:tcPr>
                </a:tc>
                <a:extLst>
                  <a:ext uri="{0D108BD9-81ED-4DB2-BD59-A6C34878D82A}">
                    <a16:rowId xmlns:a16="http://schemas.microsoft.com/office/drawing/2014/main" val="10001"/>
                  </a:ext>
                </a:extLst>
              </a:tr>
              <a:tr h="125448">
                <a:tc>
                  <a:txBody>
                    <a:bodyPr/>
                    <a:lstStyle/>
                    <a:p>
                      <a:pPr marL="81915">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Ocular events</a:t>
                      </a:r>
                      <a:r>
                        <a:rPr lang="en-US" sz="1600" b="0" baseline="30000" dirty="0">
                          <a:solidFill>
                            <a:schemeClr val="bg1"/>
                          </a:solidFill>
                          <a:latin typeface="Calibri" panose="020F0502020204030204" pitchFamily="34" charset="0"/>
                          <a:cs typeface="Calibri" panose="020F0502020204030204" pitchFamily="34" charset="0"/>
                        </a:rPr>
                        <a:t>†</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≥3</a:t>
                      </a:r>
                    </a:p>
                  </a:txBody>
                  <a:tcPr marL="0" marR="0" marT="0" marB="0" anchor="ctr">
                    <a:solidFill>
                      <a:schemeClr val="tx1">
                        <a:lumMod val="95000"/>
                      </a:schemeClr>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57 (19)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5 (2)</a:t>
                      </a:r>
                      <a:r>
                        <a:rPr lang="en-US" sz="1600" baseline="30000" dirty="0">
                          <a:solidFill>
                            <a:schemeClr val="bg1"/>
                          </a:solidFill>
                          <a:latin typeface="Calibri" panose="020F0502020204030204" pitchFamily="34" charset="0"/>
                          <a:cs typeface="Calibri" panose="020F0502020204030204" pitchFamily="34" charset="0"/>
                        </a:rPr>
                        <a:t>‡</a:t>
                      </a:r>
                    </a:p>
                  </a:txBody>
                  <a:tcPr marL="0" marR="0" marT="61807" marB="0" anchor="ctr">
                    <a:solidFill>
                      <a:schemeClr val="tx1">
                        <a:lumMod val="95000"/>
                      </a:schemeClr>
                    </a:solidFill>
                  </a:tcPr>
                </a:tc>
                <a:tc>
                  <a:txBody>
                    <a:bodyPr/>
                    <a:lstStyle/>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27 (9)</a:t>
                      </a:r>
                    </a:p>
                    <a:p>
                      <a:pPr marR="1270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0 (0.0)</a:t>
                      </a:r>
                      <a:endParaRPr sz="1600" dirty="0">
                        <a:solidFill>
                          <a:schemeClr val="bg1"/>
                        </a:solidFill>
                        <a:latin typeface="Calibri" panose="020F0502020204030204" pitchFamily="34" charset="0"/>
                        <a:cs typeface="Calibri" panose="020F0502020204030204" pitchFamily="34" charset="0"/>
                      </a:endParaRPr>
                    </a:p>
                  </a:txBody>
                  <a:tcPr marL="0" marR="0" marT="61807" marB="0" anchor="ctr">
                    <a:solidFill>
                      <a:schemeClr val="tx1">
                        <a:lumMod val="95000"/>
                      </a:schemeClr>
                    </a:solidFill>
                  </a:tcPr>
                </a:tc>
                <a:extLst>
                  <a:ext uri="{0D108BD9-81ED-4DB2-BD59-A6C34878D82A}">
                    <a16:rowId xmlns:a16="http://schemas.microsoft.com/office/drawing/2014/main" val="10002"/>
                  </a:ext>
                </a:extLst>
              </a:tr>
              <a:tr h="130080">
                <a:tc>
                  <a:txBody>
                    <a:bodyPr/>
                    <a:lstStyle/>
                    <a:p>
                      <a:pPr marL="81280">
                        <a:lnSpc>
                          <a:spcPct val="100000"/>
                        </a:lnSpc>
                        <a:spcBef>
                          <a:spcPts val="0"/>
                        </a:spcBef>
                      </a:pPr>
                      <a:r>
                        <a:rPr lang="en-US" sz="1600" b="0" dirty="0">
                          <a:solidFill>
                            <a:schemeClr val="bg1"/>
                          </a:solidFill>
                          <a:latin typeface="Calibri" panose="020F0502020204030204" pitchFamily="34" charset="0"/>
                          <a:cs typeface="Calibri" panose="020F0502020204030204" pitchFamily="34" charset="0"/>
                        </a:rPr>
                        <a:t>Adjudicated drug-related ILD</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≥3</a:t>
                      </a:r>
                    </a:p>
                    <a:p>
                      <a:pPr marL="367030" indent="-285750">
                        <a:lnSpc>
                          <a:spcPct val="100000"/>
                        </a:lnSpc>
                        <a:spcBef>
                          <a:spcPts val="0"/>
                        </a:spcBef>
                        <a:buFont typeface="Wingdings" panose="05000000000000000000" pitchFamily="2" charset="2"/>
                        <a:buChar char="§"/>
                      </a:pPr>
                      <a:r>
                        <a:rPr lang="en-US" sz="1600" b="0" spc="-25" dirty="0">
                          <a:solidFill>
                            <a:schemeClr val="bg1"/>
                          </a:solidFill>
                          <a:latin typeface="Calibri" panose="020F0502020204030204" pitchFamily="34" charset="0"/>
                          <a:cs typeface="Calibri" panose="020F0502020204030204" pitchFamily="34" charset="0"/>
                        </a:rPr>
                        <a:t>Grade 5</a:t>
                      </a:r>
                    </a:p>
                  </a:txBody>
                  <a:tcPr marL="0" marR="0" marT="0" marB="0" anchor="ctr">
                    <a:solidFill>
                      <a:schemeClr val="tx2"/>
                    </a:solidFill>
                  </a:tcPr>
                </a:tc>
                <a:tc>
                  <a:txBody>
                    <a:bodyPr/>
                    <a:lstStyle/>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25 (8)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10 (3)</a:t>
                      </a:r>
                      <a:endParaRPr lang="en-US" sz="1600" baseline="30000" dirty="0">
                        <a:solidFill>
                          <a:schemeClr val="bg1"/>
                        </a:solidFill>
                        <a:latin typeface="Calibri" panose="020F0502020204030204" pitchFamily="34" charset="0"/>
                        <a:cs typeface="Calibri" panose="020F0502020204030204" pitchFamily="34" charset="0"/>
                      </a:endParaRPr>
                    </a:p>
                    <a:p>
                      <a:pPr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7 (2)</a:t>
                      </a:r>
                      <a:endParaRPr sz="1600" dirty="0">
                        <a:solidFill>
                          <a:schemeClr val="bg1"/>
                        </a:solidFill>
                        <a:latin typeface="Calibri" panose="020F0502020204030204" pitchFamily="34" charset="0"/>
                        <a:cs typeface="Calibri" panose="020F0502020204030204" pitchFamily="34" charset="0"/>
                      </a:endParaRPr>
                    </a:p>
                  </a:txBody>
                  <a:tcPr marL="0" marR="0" marT="71967" marB="0" anchor="ctr">
                    <a:solidFill>
                      <a:schemeClr val="tx2"/>
                    </a:solidFill>
                  </a:tcPr>
                </a:tc>
                <a:tc>
                  <a:txBody>
                    <a:bodyPr/>
                    <a:lstStyle/>
                    <a:p>
                      <a:pPr marR="15240" algn="ctr">
                        <a:lnSpc>
                          <a:spcPct val="100000"/>
                        </a:lnSpc>
                        <a:spcBef>
                          <a:spcPts val="0"/>
                        </a:spcBef>
                      </a:pPr>
                      <a:r>
                        <a:rPr lang="en-US" sz="1600" dirty="0">
                          <a:solidFill>
                            <a:schemeClr val="bg1"/>
                          </a:solidFill>
                          <a:latin typeface="Calibri" panose="020F0502020204030204" pitchFamily="34" charset="0"/>
                          <a:cs typeface="Calibri" panose="020F0502020204030204" pitchFamily="34" charset="0"/>
                        </a:rPr>
                        <a:t>12 (4)</a:t>
                      </a:r>
                    </a:p>
                    <a:p>
                      <a:pPr marL="0" marR="1524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4 (1)</a:t>
                      </a:r>
                      <a:endParaRPr lang="en-US" sz="1600" baseline="30000" dirty="0">
                        <a:solidFill>
                          <a:schemeClr val="bg1"/>
                        </a:solidFill>
                        <a:latin typeface="Calibri" panose="020F0502020204030204" pitchFamily="34" charset="0"/>
                        <a:cs typeface="Calibri" panose="020F0502020204030204" pitchFamily="34" charset="0"/>
                      </a:endParaRPr>
                    </a:p>
                    <a:p>
                      <a:pPr marL="0" marR="1524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1 (&lt;1)</a:t>
                      </a:r>
                    </a:p>
                  </a:txBody>
                  <a:tcPr marL="0" marR="0" marT="71967" marB="0" anchor="ctr">
                    <a:solidFill>
                      <a:schemeClr val="tx2"/>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97C10248-15C0-3086-06F3-E6DDF39E05BC}"/>
              </a:ext>
            </a:extLst>
          </p:cNvPr>
          <p:cNvSpPr txBox="1"/>
          <p:nvPr/>
        </p:nvSpPr>
        <p:spPr bwMode="auto">
          <a:xfrm>
            <a:off x="723899" y="4118187"/>
            <a:ext cx="553252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oral mucositis/stomatitis, oral mucosa erosion, oropharyngeal pain, mouth ulceration, dysphagia, oral pain, odynophagia, glossitis, aphthous ulcer, and pharyngeal inflammation. </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selected MedDRA preferred terms from corneal and eye disorder classes.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Includes keratitis (n = 4) and ulcerative keratitis (n = 1).</a:t>
            </a:r>
          </a:p>
        </p:txBody>
      </p:sp>
    </p:spTree>
    <p:extLst>
      <p:ext uri="{BB962C8B-B14F-4D97-AF65-F5344CB8AC3E}">
        <p14:creationId xmlns:p14="http://schemas.microsoft.com/office/powerpoint/2010/main" val="1316667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23" name="Group 9522">
            <a:extLst>
              <a:ext uri="{FF2B5EF4-FFF2-40B4-BE49-F238E27FC236}">
                <a16:creationId xmlns:a16="http://schemas.microsoft.com/office/drawing/2014/main" id="{3C20A83E-49C9-BC23-D973-593B0C3F3FFE}"/>
              </a:ext>
            </a:extLst>
          </p:cNvPr>
          <p:cNvGrpSpPr/>
          <p:nvPr/>
        </p:nvGrpSpPr>
        <p:grpSpPr>
          <a:xfrm>
            <a:off x="6109712" y="4493297"/>
            <a:ext cx="5752719" cy="322903"/>
            <a:chOff x="6128429" y="2678781"/>
            <a:chExt cx="5942676" cy="322903"/>
          </a:xfrm>
        </p:grpSpPr>
        <p:cxnSp>
          <p:nvCxnSpPr>
            <p:cNvPr id="9553" name="Straight Connector 9552">
              <a:extLst>
                <a:ext uri="{FF2B5EF4-FFF2-40B4-BE49-F238E27FC236}">
                  <a16:creationId xmlns:a16="http://schemas.microsoft.com/office/drawing/2014/main" id="{AA434079-4ACF-4AB9-6050-E0A5B15CCBD1}"/>
                </a:ext>
              </a:extLst>
            </p:cNvPr>
            <p:cNvCxnSpPr/>
            <p:nvPr/>
          </p:nvCxnSpPr>
          <p:spPr bwMode="auto">
            <a:xfrm>
              <a:off x="6128429" y="2678781"/>
              <a:ext cx="5937975" cy="0"/>
            </a:xfrm>
            <a:prstGeom prst="line">
              <a:avLst/>
            </a:prstGeom>
            <a:noFill/>
            <a:ln w="28575" cap="flat" cmpd="sng" algn="ctr">
              <a:solidFill>
                <a:schemeClr val="tx2"/>
              </a:solidFill>
              <a:prstDash val="sysDash"/>
              <a:round/>
              <a:headEnd type="none" w="med" len="med"/>
              <a:tailEnd type="none" w="med" len="med"/>
            </a:ln>
            <a:effectLst/>
          </p:spPr>
        </p:cxnSp>
        <p:cxnSp>
          <p:nvCxnSpPr>
            <p:cNvPr id="9560" name="Straight Connector 9559">
              <a:extLst>
                <a:ext uri="{FF2B5EF4-FFF2-40B4-BE49-F238E27FC236}">
                  <a16:creationId xmlns:a16="http://schemas.microsoft.com/office/drawing/2014/main" id="{994FDC42-F3FC-8A7F-89BC-4D56C383C203}"/>
                </a:ext>
              </a:extLst>
            </p:cNvPr>
            <p:cNvCxnSpPr/>
            <p:nvPr/>
          </p:nvCxnSpPr>
          <p:spPr bwMode="auto">
            <a:xfrm>
              <a:off x="6133130" y="3001684"/>
              <a:ext cx="5937975" cy="0"/>
            </a:xfrm>
            <a:prstGeom prst="line">
              <a:avLst/>
            </a:prstGeom>
            <a:noFill/>
            <a:ln w="28575" cap="flat" cmpd="sng" algn="ctr">
              <a:solidFill>
                <a:schemeClr val="tx2"/>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1CA58264-758F-4032-5E6D-2D2CA2FFF8D6}"/>
              </a:ext>
            </a:extLst>
          </p:cNvPr>
          <p:cNvGrpSpPr/>
          <p:nvPr/>
        </p:nvGrpSpPr>
        <p:grpSpPr>
          <a:xfrm>
            <a:off x="6426558" y="4474121"/>
            <a:ext cx="4932608" cy="1115310"/>
            <a:chOff x="6426558" y="4474121"/>
            <a:chExt cx="4932608" cy="1115310"/>
          </a:xfrm>
        </p:grpSpPr>
        <p:sp>
          <p:nvSpPr>
            <p:cNvPr id="9470" name="Freeform: Shape 9469">
              <a:extLst>
                <a:ext uri="{FF2B5EF4-FFF2-40B4-BE49-F238E27FC236}">
                  <a16:creationId xmlns:a16="http://schemas.microsoft.com/office/drawing/2014/main" id="{FE17773E-1406-CF89-9513-882BE986FC2E}"/>
                </a:ext>
              </a:extLst>
            </p:cNvPr>
            <p:cNvSpPr/>
            <p:nvPr/>
          </p:nvSpPr>
          <p:spPr bwMode="auto">
            <a:xfrm>
              <a:off x="6451955" y="4485676"/>
              <a:ext cx="4156364" cy="524341"/>
            </a:xfrm>
            <a:custGeom>
              <a:avLst/>
              <a:gdLst>
                <a:gd name="connsiteX0" fmla="*/ 0 w 4156364"/>
                <a:gd name="connsiteY0" fmla="*/ 0 h 524341"/>
                <a:gd name="connsiteX1" fmla="*/ 364481 w 4156364"/>
                <a:gd name="connsiteY1" fmla="*/ 54352 h 524341"/>
                <a:gd name="connsiteX2" fmla="*/ 767329 w 4156364"/>
                <a:gd name="connsiteY2" fmla="*/ 44760 h 524341"/>
                <a:gd name="connsiteX3" fmla="*/ 1202148 w 4156364"/>
                <a:gd name="connsiteY3" fmla="*/ 111902 h 524341"/>
                <a:gd name="connsiteX4" fmla="*/ 1541052 w 4156364"/>
                <a:gd name="connsiteY4" fmla="*/ 338903 h 524341"/>
                <a:gd name="connsiteX5" fmla="*/ 1879955 w 4156364"/>
                <a:gd name="connsiteY5" fmla="*/ 201423 h 524341"/>
                <a:gd name="connsiteX6" fmla="*/ 2234845 w 4156364"/>
                <a:gd name="connsiteY6" fmla="*/ 188634 h 524341"/>
                <a:gd name="connsiteX7" fmla="*/ 2676059 w 4156364"/>
                <a:gd name="connsiteY7" fmla="*/ 294142 h 524341"/>
                <a:gd name="connsiteX8" fmla="*/ 3037343 w 4156364"/>
                <a:gd name="connsiteY8" fmla="*/ 364481 h 524341"/>
                <a:gd name="connsiteX9" fmla="*/ 3411416 w 4156364"/>
                <a:gd name="connsiteY9" fmla="*/ 524341 h 524341"/>
                <a:gd name="connsiteX10" fmla="*/ 3798277 w 4156364"/>
                <a:gd name="connsiteY10" fmla="*/ 406044 h 524341"/>
                <a:gd name="connsiteX11" fmla="*/ 4156364 w 4156364"/>
                <a:gd name="connsiteY11" fmla="*/ 326114 h 524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56364" h="524341">
                  <a:moveTo>
                    <a:pt x="0" y="0"/>
                  </a:moveTo>
                  <a:lnTo>
                    <a:pt x="364481" y="54352"/>
                  </a:lnTo>
                  <a:lnTo>
                    <a:pt x="767329" y="44760"/>
                  </a:lnTo>
                  <a:lnTo>
                    <a:pt x="1202148" y="111902"/>
                  </a:lnTo>
                  <a:lnTo>
                    <a:pt x="1541052" y="338903"/>
                  </a:lnTo>
                  <a:lnTo>
                    <a:pt x="1879955" y="201423"/>
                  </a:lnTo>
                  <a:lnTo>
                    <a:pt x="2234845" y="188634"/>
                  </a:lnTo>
                  <a:lnTo>
                    <a:pt x="2676059" y="294142"/>
                  </a:lnTo>
                  <a:lnTo>
                    <a:pt x="3037343" y="364481"/>
                  </a:lnTo>
                  <a:lnTo>
                    <a:pt x="3411416" y="524341"/>
                  </a:lnTo>
                  <a:lnTo>
                    <a:pt x="3798277" y="406044"/>
                  </a:lnTo>
                  <a:lnTo>
                    <a:pt x="4156364" y="326114"/>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1" name="Freeform: Shape 9470">
              <a:extLst>
                <a:ext uri="{FF2B5EF4-FFF2-40B4-BE49-F238E27FC236}">
                  <a16:creationId xmlns:a16="http://schemas.microsoft.com/office/drawing/2014/main" id="{9D1E8461-1A7A-2B93-83F9-DD95D781603E}"/>
                </a:ext>
              </a:extLst>
            </p:cNvPr>
            <p:cNvSpPr/>
            <p:nvPr/>
          </p:nvSpPr>
          <p:spPr bwMode="auto">
            <a:xfrm>
              <a:off x="6458350" y="4492070"/>
              <a:ext cx="1048682" cy="242987"/>
            </a:xfrm>
            <a:custGeom>
              <a:avLst/>
              <a:gdLst>
                <a:gd name="connsiteX0" fmla="*/ 0 w 1048682"/>
                <a:gd name="connsiteY0" fmla="*/ 0 h 242987"/>
                <a:gd name="connsiteX1" fmla="*/ 358086 w 1048682"/>
                <a:gd name="connsiteY1" fmla="*/ 70338 h 242987"/>
                <a:gd name="connsiteX2" fmla="*/ 703384 w 1048682"/>
                <a:gd name="connsiteY2" fmla="*/ 204621 h 242987"/>
                <a:gd name="connsiteX3" fmla="*/ 844061 w 1048682"/>
                <a:gd name="connsiteY3" fmla="*/ 242987 h 242987"/>
                <a:gd name="connsiteX4" fmla="*/ 1048682 w 1048682"/>
                <a:gd name="connsiteY4" fmla="*/ 95916 h 242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682" h="242987">
                  <a:moveTo>
                    <a:pt x="0" y="0"/>
                  </a:moveTo>
                  <a:lnTo>
                    <a:pt x="358086" y="70338"/>
                  </a:lnTo>
                  <a:lnTo>
                    <a:pt x="703384" y="204621"/>
                  </a:lnTo>
                  <a:lnTo>
                    <a:pt x="844061" y="242987"/>
                  </a:lnTo>
                  <a:lnTo>
                    <a:pt x="1048682" y="95916"/>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2" name="Freeform: Shape 9471">
              <a:extLst>
                <a:ext uri="{FF2B5EF4-FFF2-40B4-BE49-F238E27FC236}">
                  <a16:creationId xmlns:a16="http://schemas.microsoft.com/office/drawing/2014/main" id="{3E8D855B-93B8-86BD-6E22-30829FF0D7C5}"/>
                </a:ext>
              </a:extLst>
            </p:cNvPr>
            <p:cNvSpPr/>
            <p:nvPr/>
          </p:nvSpPr>
          <p:spPr bwMode="auto">
            <a:xfrm>
              <a:off x="6452315" y="4494727"/>
              <a:ext cx="3011081" cy="615610"/>
            </a:xfrm>
            <a:custGeom>
              <a:avLst/>
              <a:gdLst>
                <a:gd name="connsiteX0" fmla="*/ 0 w 3011081"/>
                <a:gd name="connsiteY0" fmla="*/ 0 h 615610"/>
                <a:gd name="connsiteX1" fmla="*/ 365760 w 3011081"/>
                <a:gd name="connsiteY1" fmla="*/ 85000 h 615610"/>
                <a:gd name="connsiteX2" fmla="*/ 579550 w 3011081"/>
                <a:gd name="connsiteY2" fmla="*/ 345154 h 615610"/>
                <a:gd name="connsiteX3" fmla="*/ 1313646 w 3011081"/>
                <a:gd name="connsiteY3" fmla="*/ 345154 h 615610"/>
                <a:gd name="connsiteX4" fmla="*/ 1493950 w 3011081"/>
                <a:gd name="connsiteY4" fmla="*/ 394093 h 615610"/>
                <a:gd name="connsiteX5" fmla="*/ 1823649 w 3011081"/>
                <a:gd name="connsiteY5" fmla="*/ 546064 h 615610"/>
                <a:gd name="connsiteX6" fmla="*/ 2233197 w 3011081"/>
                <a:gd name="connsiteY6" fmla="*/ 600155 h 615610"/>
                <a:gd name="connsiteX7" fmla="*/ 2735473 w 3011081"/>
                <a:gd name="connsiteY7" fmla="*/ 615610 h 615610"/>
                <a:gd name="connsiteX8" fmla="*/ 3011081 w 3011081"/>
                <a:gd name="connsiteY8" fmla="*/ 502276 h 615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1081" h="615610">
                  <a:moveTo>
                    <a:pt x="0" y="0"/>
                  </a:moveTo>
                  <a:lnTo>
                    <a:pt x="365760" y="85000"/>
                  </a:lnTo>
                  <a:lnTo>
                    <a:pt x="579550" y="345154"/>
                  </a:lnTo>
                  <a:lnTo>
                    <a:pt x="1313646" y="345154"/>
                  </a:lnTo>
                  <a:lnTo>
                    <a:pt x="1493950" y="394093"/>
                  </a:lnTo>
                  <a:lnTo>
                    <a:pt x="1823649" y="546064"/>
                  </a:lnTo>
                  <a:lnTo>
                    <a:pt x="2233197" y="600155"/>
                  </a:lnTo>
                  <a:lnTo>
                    <a:pt x="2735473" y="615610"/>
                  </a:lnTo>
                  <a:lnTo>
                    <a:pt x="3011081" y="502276"/>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3" name="Freeform: Shape 9472">
              <a:extLst>
                <a:ext uri="{FF2B5EF4-FFF2-40B4-BE49-F238E27FC236}">
                  <a16:creationId xmlns:a16="http://schemas.microsoft.com/office/drawing/2014/main" id="{3A188FA6-AB2B-1E04-BE80-5C76ED3029A3}"/>
                </a:ext>
              </a:extLst>
            </p:cNvPr>
            <p:cNvSpPr/>
            <p:nvPr/>
          </p:nvSpPr>
          <p:spPr bwMode="auto">
            <a:xfrm>
              <a:off x="6454891" y="4499878"/>
              <a:ext cx="2622139" cy="471367"/>
            </a:xfrm>
            <a:custGeom>
              <a:avLst/>
              <a:gdLst>
                <a:gd name="connsiteX0" fmla="*/ 0 w 2622139"/>
                <a:gd name="connsiteY0" fmla="*/ 0 h 471367"/>
                <a:gd name="connsiteX1" fmla="*/ 396670 w 2622139"/>
                <a:gd name="connsiteY1" fmla="*/ 115910 h 471367"/>
                <a:gd name="connsiteX2" fmla="*/ 718641 w 2622139"/>
                <a:gd name="connsiteY2" fmla="*/ 162274 h 471367"/>
                <a:gd name="connsiteX3" fmla="*/ 1027734 w 2622139"/>
                <a:gd name="connsiteY3" fmla="*/ 260154 h 471367"/>
                <a:gd name="connsiteX4" fmla="*/ 1311070 w 2622139"/>
                <a:gd name="connsiteY4" fmla="*/ 358033 h 471367"/>
                <a:gd name="connsiteX5" fmla="*/ 1584102 w 2622139"/>
                <a:gd name="connsiteY5" fmla="*/ 471367 h 471367"/>
                <a:gd name="connsiteX6" fmla="*/ 1903498 w 2622139"/>
                <a:gd name="connsiteY6" fmla="*/ 358033 h 471367"/>
                <a:gd name="connsiteX7" fmla="*/ 2297591 w 2622139"/>
                <a:gd name="connsiteY7" fmla="*/ 298790 h 471367"/>
                <a:gd name="connsiteX8" fmla="*/ 2622139 w 2622139"/>
                <a:gd name="connsiteY8" fmla="*/ 285911 h 471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22139" h="471367">
                  <a:moveTo>
                    <a:pt x="0" y="0"/>
                  </a:moveTo>
                  <a:lnTo>
                    <a:pt x="396670" y="115910"/>
                  </a:lnTo>
                  <a:lnTo>
                    <a:pt x="718641" y="162274"/>
                  </a:lnTo>
                  <a:lnTo>
                    <a:pt x="1027734" y="260154"/>
                  </a:lnTo>
                  <a:lnTo>
                    <a:pt x="1311070" y="358033"/>
                  </a:lnTo>
                  <a:lnTo>
                    <a:pt x="1584102" y="471367"/>
                  </a:lnTo>
                  <a:lnTo>
                    <a:pt x="1903498" y="358033"/>
                  </a:lnTo>
                  <a:lnTo>
                    <a:pt x="2297591" y="298790"/>
                  </a:lnTo>
                  <a:lnTo>
                    <a:pt x="2622139" y="28591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4" name="Freeform: Shape 9473">
              <a:extLst>
                <a:ext uri="{FF2B5EF4-FFF2-40B4-BE49-F238E27FC236}">
                  <a16:creationId xmlns:a16="http://schemas.microsoft.com/office/drawing/2014/main" id="{061DB576-BA3C-9608-87E5-444ABF47D7E9}"/>
                </a:ext>
              </a:extLst>
            </p:cNvPr>
            <p:cNvSpPr/>
            <p:nvPr/>
          </p:nvSpPr>
          <p:spPr bwMode="auto">
            <a:xfrm>
              <a:off x="6460043" y="4497303"/>
              <a:ext cx="1432131" cy="255001"/>
            </a:xfrm>
            <a:custGeom>
              <a:avLst/>
              <a:gdLst>
                <a:gd name="connsiteX0" fmla="*/ 0 w 1432131"/>
                <a:gd name="connsiteY0" fmla="*/ 0 h 255001"/>
                <a:gd name="connsiteX1" fmla="*/ 409548 w 1432131"/>
                <a:gd name="connsiteY1" fmla="*/ 180304 h 255001"/>
                <a:gd name="connsiteX2" fmla="*/ 772732 w 1432131"/>
                <a:gd name="connsiteY2" fmla="*/ 255001 h 255001"/>
                <a:gd name="connsiteX3" fmla="*/ 955612 w 1432131"/>
                <a:gd name="connsiteY3" fmla="*/ 231819 h 255001"/>
                <a:gd name="connsiteX4" fmla="*/ 1432131 w 1432131"/>
                <a:gd name="connsiteY4" fmla="*/ 234395 h 255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2131" h="255001">
                  <a:moveTo>
                    <a:pt x="0" y="0"/>
                  </a:moveTo>
                  <a:lnTo>
                    <a:pt x="409548" y="180304"/>
                  </a:lnTo>
                  <a:lnTo>
                    <a:pt x="772732" y="255001"/>
                  </a:lnTo>
                  <a:lnTo>
                    <a:pt x="955612" y="231819"/>
                  </a:lnTo>
                  <a:lnTo>
                    <a:pt x="1432131" y="23439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5" name="Freeform: Shape 9474">
              <a:extLst>
                <a:ext uri="{FF2B5EF4-FFF2-40B4-BE49-F238E27FC236}">
                  <a16:creationId xmlns:a16="http://schemas.microsoft.com/office/drawing/2014/main" id="{B2AED76E-CEA4-8F2B-B218-16F58D4E0921}"/>
                </a:ext>
              </a:extLst>
            </p:cNvPr>
            <p:cNvSpPr/>
            <p:nvPr/>
          </p:nvSpPr>
          <p:spPr bwMode="auto">
            <a:xfrm>
              <a:off x="6903076" y="4626091"/>
              <a:ext cx="994249" cy="342578"/>
            </a:xfrm>
            <a:custGeom>
              <a:avLst/>
              <a:gdLst>
                <a:gd name="connsiteX0" fmla="*/ 0 w 994249"/>
                <a:gd name="connsiteY0" fmla="*/ 0 h 342578"/>
                <a:gd name="connsiteX1" fmla="*/ 198335 w 994249"/>
                <a:gd name="connsiteY1" fmla="*/ 231820 h 342578"/>
                <a:gd name="connsiteX2" fmla="*/ 692883 w 994249"/>
                <a:gd name="connsiteY2" fmla="*/ 342578 h 342578"/>
                <a:gd name="connsiteX3" fmla="*/ 994249 w 994249"/>
                <a:gd name="connsiteY3" fmla="*/ 231820 h 342578"/>
              </a:gdLst>
              <a:ahLst/>
              <a:cxnLst>
                <a:cxn ang="0">
                  <a:pos x="connsiteX0" y="connsiteY0"/>
                </a:cxn>
                <a:cxn ang="0">
                  <a:pos x="connsiteX1" y="connsiteY1"/>
                </a:cxn>
                <a:cxn ang="0">
                  <a:pos x="connsiteX2" y="connsiteY2"/>
                </a:cxn>
                <a:cxn ang="0">
                  <a:pos x="connsiteX3" y="connsiteY3"/>
                </a:cxn>
              </a:cxnLst>
              <a:rect l="l" t="t" r="r" b="b"/>
              <a:pathLst>
                <a:path w="994249" h="342578">
                  <a:moveTo>
                    <a:pt x="0" y="0"/>
                  </a:moveTo>
                  <a:lnTo>
                    <a:pt x="198335" y="231820"/>
                  </a:lnTo>
                  <a:lnTo>
                    <a:pt x="692883" y="342578"/>
                  </a:lnTo>
                  <a:lnTo>
                    <a:pt x="994249" y="23182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6" name="Freeform: Shape 9475">
              <a:extLst>
                <a:ext uri="{FF2B5EF4-FFF2-40B4-BE49-F238E27FC236}">
                  <a16:creationId xmlns:a16="http://schemas.microsoft.com/office/drawing/2014/main" id="{F91314C1-C578-2412-843E-EBE426030690}"/>
                </a:ext>
              </a:extLst>
            </p:cNvPr>
            <p:cNvSpPr/>
            <p:nvPr/>
          </p:nvSpPr>
          <p:spPr bwMode="auto">
            <a:xfrm>
              <a:off x="6452315" y="4497303"/>
              <a:ext cx="3317598" cy="636216"/>
            </a:xfrm>
            <a:custGeom>
              <a:avLst/>
              <a:gdLst>
                <a:gd name="connsiteX0" fmla="*/ 0 w 3317598"/>
                <a:gd name="connsiteY0" fmla="*/ 0 h 636216"/>
                <a:gd name="connsiteX1" fmla="*/ 461064 w 3317598"/>
                <a:gd name="connsiteY1" fmla="*/ 231819 h 636216"/>
                <a:gd name="connsiteX2" fmla="*/ 661975 w 3317598"/>
                <a:gd name="connsiteY2" fmla="*/ 195758 h 636216"/>
                <a:gd name="connsiteX3" fmla="*/ 819097 w 3317598"/>
                <a:gd name="connsiteY3" fmla="*/ 311668 h 636216"/>
                <a:gd name="connsiteX4" fmla="*/ 1236372 w 3317598"/>
                <a:gd name="connsiteY4" fmla="*/ 327123 h 636216"/>
                <a:gd name="connsiteX5" fmla="*/ 1530011 w 3317598"/>
                <a:gd name="connsiteY5" fmla="*/ 311668 h 636216"/>
                <a:gd name="connsiteX6" fmla="*/ 1810770 w 3317598"/>
                <a:gd name="connsiteY6" fmla="*/ 324547 h 636216"/>
                <a:gd name="connsiteX7" fmla="*/ 2240924 w 3317598"/>
                <a:gd name="connsiteY7" fmla="*/ 494548 h 636216"/>
                <a:gd name="connsiteX8" fmla="*/ 2622139 w 3317598"/>
                <a:gd name="connsiteY8" fmla="*/ 564094 h 636216"/>
                <a:gd name="connsiteX9" fmla="*/ 2995626 w 3317598"/>
                <a:gd name="connsiteY9" fmla="*/ 636216 h 636216"/>
                <a:gd name="connsiteX10" fmla="*/ 3317598 w 3317598"/>
                <a:gd name="connsiteY10" fmla="*/ 546064 h 63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17598" h="636216">
                  <a:moveTo>
                    <a:pt x="0" y="0"/>
                  </a:moveTo>
                  <a:lnTo>
                    <a:pt x="461064" y="231819"/>
                  </a:lnTo>
                  <a:lnTo>
                    <a:pt x="661975" y="195758"/>
                  </a:lnTo>
                  <a:lnTo>
                    <a:pt x="819097" y="311668"/>
                  </a:lnTo>
                  <a:lnTo>
                    <a:pt x="1236372" y="327123"/>
                  </a:lnTo>
                  <a:lnTo>
                    <a:pt x="1530011" y="311668"/>
                  </a:lnTo>
                  <a:lnTo>
                    <a:pt x="1810770" y="324547"/>
                  </a:lnTo>
                  <a:lnTo>
                    <a:pt x="2240924" y="494548"/>
                  </a:lnTo>
                  <a:lnTo>
                    <a:pt x="2622139" y="564094"/>
                  </a:lnTo>
                  <a:lnTo>
                    <a:pt x="2995626" y="636216"/>
                  </a:lnTo>
                  <a:lnTo>
                    <a:pt x="3317598" y="546064"/>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7" name="Freeform: Shape 9476">
              <a:extLst>
                <a:ext uri="{FF2B5EF4-FFF2-40B4-BE49-F238E27FC236}">
                  <a16:creationId xmlns:a16="http://schemas.microsoft.com/office/drawing/2014/main" id="{658C3C84-AB90-A893-40E1-627E38C0942E}"/>
                </a:ext>
              </a:extLst>
            </p:cNvPr>
            <p:cNvSpPr/>
            <p:nvPr/>
          </p:nvSpPr>
          <p:spPr bwMode="auto">
            <a:xfrm>
              <a:off x="6470346" y="4502454"/>
              <a:ext cx="1105007" cy="298790"/>
            </a:xfrm>
            <a:custGeom>
              <a:avLst/>
              <a:gdLst>
                <a:gd name="connsiteX0" fmla="*/ 0 w 1105007"/>
                <a:gd name="connsiteY0" fmla="*/ 0 h 298790"/>
                <a:gd name="connsiteX1" fmla="*/ 515155 w 1105007"/>
                <a:gd name="connsiteY1" fmla="*/ 291063 h 298790"/>
                <a:gd name="connsiteX2" fmla="*/ 736671 w 1105007"/>
                <a:gd name="connsiteY2" fmla="*/ 242123 h 298790"/>
                <a:gd name="connsiteX3" fmla="*/ 793339 w 1105007"/>
                <a:gd name="connsiteY3" fmla="*/ 298790 h 298790"/>
                <a:gd name="connsiteX4" fmla="*/ 1105007 w 1105007"/>
                <a:gd name="connsiteY4" fmla="*/ 236971 h 29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5007" h="298790">
                  <a:moveTo>
                    <a:pt x="0" y="0"/>
                  </a:moveTo>
                  <a:lnTo>
                    <a:pt x="515155" y="291063"/>
                  </a:lnTo>
                  <a:lnTo>
                    <a:pt x="736671" y="242123"/>
                  </a:lnTo>
                  <a:lnTo>
                    <a:pt x="793339" y="298790"/>
                  </a:lnTo>
                  <a:lnTo>
                    <a:pt x="1105007" y="23697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8" name="Freeform: Shape 9477">
              <a:extLst>
                <a:ext uri="{FF2B5EF4-FFF2-40B4-BE49-F238E27FC236}">
                  <a16:creationId xmlns:a16="http://schemas.microsoft.com/office/drawing/2014/main" id="{E3B91F5D-8BB3-4992-4841-A4C26CE1A06C}"/>
                </a:ext>
              </a:extLst>
            </p:cNvPr>
            <p:cNvSpPr/>
            <p:nvPr/>
          </p:nvSpPr>
          <p:spPr bwMode="auto">
            <a:xfrm>
              <a:off x="6470346" y="4507606"/>
              <a:ext cx="3773510" cy="520306"/>
            </a:xfrm>
            <a:custGeom>
              <a:avLst/>
              <a:gdLst>
                <a:gd name="connsiteX0" fmla="*/ 0 w 3773510"/>
                <a:gd name="connsiteY0" fmla="*/ 0 h 520306"/>
                <a:gd name="connsiteX1" fmla="*/ 491973 w 3773510"/>
                <a:gd name="connsiteY1" fmla="*/ 226668 h 520306"/>
                <a:gd name="connsiteX2" fmla="*/ 785611 w 3773510"/>
                <a:gd name="connsiteY2" fmla="*/ 298789 h 520306"/>
                <a:gd name="connsiteX3" fmla="*/ 1017431 w 3773510"/>
                <a:gd name="connsiteY3" fmla="*/ 363184 h 520306"/>
                <a:gd name="connsiteX4" fmla="*/ 1210614 w 3773510"/>
                <a:gd name="connsiteY4" fmla="*/ 432730 h 520306"/>
                <a:gd name="connsiteX5" fmla="*/ 1481070 w 3773510"/>
                <a:gd name="connsiteY5" fmla="*/ 520306 h 520306"/>
                <a:gd name="connsiteX6" fmla="*/ 1931831 w 3773510"/>
                <a:gd name="connsiteY6" fmla="*/ 414699 h 520306"/>
                <a:gd name="connsiteX7" fmla="*/ 2305318 w 3773510"/>
                <a:gd name="connsiteY7" fmla="*/ 388942 h 520306"/>
                <a:gd name="connsiteX8" fmla="*/ 2598957 w 3773510"/>
                <a:gd name="connsiteY8" fmla="*/ 443033 h 520306"/>
                <a:gd name="connsiteX9" fmla="*/ 3021384 w 3773510"/>
                <a:gd name="connsiteY9" fmla="*/ 329699 h 520306"/>
                <a:gd name="connsiteX10" fmla="*/ 3343355 w 3773510"/>
                <a:gd name="connsiteY10" fmla="*/ 332275 h 520306"/>
                <a:gd name="connsiteX11" fmla="*/ 3773510 w 3773510"/>
                <a:gd name="connsiteY11" fmla="*/ 381214 h 52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73510" h="520306">
                  <a:moveTo>
                    <a:pt x="0" y="0"/>
                  </a:moveTo>
                  <a:lnTo>
                    <a:pt x="491973" y="226668"/>
                  </a:lnTo>
                  <a:lnTo>
                    <a:pt x="785611" y="298789"/>
                  </a:lnTo>
                  <a:lnTo>
                    <a:pt x="1017431" y="363184"/>
                  </a:lnTo>
                  <a:lnTo>
                    <a:pt x="1210614" y="432730"/>
                  </a:lnTo>
                  <a:lnTo>
                    <a:pt x="1481070" y="520306"/>
                  </a:lnTo>
                  <a:lnTo>
                    <a:pt x="1931831" y="414699"/>
                  </a:lnTo>
                  <a:lnTo>
                    <a:pt x="2305318" y="388942"/>
                  </a:lnTo>
                  <a:lnTo>
                    <a:pt x="2598957" y="443033"/>
                  </a:lnTo>
                  <a:lnTo>
                    <a:pt x="3021384" y="329699"/>
                  </a:lnTo>
                  <a:lnTo>
                    <a:pt x="3343355" y="332275"/>
                  </a:lnTo>
                  <a:lnTo>
                    <a:pt x="3773510" y="381214"/>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79" name="Freeform: Shape 9478">
              <a:extLst>
                <a:ext uri="{FF2B5EF4-FFF2-40B4-BE49-F238E27FC236}">
                  <a16:creationId xmlns:a16="http://schemas.microsoft.com/office/drawing/2014/main" id="{DBBE2A3A-1645-B64B-2A21-62088CE773CC}"/>
                </a:ext>
              </a:extLst>
            </p:cNvPr>
            <p:cNvSpPr/>
            <p:nvPr/>
          </p:nvSpPr>
          <p:spPr bwMode="auto">
            <a:xfrm>
              <a:off x="6460043" y="4510181"/>
              <a:ext cx="2591229" cy="515155"/>
            </a:xfrm>
            <a:custGeom>
              <a:avLst/>
              <a:gdLst>
                <a:gd name="connsiteX0" fmla="*/ 0 w 2591229"/>
                <a:gd name="connsiteY0" fmla="*/ 0 h 515155"/>
                <a:gd name="connsiteX1" fmla="*/ 546064 w 2591229"/>
                <a:gd name="connsiteY1" fmla="*/ 327124 h 515155"/>
                <a:gd name="connsiteX2" fmla="*/ 831975 w 2591229"/>
                <a:gd name="connsiteY2" fmla="*/ 412124 h 515155"/>
                <a:gd name="connsiteX3" fmla="*/ 1097280 w 2591229"/>
                <a:gd name="connsiteY3" fmla="*/ 499701 h 515155"/>
                <a:gd name="connsiteX4" fmla="*/ 1501676 w 2591229"/>
                <a:gd name="connsiteY4" fmla="*/ 468791 h 515155"/>
                <a:gd name="connsiteX5" fmla="*/ 1596980 w 2591229"/>
                <a:gd name="connsiteY5" fmla="*/ 515155 h 515155"/>
                <a:gd name="connsiteX6" fmla="*/ 1833951 w 2591229"/>
                <a:gd name="connsiteY6" fmla="*/ 502276 h 515155"/>
                <a:gd name="connsiteX7" fmla="*/ 2212590 w 2591229"/>
                <a:gd name="connsiteY7" fmla="*/ 473943 h 515155"/>
                <a:gd name="connsiteX8" fmla="*/ 2591229 w 2591229"/>
                <a:gd name="connsiteY8" fmla="*/ 298790 h 51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1229" h="515155">
                  <a:moveTo>
                    <a:pt x="0" y="0"/>
                  </a:moveTo>
                  <a:lnTo>
                    <a:pt x="546064" y="327124"/>
                  </a:lnTo>
                  <a:lnTo>
                    <a:pt x="831975" y="412124"/>
                  </a:lnTo>
                  <a:lnTo>
                    <a:pt x="1097280" y="499701"/>
                  </a:lnTo>
                  <a:lnTo>
                    <a:pt x="1501676" y="468791"/>
                  </a:lnTo>
                  <a:lnTo>
                    <a:pt x="1596980" y="515155"/>
                  </a:lnTo>
                  <a:lnTo>
                    <a:pt x="1833951" y="502276"/>
                  </a:lnTo>
                  <a:lnTo>
                    <a:pt x="2212590" y="473943"/>
                  </a:lnTo>
                  <a:lnTo>
                    <a:pt x="2591229" y="29879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0" name="Freeform: Shape 9479">
              <a:extLst>
                <a:ext uri="{FF2B5EF4-FFF2-40B4-BE49-F238E27FC236}">
                  <a16:creationId xmlns:a16="http://schemas.microsoft.com/office/drawing/2014/main" id="{5B774E7A-EF5B-8FF7-FF7F-8D356C3944B7}"/>
                </a:ext>
              </a:extLst>
            </p:cNvPr>
            <p:cNvSpPr/>
            <p:nvPr/>
          </p:nvSpPr>
          <p:spPr bwMode="auto">
            <a:xfrm>
              <a:off x="6452315" y="4502454"/>
              <a:ext cx="1130766" cy="453336"/>
            </a:xfrm>
            <a:custGeom>
              <a:avLst/>
              <a:gdLst>
                <a:gd name="connsiteX0" fmla="*/ 0 w 1130766"/>
                <a:gd name="connsiteY0" fmla="*/ 0 h 453336"/>
                <a:gd name="connsiteX1" fmla="*/ 525459 w 1130766"/>
                <a:gd name="connsiteY1" fmla="*/ 350305 h 453336"/>
                <a:gd name="connsiteX2" fmla="*/ 705763 w 1130766"/>
                <a:gd name="connsiteY2" fmla="*/ 453336 h 453336"/>
                <a:gd name="connsiteX3" fmla="*/ 1130766 w 1130766"/>
                <a:gd name="connsiteY3" fmla="*/ 172577 h 453336"/>
              </a:gdLst>
              <a:ahLst/>
              <a:cxnLst>
                <a:cxn ang="0">
                  <a:pos x="connsiteX0" y="connsiteY0"/>
                </a:cxn>
                <a:cxn ang="0">
                  <a:pos x="connsiteX1" y="connsiteY1"/>
                </a:cxn>
                <a:cxn ang="0">
                  <a:pos x="connsiteX2" y="connsiteY2"/>
                </a:cxn>
                <a:cxn ang="0">
                  <a:pos x="connsiteX3" y="connsiteY3"/>
                </a:cxn>
              </a:cxnLst>
              <a:rect l="l" t="t" r="r" b="b"/>
              <a:pathLst>
                <a:path w="1130766" h="453336">
                  <a:moveTo>
                    <a:pt x="0" y="0"/>
                  </a:moveTo>
                  <a:lnTo>
                    <a:pt x="525459" y="350305"/>
                  </a:lnTo>
                  <a:lnTo>
                    <a:pt x="705763" y="453336"/>
                  </a:lnTo>
                  <a:lnTo>
                    <a:pt x="1130766" y="17257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1" name="Freeform: Shape 9480">
              <a:extLst>
                <a:ext uri="{FF2B5EF4-FFF2-40B4-BE49-F238E27FC236}">
                  <a16:creationId xmlns:a16="http://schemas.microsoft.com/office/drawing/2014/main" id="{7C4B6AAE-99D2-C276-1751-827D80F9D7D1}"/>
                </a:ext>
              </a:extLst>
            </p:cNvPr>
            <p:cNvSpPr/>
            <p:nvPr/>
          </p:nvSpPr>
          <p:spPr bwMode="auto">
            <a:xfrm>
              <a:off x="6444588" y="4502454"/>
              <a:ext cx="1159099" cy="484246"/>
            </a:xfrm>
            <a:custGeom>
              <a:avLst/>
              <a:gdLst>
                <a:gd name="connsiteX0" fmla="*/ 0 w 1159099"/>
                <a:gd name="connsiteY0" fmla="*/ 0 h 484246"/>
                <a:gd name="connsiteX1" fmla="*/ 759854 w 1159099"/>
                <a:gd name="connsiteY1" fmla="*/ 484246 h 484246"/>
                <a:gd name="connsiteX2" fmla="*/ 1159099 w 1159099"/>
                <a:gd name="connsiteY2" fmla="*/ 175153 h 484246"/>
              </a:gdLst>
              <a:ahLst/>
              <a:cxnLst>
                <a:cxn ang="0">
                  <a:pos x="connsiteX0" y="connsiteY0"/>
                </a:cxn>
                <a:cxn ang="0">
                  <a:pos x="connsiteX1" y="connsiteY1"/>
                </a:cxn>
                <a:cxn ang="0">
                  <a:pos x="connsiteX2" y="connsiteY2"/>
                </a:cxn>
              </a:cxnLst>
              <a:rect l="l" t="t" r="r" b="b"/>
              <a:pathLst>
                <a:path w="1159099" h="484246">
                  <a:moveTo>
                    <a:pt x="0" y="0"/>
                  </a:moveTo>
                  <a:lnTo>
                    <a:pt x="759854" y="484246"/>
                  </a:lnTo>
                  <a:lnTo>
                    <a:pt x="1159099" y="175153"/>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2" name="Freeform: Shape 9481">
              <a:extLst>
                <a:ext uri="{FF2B5EF4-FFF2-40B4-BE49-F238E27FC236}">
                  <a16:creationId xmlns:a16="http://schemas.microsoft.com/office/drawing/2014/main" id="{CDB3D1E8-39EF-4875-5F0C-242633D8CDAE}"/>
                </a:ext>
              </a:extLst>
            </p:cNvPr>
            <p:cNvSpPr/>
            <p:nvPr/>
          </p:nvSpPr>
          <p:spPr bwMode="auto">
            <a:xfrm>
              <a:off x="6439437" y="4497303"/>
              <a:ext cx="1823648" cy="499700"/>
            </a:xfrm>
            <a:custGeom>
              <a:avLst/>
              <a:gdLst>
                <a:gd name="connsiteX0" fmla="*/ 0 w 1823648"/>
                <a:gd name="connsiteY0" fmla="*/ 0 h 499700"/>
                <a:gd name="connsiteX1" fmla="*/ 651671 w 1823648"/>
                <a:gd name="connsiteY1" fmla="*/ 358032 h 499700"/>
                <a:gd name="connsiteX2" fmla="*/ 795914 w 1823648"/>
                <a:gd name="connsiteY2" fmla="*/ 499700 h 499700"/>
                <a:gd name="connsiteX3" fmla="*/ 1071522 w 1823648"/>
                <a:gd name="connsiteY3" fmla="*/ 388942 h 499700"/>
                <a:gd name="connsiteX4" fmla="*/ 1295614 w 1823648"/>
                <a:gd name="connsiteY4" fmla="*/ 370911 h 499700"/>
                <a:gd name="connsiteX5" fmla="*/ 1823648 w 1823648"/>
                <a:gd name="connsiteY5" fmla="*/ 399245 h 49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3648" h="499700">
                  <a:moveTo>
                    <a:pt x="0" y="0"/>
                  </a:moveTo>
                  <a:lnTo>
                    <a:pt x="651671" y="358032"/>
                  </a:lnTo>
                  <a:lnTo>
                    <a:pt x="795914" y="499700"/>
                  </a:lnTo>
                  <a:lnTo>
                    <a:pt x="1071522" y="388942"/>
                  </a:lnTo>
                  <a:lnTo>
                    <a:pt x="1295614" y="370911"/>
                  </a:lnTo>
                  <a:lnTo>
                    <a:pt x="1823648" y="39924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3" name="Freeform: Shape 9482">
              <a:extLst>
                <a:ext uri="{FF2B5EF4-FFF2-40B4-BE49-F238E27FC236}">
                  <a16:creationId xmlns:a16="http://schemas.microsoft.com/office/drawing/2014/main" id="{B193BA1E-CD2C-9B1A-330F-D4F975D9BE35}"/>
                </a:ext>
              </a:extLst>
            </p:cNvPr>
            <p:cNvSpPr/>
            <p:nvPr/>
          </p:nvSpPr>
          <p:spPr bwMode="auto">
            <a:xfrm>
              <a:off x="6447164" y="4499878"/>
              <a:ext cx="1558344" cy="360609"/>
            </a:xfrm>
            <a:custGeom>
              <a:avLst/>
              <a:gdLst>
                <a:gd name="connsiteX0" fmla="*/ 0 w 1558344"/>
                <a:gd name="connsiteY0" fmla="*/ 0 h 360609"/>
                <a:gd name="connsiteX1" fmla="*/ 499700 w 1558344"/>
                <a:gd name="connsiteY1" fmla="*/ 360609 h 360609"/>
                <a:gd name="connsiteX2" fmla="*/ 625913 w 1558344"/>
                <a:gd name="connsiteY2" fmla="*/ 360609 h 360609"/>
                <a:gd name="connsiteX3" fmla="*/ 1169402 w 1558344"/>
                <a:gd name="connsiteY3" fmla="*/ 358033 h 360609"/>
                <a:gd name="connsiteX4" fmla="*/ 1558344 w 1558344"/>
                <a:gd name="connsiteY4" fmla="*/ 126213 h 360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8344" h="360609">
                  <a:moveTo>
                    <a:pt x="0" y="0"/>
                  </a:moveTo>
                  <a:lnTo>
                    <a:pt x="499700" y="360609"/>
                  </a:lnTo>
                  <a:lnTo>
                    <a:pt x="625913" y="360609"/>
                  </a:lnTo>
                  <a:lnTo>
                    <a:pt x="1169402" y="358033"/>
                  </a:lnTo>
                  <a:lnTo>
                    <a:pt x="1558344" y="126213"/>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4" name="Freeform: Shape 9483">
              <a:extLst>
                <a:ext uri="{FF2B5EF4-FFF2-40B4-BE49-F238E27FC236}">
                  <a16:creationId xmlns:a16="http://schemas.microsoft.com/office/drawing/2014/main" id="{B68ABD47-8967-1F3A-B05A-BD4F70121EF6}"/>
                </a:ext>
              </a:extLst>
            </p:cNvPr>
            <p:cNvSpPr/>
            <p:nvPr/>
          </p:nvSpPr>
          <p:spPr bwMode="auto">
            <a:xfrm>
              <a:off x="7312624" y="4744577"/>
              <a:ext cx="2483047" cy="515155"/>
            </a:xfrm>
            <a:custGeom>
              <a:avLst/>
              <a:gdLst>
                <a:gd name="connsiteX0" fmla="*/ 0 w 2483047"/>
                <a:gd name="connsiteY0" fmla="*/ 0 h 515155"/>
                <a:gd name="connsiteX1" fmla="*/ 396670 w 2483047"/>
                <a:gd name="connsiteY1" fmla="*/ 95304 h 515155"/>
                <a:gd name="connsiteX2" fmla="*/ 911824 w 2483047"/>
                <a:gd name="connsiteY2" fmla="*/ 100455 h 515155"/>
                <a:gd name="connsiteX3" fmla="*/ 1383191 w 2483047"/>
                <a:gd name="connsiteY3" fmla="*/ 347729 h 515155"/>
                <a:gd name="connsiteX4" fmla="*/ 1774709 w 2483047"/>
                <a:gd name="connsiteY4" fmla="*/ 515155 h 515155"/>
                <a:gd name="connsiteX5" fmla="*/ 2127590 w 2483047"/>
                <a:gd name="connsiteY5" fmla="*/ 502276 h 515155"/>
                <a:gd name="connsiteX6" fmla="*/ 2483047 w 2483047"/>
                <a:gd name="connsiteY6" fmla="*/ 448185 h 51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3047" h="515155">
                  <a:moveTo>
                    <a:pt x="0" y="0"/>
                  </a:moveTo>
                  <a:lnTo>
                    <a:pt x="396670" y="95304"/>
                  </a:lnTo>
                  <a:lnTo>
                    <a:pt x="911824" y="100455"/>
                  </a:lnTo>
                  <a:lnTo>
                    <a:pt x="1383191" y="347729"/>
                  </a:lnTo>
                  <a:lnTo>
                    <a:pt x="1774709" y="515155"/>
                  </a:lnTo>
                  <a:lnTo>
                    <a:pt x="2127590" y="502276"/>
                  </a:lnTo>
                  <a:lnTo>
                    <a:pt x="2483047" y="44818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5" name="Freeform: Shape 9484">
              <a:extLst>
                <a:ext uri="{FF2B5EF4-FFF2-40B4-BE49-F238E27FC236}">
                  <a16:creationId xmlns:a16="http://schemas.microsoft.com/office/drawing/2014/main" id="{BDD2E546-95E2-746A-0047-0A1139DA9294}"/>
                </a:ext>
              </a:extLst>
            </p:cNvPr>
            <p:cNvSpPr/>
            <p:nvPr/>
          </p:nvSpPr>
          <p:spPr bwMode="auto">
            <a:xfrm>
              <a:off x="6439437" y="4486999"/>
              <a:ext cx="4474120" cy="734096"/>
            </a:xfrm>
            <a:custGeom>
              <a:avLst/>
              <a:gdLst>
                <a:gd name="connsiteX0" fmla="*/ 0 w 4474120"/>
                <a:gd name="connsiteY0" fmla="*/ 0 h 734096"/>
                <a:gd name="connsiteX1" fmla="*/ 682580 w 4474120"/>
                <a:gd name="connsiteY1" fmla="*/ 468791 h 734096"/>
                <a:gd name="connsiteX2" fmla="*/ 1071522 w 4474120"/>
                <a:gd name="connsiteY2" fmla="*/ 396670 h 734096"/>
                <a:gd name="connsiteX3" fmla="*/ 1205462 w 4474120"/>
                <a:gd name="connsiteY3" fmla="*/ 419852 h 734096"/>
                <a:gd name="connsiteX4" fmla="*/ 1370312 w 4474120"/>
                <a:gd name="connsiteY4" fmla="*/ 406973 h 734096"/>
                <a:gd name="connsiteX5" fmla="*/ 1620162 w 4474120"/>
                <a:gd name="connsiteY5" fmla="*/ 543489 h 734096"/>
                <a:gd name="connsiteX6" fmla="*/ 2181681 w 4474120"/>
                <a:gd name="connsiteY6" fmla="*/ 502276 h 734096"/>
                <a:gd name="connsiteX7" fmla="*/ 2271833 w 4474120"/>
                <a:gd name="connsiteY7" fmla="*/ 471367 h 734096"/>
                <a:gd name="connsiteX8" fmla="*/ 2622138 w 4474120"/>
                <a:gd name="connsiteY8" fmla="*/ 491973 h 734096"/>
                <a:gd name="connsiteX9" fmla="*/ 2998201 w 4474120"/>
                <a:gd name="connsiteY9" fmla="*/ 692884 h 734096"/>
                <a:gd name="connsiteX10" fmla="*/ 3351082 w 4474120"/>
                <a:gd name="connsiteY10" fmla="*/ 682581 h 734096"/>
                <a:gd name="connsiteX11" fmla="*/ 3742600 w 4474120"/>
                <a:gd name="connsiteY11" fmla="*/ 491973 h 734096"/>
                <a:gd name="connsiteX12" fmla="*/ 4103209 w 4474120"/>
                <a:gd name="connsiteY12" fmla="*/ 734096 h 734096"/>
                <a:gd name="connsiteX13" fmla="*/ 4474120 w 4474120"/>
                <a:gd name="connsiteY13" fmla="*/ 543489 h 73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74120" h="734096">
                  <a:moveTo>
                    <a:pt x="0" y="0"/>
                  </a:moveTo>
                  <a:lnTo>
                    <a:pt x="682580" y="468791"/>
                  </a:lnTo>
                  <a:lnTo>
                    <a:pt x="1071522" y="396670"/>
                  </a:lnTo>
                  <a:lnTo>
                    <a:pt x="1205462" y="419852"/>
                  </a:lnTo>
                  <a:lnTo>
                    <a:pt x="1370312" y="406973"/>
                  </a:lnTo>
                  <a:lnTo>
                    <a:pt x="1620162" y="543489"/>
                  </a:lnTo>
                  <a:lnTo>
                    <a:pt x="2181681" y="502276"/>
                  </a:lnTo>
                  <a:lnTo>
                    <a:pt x="2271833" y="471367"/>
                  </a:lnTo>
                  <a:lnTo>
                    <a:pt x="2622138" y="491973"/>
                  </a:lnTo>
                  <a:lnTo>
                    <a:pt x="2998201" y="692884"/>
                  </a:lnTo>
                  <a:lnTo>
                    <a:pt x="3351082" y="682581"/>
                  </a:lnTo>
                  <a:lnTo>
                    <a:pt x="3742600" y="491973"/>
                  </a:lnTo>
                  <a:lnTo>
                    <a:pt x="4103209" y="734096"/>
                  </a:lnTo>
                  <a:lnTo>
                    <a:pt x="4474120" y="543489"/>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6" name="Freeform: Shape 9485">
              <a:extLst>
                <a:ext uri="{FF2B5EF4-FFF2-40B4-BE49-F238E27FC236}">
                  <a16:creationId xmlns:a16="http://schemas.microsoft.com/office/drawing/2014/main" id="{EBAC7A37-8CA4-0A62-F926-4B7AB47D18D1}"/>
                </a:ext>
              </a:extLst>
            </p:cNvPr>
            <p:cNvSpPr/>
            <p:nvPr/>
          </p:nvSpPr>
          <p:spPr bwMode="auto">
            <a:xfrm>
              <a:off x="6444588" y="4489575"/>
              <a:ext cx="1182281" cy="525458"/>
            </a:xfrm>
            <a:custGeom>
              <a:avLst/>
              <a:gdLst>
                <a:gd name="connsiteX0" fmla="*/ 0 w 1182281"/>
                <a:gd name="connsiteY0" fmla="*/ 0 h 525458"/>
                <a:gd name="connsiteX1" fmla="*/ 494549 w 1182281"/>
                <a:gd name="connsiteY1" fmla="*/ 401821 h 525458"/>
                <a:gd name="connsiteX2" fmla="*/ 718641 w 1182281"/>
                <a:gd name="connsiteY2" fmla="*/ 461064 h 525458"/>
                <a:gd name="connsiteX3" fmla="*/ 883491 w 1182281"/>
                <a:gd name="connsiteY3" fmla="*/ 525458 h 525458"/>
                <a:gd name="connsiteX4" fmla="*/ 950461 w 1182281"/>
                <a:gd name="connsiteY4" fmla="*/ 522882 h 525458"/>
                <a:gd name="connsiteX5" fmla="*/ 1182281 w 1182281"/>
                <a:gd name="connsiteY5" fmla="*/ 425003 h 52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281" h="525458">
                  <a:moveTo>
                    <a:pt x="0" y="0"/>
                  </a:moveTo>
                  <a:lnTo>
                    <a:pt x="494549" y="401821"/>
                  </a:lnTo>
                  <a:lnTo>
                    <a:pt x="718641" y="461064"/>
                  </a:lnTo>
                  <a:lnTo>
                    <a:pt x="883491" y="525458"/>
                  </a:lnTo>
                  <a:lnTo>
                    <a:pt x="950461" y="522882"/>
                  </a:lnTo>
                  <a:lnTo>
                    <a:pt x="1182281" y="42500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7" name="Freeform: Shape 9486">
              <a:extLst>
                <a:ext uri="{FF2B5EF4-FFF2-40B4-BE49-F238E27FC236}">
                  <a16:creationId xmlns:a16="http://schemas.microsoft.com/office/drawing/2014/main" id="{6F773433-1CC1-7BF7-2554-9ECAC5A05412}"/>
                </a:ext>
              </a:extLst>
            </p:cNvPr>
            <p:cNvSpPr/>
            <p:nvPr/>
          </p:nvSpPr>
          <p:spPr bwMode="auto">
            <a:xfrm>
              <a:off x="6439437" y="4489575"/>
              <a:ext cx="2117286" cy="656823"/>
            </a:xfrm>
            <a:custGeom>
              <a:avLst/>
              <a:gdLst>
                <a:gd name="connsiteX0" fmla="*/ 0 w 2117286"/>
                <a:gd name="connsiteY0" fmla="*/ 0 h 656823"/>
                <a:gd name="connsiteX1" fmla="*/ 471366 w 2117286"/>
                <a:gd name="connsiteY1" fmla="*/ 404397 h 656823"/>
                <a:gd name="connsiteX2" fmla="*/ 736671 w 2117286"/>
                <a:gd name="connsiteY2" fmla="*/ 510004 h 656823"/>
                <a:gd name="connsiteX3" fmla="*/ 973642 w 2117286"/>
                <a:gd name="connsiteY3" fmla="*/ 589853 h 656823"/>
                <a:gd name="connsiteX4" fmla="*/ 1153947 w 2117286"/>
                <a:gd name="connsiteY4" fmla="*/ 528034 h 656823"/>
                <a:gd name="connsiteX5" fmla="*/ 1220917 w 2117286"/>
                <a:gd name="connsiteY5" fmla="*/ 522882 h 656823"/>
                <a:gd name="connsiteX6" fmla="*/ 1568646 w 2117286"/>
                <a:gd name="connsiteY6" fmla="*/ 656823 h 656823"/>
                <a:gd name="connsiteX7" fmla="*/ 1906073 w 2117286"/>
                <a:gd name="connsiteY7" fmla="*/ 587277 h 656823"/>
                <a:gd name="connsiteX8" fmla="*/ 2117286 w 2117286"/>
                <a:gd name="connsiteY8" fmla="*/ 515155 h 656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286" h="656823">
                  <a:moveTo>
                    <a:pt x="0" y="0"/>
                  </a:moveTo>
                  <a:lnTo>
                    <a:pt x="471366" y="404397"/>
                  </a:lnTo>
                  <a:lnTo>
                    <a:pt x="736671" y="510004"/>
                  </a:lnTo>
                  <a:lnTo>
                    <a:pt x="973642" y="589853"/>
                  </a:lnTo>
                  <a:lnTo>
                    <a:pt x="1153947" y="528034"/>
                  </a:lnTo>
                  <a:lnTo>
                    <a:pt x="1220917" y="522882"/>
                  </a:lnTo>
                  <a:lnTo>
                    <a:pt x="1568646" y="656823"/>
                  </a:lnTo>
                  <a:lnTo>
                    <a:pt x="1906073" y="587277"/>
                  </a:lnTo>
                  <a:lnTo>
                    <a:pt x="2117286" y="51515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8" name="Freeform: Shape 9487">
              <a:extLst>
                <a:ext uri="{FF2B5EF4-FFF2-40B4-BE49-F238E27FC236}">
                  <a16:creationId xmlns:a16="http://schemas.microsoft.com/office/drawing/2014/main" id="{69020066-A65F-269D-78D7-658180624506}"/>
                </a:ext>
              </a:extLst>
            </p:cNvPr>
            <p:cNvSpPr/>
            <p:nvPr/>
          </p:nvSpPr>
          <p:spPr bwMode="auto">
            <a:xfrm>
              <a:off x="6442012" y="4494727"/>
              <a:ext cx="1558344" cy="839702"/>
            </a:xfrm>
            <a:custGeom>
              <a:avLst/>
              <a:gdLst>
                <a:gd name="connsiteX0" fmla="*/ 0 w 1558344"/>
                <a:gd name="connsiteY0" fmla="*/ 0 h 839702"/>
                <a:gd name="connsiteX1" fmla="*/ 409549 w 1558344"/>
                <a:gd name="connsiteY1" fmla="*/ 425003 h 839702"/>
                <a:gd name="connsiteX2" fmla="*/ 651671 w 1558344"/>
                <a:gd name="connsiteY2" fmla="*/ 507427 h 839702"/>
                <a:gd name="connsiteX3" fmla="*/ 875764 w 1558344"/>
                <a:gd name="connsiteY3" fmla="*/ 535761 h 839702"/>
                <a:gd name="connsiteX4" fmla="*/ 1161675 w 1558344"/>
                <a:gd name="connsiteY4" fmla="*/ 682580 h 839702"/>
                <a:gd name="connsiteX5" fmla="*/ 1558344 w 1558344"/>
                <a:gd name="connsiteY5" fmla="*/ 839702 h 839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8344" h="839702">
                  <a:moveTo>
                    <a:pt x="0" y="0"/>
                  </a:moveTo>
                  <a:lnTo>
                    <a:pt x="409549" y="425003"/>
                  </a:lnTo>
                  <a:lnTo>
                    <a:pt x="651671" y="507427"/>
                  </a:lnTo>
                  <a:lnTo>
                    <a:pt x="875764" y="535761"/>
                  </a:lnTo>
                  <a:lnTo>
                    <a:pt x="1161675" y="682580"/>
                  </a:lnTo>
                  <a:lnTo>
                    <a:pt x="1558344" y="839702"/>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89" name="Freeform: Shape 9488">
              <a:extLst>
                <a:ext uri="{FF2B5EF4-FFF2-40B4-BE49-F238E27FC236}">
                  <a16:creationId xmlns:a16="http://schemas.microsoft.com/office/drawing/2014/main" id="{082EF213-A131-9355-1FF7-43AD1936C32E}"/>
                </a:ext>
              </a:extLst>
            </p:cNvPr>
            <p:cNvSpPr/>
            <p:nvPr/>
          </p:nvSpPr>
          <p:spPr bwMode="auto">
            <a:xfrm>
              <a:off x="6442012" y="4486999"/>
              <a:ext cx="4917154" cy="1102432"/>
            </a:xfrm>
            <a:custGeom>
              <a:avLst/>
              <a:gdLst>
                <a:gd name="connsiteX0" fmla="*/ 0 w 4917154"/>
                <a:gd name="connsiteY0" fmla="*/ 0 h 1102432"/>
                <a:gd name="connsiteX1" fmla="*/ 412124 w 4917154"/>
                <a:gd name="connsiteY1" fmla="*/ 455913 h 1102432"/>
                <a:gd name="connsiteX2" fmla="*/ 847430 w 4917154"/>
                <a:gd name="connsiteY2" fmla="*/ 726369 h 1102432"/>
                <a:gd name="connsiteX3" fmla="*/ 1156523 w 4917154"/>
                <a:gd name="connsiteY3" fmla="*/ 790763 h 1102432"/>
                <a:gd name="connsiteX4" fmla="*/ 1586678 w 4917154"/>
                <a:gd name="connsiteY4" fmla="*/ 965916 h 1102432"/>
                <a:gd name="connsiteX5" fmla="*/ 2637594 w 4917154"/>
                <a:gd name="connsiteY5" fmla="*/ 947886 h 1102432"/>
                <a:gd name="connsiteX6" fmla="*/ 3008505 w 4917154"/>
                <a:gd name="connsiteY6" fmla="*/ 1102432 h 1102432"/>
                <a:gd name="connsiteX7" fmla="*/ 4917154 w 4917154"/>
                <a:gd name="connsiteY7" fmla="*/ 1102432 h 110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17154" h="1102432">
                  <a:moveTo>
                    <a:pt x="0" y="0"/>
                  </a:moveTo>
                  <a:lnTo>
                    <a:pt x="412124" y="455913"/>
                  </a:lnTo>
                  <a:lnTo>
                    <a:pt x="847430" y="726369"/>
                  </a:lnTo>
                  <a:lnTo>
                    <a:pt x="1156523" y="790763"/>
                  </a:lnTo>
                  <a:lnTo>
                    <a:pt x="1586678" y="965916"/>
                  </a:lnTo>
                  <a:lnTo>
                    <a:pt x="2637594" y="947886"/>
                  </a:lnTo>
                  <a:lnTo>
                    <a:pt x="3008505" y="1102432"/>
                  </a:lnTo>
                  <a:lnTo>
                    <a:pt x="4917154" y="1102432"/>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0" name="Freeform: Shape 9489">
              <a:extLst>
                <a:ext uri="{FF2B5EF4-FFF2-40B4-BE49-F238E27FC236}">
                  <a16:creationId xmlns:a16="http://schemas.microsoft.com/office/drawing/2014/main" id="{062F9B51-C619-3A9E-D57F-00B17EF52559}"/>
                </a:ext>
              </a:extLst>
            </p:cNvPr>
            <p:cNvSpPr/>
            <p:nvPr/>
          </p:nvSpPr>
          <p:spPr bwMode="auto">
            <a:xfrm>
              <a:off x="6426558" y="4479272"/>
              <a:ext cx="4605485" cy="731520"/>
            </a:xfrm>
            <a:custGeom>
              <a:avLst/>
              <a:gdLst>
                <a:gd name="connsiteX0" fmla="*/ 0 w 4605485"/>
                <a:gd name="connsiteY0" fmla="*/ 0 h 731520"/>
                <a:gd name="connsiteX1" fmla="*/ 414699 w 4605485"/>
                <a:gd name="connsiteY1" fmla="*/ 512579 h 731520"/>
                <a:gd name="connsiteX2" fmla="*/ 628489 w 4605485"/>
                <a:gd name="connsiteY2" fmla="*/ 481670 h 731520"/>
                <a:gd name="connsiteX3" fmla="*/ 780459 w 4605485"/>
                <a:gd name="connsiteY3" fmla="*/ 615610 h 731520"/>
                <a:gd name="connsiteX4" fmla="*/ 1099856 w 4605485"/>
                <a:gd name="connsiteY4" fmla="*/ 667126 h 731520"/>
                <a:gd name="connsiteX5" fmla="*/ 1473343 w 4605485"/>
                <a:gd name="connsiteY5" fmla="*/ 613034 h 731520"/>
                <a:gd name="connsiteX6" fmla="*/ 1942134 w 4605485"/>
                <a:gd name="connsiteY6" fmla="*/ 620762 h 731520"/>
                <a:gd name="connsiteX7" fmla="*/ 2258954 w 4605485"/>
                <a:gd name="connsiteY7" fmla="*/ 613034 h 731520"/>
                <a:gd name="connsiteX8" fmla="*/ 2689108 w 4605485"/>
                <a:gd name="connsiteY8" fmla="*/ 692883 h 731520"/>
                <a:gd name="connsiteX9" fmla="*/ 3013656 w 4605485"/>
                <a:gd name="connsiteY9" fmla="*/ 731520 h 731520"/>
                <a:gd name="connsiteX10" fmla="*/ 3379416 w 4605485"/>
                <a:gd name="connsiteY10" fmla="*/ 713490 h 731520"/>
                <a:gd name="connsiteX11" fmla="*/ 3770934 w 4605485"/>
                <a:gd name="connsiteY11" fmla="*/ 710914 h 731520"/>
                <a:gd name="connsiteX12" fmla="*/ 4128967 w 4605485"/>
                <a:gd name="connsiteY12" fmla="*/ 672277 h 731520"/>
                <a:gd name="connsiteX13" fmla="*/ 4605485 w 4605485"/>
                <a:gd name="connsiteY13" fmla="*/ 461064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5485" h="731520">
                  <a:moveTo>
                    <a:pt x="0" y="0"/>
                  </a:moveTo>
                  <a:lnTo>
                    <a:pt x="414699" y="512579"/>
                  </a:lnTo>
                  <a:lnTo>
                    <a:pt x="628489" y="481670"/>
                  </a:lnTo>
                  <a:lnTo>
                    <a:pt x="780459" y="615610"/>
                  </a:lnTo>
                  <a:lnTo>
                    <a:pt x="1099856" y="667126"/>
                  </a:lnTo>
                  <a:lnTo>
                    <a:pt x="1473343" y="613034"/>
                  </a:lnTo>
                  <a:lnTo>
                    <a:pt x="1942134" y="620762"/>
                  </a:lnTo>
                  <a:lnTo>
                    <a:pt x="2258954" y="613034"/>
                  </a:lnTo>
                  <a:lnTo>
                    <a:pt x="2689108" y="692883"/>
                  </a:lnTo>
                  <a:lnTo>
                    <a:pt x="3013656" y="731520"/>
                  </a:lnTo>
                  <a:lnTo>
                    <a:pt x="3379416" y="713490"/>
                  </a:lnTo>
                  <a:lnTo>
                    <a:pt x="3770934" y="710914"/>
                  </a:lnTo>
                  <a:lnTo>
                    <a:pt x="4128967" y="672277"/>
                  </a:lnTo>
                  <a:lnTo>
                    <a:pt x="4605485" y="461064"/>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1" name="Freeform: Shape 9490">
              <a:extLst>
                <a:ext uri="{FF2B5EF4-FFF2-40B4-BE49-F238E27FC236}">
                  <a16:creationId xmlns:a16="http://schemas.microsoft.com/office/drawing/2014/main" id="{871AD1F7-60F0-80F5-B180-274D52042CC8}"/>
                </a:ext>
              </a:extLst>
            </p:cNvPr>
            <p:cNvSpPr/>
            <p:nvPr/>
          </p:nvSpPr>
          <p:spPr bwMode="auto">
            <a:xfrm>
              <a:off x="6439437" y="4474121"/>
              <a:ext cx="4868214" cy="819096"/>
            </a:xfrm>
            <a:custGeom>
              <a:avLst/>
              <a:gdLst>
                <a:gd name="connsiteX0" fmla="*/ 0 w 4868214"/>
                <a:gd name="connsiteY0" fmla="*/ 0 h 819096"/>
                <a:gd name="connsiteX1" fmla="*/ 422427 w 4868214"/>
                <a:gd name="connsiteY1" fmla="*/ 553791 h 819096"/>
                <a:gd name="connsiteX2" fmla="*/ 904097 w 4868214"/>
                <a:gd name="connsiteY2" fmla="*/ 589852 h 819096"/>
                <a:gd name="connsiteX3" fmla="*/ 1187432 w 4868214"/>
                <a:gd name="connsiteY3" fmla="*/ 680004 h 819096"/>
                <a:gd name="connsiteX4" fmla="*/ 1504252 w 4868214"/>
                <a:gd name="connsiteY4" fmla="*/ 687731 h 819096"/>
                <a:gd name="connsiteX5" fmla="*/ 1602131 w 4868214"/>
                <a:gd name="connsiteY5" fmla="*/ 687731 h 819096"/>
                <a:gd name="connsiteX6" fmla="*/ 1880315 w 4868214"/>
                <a:gd name="connsiteY6" fmla="*/ 708338 h 819096"/>
                <a:gd name="connsiteX7" fmla="*/ 2274409 w 4868214"/>
                <a:gd name="connsiteY7" fmla="*/ 813944 h 819096"/>
                <a:gd name="connsiteX8" fmla="*/ 2704563 w 4868214"/>
                <a:gd name="connsiteY8" fmla="*/ 801065 h 819096"/>
                <a:gd name="connsiteX9" fmla="*/ 3405174 w 4868214"/>
                <a:gd name="connsiteY9" fmla="*/ 801065 h 819096"/>
                <a:gd name="connsiteX10" fmla="*/ 3843055 w 4868214"/>
                <a:gd name="connsiteY10" fmla="*/ 813944 h 819096"/>
                <a:gd name="connsiteX11" fmla="*/ 4180482 w 4868214"/>
                <a:gd name="connsiteY11" fmla="*/ 819096 h 819096"/>
                <a:gd name="connsiteX12" fmla="*/ 4505029 w 4868214"/>
                <a:gd name="connsiteY12" fmla="*/ 780459 h 819096"/>
                <a:gd name="connsiteX13" fmla="*/ 4868214 w 4868214"/>
                <a:gd name="connsiteY13" fmla="*/ 803641 h 8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68214" h="819096">
                  <a:moveTo>
                    <a:pt x="0" y="0"/>
                  </a:moveTo>
                  <a:lnTo>
                    <a:pt x="422427" y="553791"/>
                  </a:lnTo>
                  <a:lnTo>
                    <a:pt x="904097" y="589852"/>
                  </a:lnTo>
                  <a:lnTo>
                    <a:pt x="1187432" y="680004"/>
                  </a:lnTo>
                  <a:lnTo>
                    <a:pt x="1504252" y="687731"/>
                  </a:lnTo>
                  <a:lnTo>
                    <a:pt x="1602131" y="687731"/>
                  </a:lnTo>
                  <a:lnTo>
                    <a:pt x="1880315" y="708338"/>
                  </a:lnTo>
                  <a:lnTo>
                    <a:pt x="2274409" y="813944"/>
                  </a:lnTo>
                  <a:lnTo>
                    <a:pt x="2704563" y="801065"/>
                  </a:lnTo>
                  <a:lnTo>
                    <a:pt x="3405174" y="801065"/>
                  </a:lnTo>
                  <a:lnTo>
                    <a:pt x="3843055" y="813944"/>
                  </a:lnTo>
                  <a:lnTo>
                    <a:pt x="4180482" y="819096"/>
                  </a:lnTo>
                  <a:lnTo>
                    <a:pt x="4505029" y="780459"/>
                  </a:lnTo>
                  <a:lnTo>
                    <a:pt x="4868214" y="80364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2" name="Freeform: Shape 9491">
              <a:extLst>
                <a:ext uri="{FF2B5EF4-FFF2-40B4-BE49-F238E27FC236}">
                  <a16:creationId xmlns:a16="http://schemas.microsoft.com/office/drawing/2014/main" id="{F7BAD6C1-68B5-3EAD-4785-3DBC6B17BBDA}"/>
                </a:ext>
              </a:extLst>
            </p:cNvPr>
            <p:cNvSpPr/>
            <p:nvPr/>
          </p:nvSpPr>
          <p:spPr bwMode="auto">
            <a:xfrm>
              <a:off x="6959743" y="4927457"/>
              <a:ext cx="2475320" cy="154546"/>
            </a:xfrm>
            <a:custGeom>
              <a:avLst/>
              <a:gdLst>
                <a:gd name="connsiteX0" fmla="*/ 0 w 2475320"/>
                <a:gd name="connsiteY0" fmla="*/ 66970 h 154546"/>
                <a:gd name="connsiteX1" fmla="*/ 453336 w 2475320"/>
                <a:gd name="connsiteY1" fmla="*/ 100455 h 154546"/>
                <a:gd name="connsiteX2" fmla="*/ 618186 w 2475320"/>
                <a:gd name="connsiteY2" fmla="*/ 154546 h 154546"/>
                <a:gd name="connsiteX3" fmla="*/ 947885 w 2475320"/>
                <a:gd name="connsiteY3" fmla="*/ 100455 h 154546"/>
                <a:gd name="connsiteX4" fmla="*/ 1086977 w 2475320"/>
                <a:gd name="connsiteY4" fmla="*/ 154546 h 154546"/>
                <a:gd name="connsiteX5" fmla="*/ 1450161 w 2475320"/>
                <a:gd name="connsiteY5" fmla="*/ 133940 h 154546"/>
                <a:gd name="connsiteX6" fmla="*/ 2112135 w 2475320"/>
                <a:gd name="connsiteY6" fmla="*/ 131364 h 154546"/>
                <a:gd name="connsiteX7" fmla="*/ 2475320 w 2475320"/>
                <a:gd name="connsiteY7" fmla="*/ 0 h 154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75320" h="154546">
                  <a:moveTo>
                    <a:pt x="0" y="66970"/>
                  </a:moveTo>
                  <a:lnTo>
                    <a:pt x="453336" y="100455"/>
                  </a:lnTo>
                  <a:lnTo>
                    <a:pt x="618186" y="154546"/>
                  </a:lnTo>
                  <a:lnTo>
                    <a:pt x="947885" y="100455"/>
                  </a:lnTo>
                  <a:lnTo>
                    <a:pt x="1086977" y="154546"/>
                  </a:lnTo>
                  <a:lnTo>
                    <a:pt x="1450161" y="133940"/>
                  </a:lnTo>
                  <a:lnTo>
                    <a:pt x="2112135" y="131364"/>
                  </a:lnTo>
                  <a:lnTo>
                    <a:pt x="247532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3" name="Freeform: Shape 9492">
              <a:extLst>
                <a:ext uri="{FF2B5EF4-FFF2-40B4-BE49-F238E27FC236}">
                  <a16:creationId xmlns:a16="http://schemas.microsoft.com/office/drawing/2014/main" id="{39EE4876-7198-B972-2A5D-3A0EE9116717}"/>
                </a:ext>
              </a:extLst>
            </p:cNvPr>
            <p:cNvSpPr/>
            <p:nvPr/>
          </p:nvSpPr>
          <p:spPr bwMode="auto">
            <a:xfrm>
              <a:off x="6442012" y="4492151"/>
              <a:ext cx="1470768" cy="625913"/>
            </a:xfrm>
            <a:custGeom>
              <a:avLst/>
              <a:gdLst>
                <a:gd name="connsiteX0" fmla="*/ 0 w 1470768"/>
                <a:gd name="connsiteY0" fmla="*/ 0 h 625913"/>
                <a:gd name="connsiteX1" fmla="*/ 432731 w 1470768"/>
                <a:gd name="connsiteY1" fmla="*/ 543488 h 625913"/>
                <a:gd name="connsiteX2" fmla="*/ 698035 w 1470768"/>
                <a:gd name="connsiteY2" fmla="*/ 625913 h 625913"/>
                <a:gd name="connsiteX3" fmla="*/ 883491 w 1470768"/>
                <a:gd name="connsiteY3" fmla="*/ 620762 h 625913"/>
                <a:gd name="connsiteX4" fmla="*/ 1038038 w 1470768"/>
                <a:gd name="connsiteY4" fmla="*/ 535761 h 625913"/>
                <a:gd name="connsiteX5" fmla="*/ 1470768 w 1470768"/>
                <a:gd name="connsiteY5" fmla="*/ 530610 h 62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70768" h="625913">
                  <a:moveTo>
                    <a:pt x="0" y="0"/>
                  </a:moveTo>
                  <a:lnTo>
                    <a:pt x="432731" y="543488"/>
                  </a:lnTo>
                  <a:lnTo>
                    <a:pt x="698035" y="625913"/>
                  </a:lnTo>
                  <a:lnTo>
                    <a:pt x="883491" y="620762"/>
                  </a:lnTo>
                  <a:lnTo>
                    <a:pt x="1038038" y="535761"/>
                  </a:lnTo>
                  <a:lnTo>
                    <a:pt x="1470768" y="53061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4" name="Freeform: Shape 9493">
              <a:extLst>
                <a:ext uri="{FF2B5EF4-FFF2-40B4-BE49-F238E27FC236}">
                  <a16:creationId xmlns:a16="http://schemas.microsoft.com/office/drawing/2014/main" id="{5E8873E7-6C38-5A0A-8DE8-48301AD4FE0F}"/>
                </a:ext>
              </a:extLst>
            </p:cNvPr>
            <p:cNvSpPr/>
            <p:nvPr/>
          </p:nvSpPr>
          <p:spPr bwMode="auto">
            <a:xfrm>
              <a:off x="6449740" y="4499878"/>
              <a:ext cx="1872588" cy="1086977"/>
            </a:xfrm>
            <a:custGeom>
              <a:avLst/>
              <a:gdLst>
                <a:gd name="connsiteX0" fmla="*/ 0 w 1872588"/>
                <a:gd name="connsiteY0" fmla="*/ 0 h 1086977"/>
                <a:gd name="connsiteX1" fmla="*/ 484245 w 1872588"/>
                <a:gd name="connsiteY1" fmla="*/ 587277 h 1086977"/>
                <a:gd name="connsiteX2" fmla="*/ 721217 w 1872588"/>
                <a:gd name="connsiteY2" fmla="*/ 824248 h 1086977"/>
                <a:gd name="connsiteX3" fmla="*/ 1076674 w 1872588"/>
                <a:gd name="connsiteY3" fmla="*/ 831976 h 1086977"/>
                <a:gd name="connsiteX4" fmla="*/ 1437282 w 1872588"/>
                <a:gd name="connsiteY4" fmla="*/ 659399 h 1086977"/>
                <a:gd name="connsiteX5" fmla="*/ 1563495 w 1872588"/>
                <a:gd name="connsiteY5" fmla="*/ 659399 h 1086977"/>
                <a:gd name="connsiteX6" fmla="*/ 1872588 w 1872588"/>
                <a:gd name="connsiteY6" fmla="*/ 1086977 h 1086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2588" h="1086977">
                  <a:moveTo>
                    <a:pt x="0" y="0"/>
                  </a:moveTo>
                  <a:lnTo>
                    <a:pt x="484245" y="587277"/>
                  </a:lnTo>
                  <a:lnTo>
                    <a:pt x="721217" y="824248"/>
                  </a:lnTo>
                  <a:lnTo>
                    <a:pt x="1076674" y="831976"/>
                  </a:lnTo>
                  <a:lnTo>
                    <a:pt x="1437282" y="659399"/>
                  </a:lnTo>
                  <a:lnTo>
                    <a:pt x="1563495" y="659399"/>
                  </a:lnTo>
                  <a:lnTo>
                    <a:pt x="1872588" y="108697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5" name="Freeform: Shape 9494">
              <a:extLst>
                <a:ext uri="{FF2B5EF4-FFF2-40B4-BE49-F238E27FC236}">
                  <a16:creationId xmlns:a16="http://schemas.microsoft.com/office/drawing/2014/main" id="{B59787E8-DEE4-9D23-CF48-6BE6D83F3B22}"/>
                </a:ext>
              </a:extLst>
            </p:cNvPr>
            <p:cNvSpPr/>
            <p:nvPr/>
          </p:nvSpPr>
          <p:spPr bwMode="auto">
            <a:xfrm>
              <a:off x="6444588" y="4484424"/>
              <a:ext cx="2995626" cy="1105007"/>
            </a:xfrm>
            <a:custGeom>
              <a:avLst/>
              <a:gdLst>
                <a:gd name="connsiteX0" fmla="*/ 0 w 2995626"/>
                <a:gd name="connsiteY0" fmla="*/ 0 h 1105007"/>
                <a:gd name="connsiteX1" fmla="*/ 360609 w 2995626"/>
                <a:gd name="connsiteY1" fmla="*/ 538337 h 1105007"/>
                <a:gd name="connsiteX2" fmla="*/ 718641 w 2995626"/>
                <a:gd name="connsiteY2" fmla="*/ 878339 h 1105007"/>
                <a:gd name="connsiteX3" fmla="*/ 1102432 w 2995626"/>
                <a:gd name="connsiteY3" fmla="*/ 994249 h 1105007"/>
                <a:gd name="connsiteX4" fmla="*/ 1864861 w 2995626"/>
                <a:gd name="connsiteY4" fmla="*/ 1025158 h 1105007"/>
                <a:gd name="connsiteX5" fmla="*/ 2217742 w 2995626"/>
                <a:gd name="connsiteY5" fmla="*/ 1025158 h 1105007"/>
                <a:gd name="connsiteX6" fmla="*/ 2593805 w 2995626"/>
                <a:gd name="connsiteY6" fmla="*/ 1040613 h 1105007"/>
                <a:gd name="connsiteX7" fmla="*/ 2995626 w 2995626"/>
                <a:gd name="connsiteY7" fmla="*/ 1105007 h 110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5626" h="1105007">
                  <a:moveTo>
                    <a:pt x="0" y="0"/>
                  </a:moveTo>
                  <a:lnTo>
                    <a:pt x="360609" y="538337"/>
                  </a:lnTo>
                  <a:lnTo>
                    <a:pt x="718641" y="878339"/>
                  </a:lnTo>
                  <a:lnTo>
                    <a:pt x="1102432" y="994249"/>
                  </a:lnTo>
                  <a:lnTo>
                    <a:pt x="1864861" y="1025158"/>
                  </a:lnTo>
                  <a:lnTo>
                    <a:pt x="2217742" y="1025158"/>
                  </a:lnTo>
                  <a:lnTo>
                    <a:pt x="2593805" y="1040613"/>
                  </a:lnTo>
                  <a:lnTo>
                    <a:pt x="2995626" y="110500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6" name="Freeform: Shape 9495">
              <a:extLst>
                <a:ext uri="{FF2B5EF4-FFF2-40B4-BE49-F238E27FC236}">
                  <a16:creationId xmlns:a16="http://schemas.microsoft.com/office/drawing/2014/main" id="{05084408-207E-EBB9-F3FF-B32E1FC5D59F}"/>
                </a:ext>
              </a:extLst>
            </p:cNvPr>
            <p:cNvSpPr/>
            <p:nvPr/>
          </p:nvSpPr>
          <p:spPr bwMode="auto">
            <a:xfrm>
              <a:off x="6442012" y="4489575"/>
              <a:ext cx="2570623" cy="1089553"/>
            </a:xfrm>
            <a:custGeom>
              <a:avLst/>
              <a:gdLst>
                <a:gd name="connsiteX0" fmla="*/ 0 w 2570623"/>
                <a:gd name="connsiteY0" fmla="*/ 0 h 1089553"/>
                <a:gd name="connsiteX1" fmla="*/ 365760 w 2570623"/>
                <a:gd name="connsiteY1" fmla="*/ 692884 h 1089553"/>
                <a:gd name="connsiteX2" fmla="*/ 710914 w 2570623"/>
                <a:gd name="connsiteY2" fmla="*/ 1089553 h 1089553"/>
                <a:gd name="connsiteX3" fmla="*/ 2570623 w 2570623"/>
                <a:gd name="connsiteY3" fmla="*/ 1089553 h 1089553"/>
              </a:gdLst>
              <a:ahLst/>
              <a:cxnLst>
                <a:cxn ang="0">
                  <a:pos x="connsiteX0" y="connsiteY0"/>
                </a:cxn>
                <a:cxn ang="0">
                  <a:pos x="connsiteX1" y="connsiteY1"/>
                </a:cxn>
                <a:cxn ang="0">
                  <a:pos x="connsiteX2" y="connsiteY2"/>
                </a:cxn>
                <a:cxn ang="0">
                  <a:pos x="connsiteX3" y="connsiteY3"/>
                </a:cxn>
              </a:cxnLst>
              <a:rect l="l" t="t" r="r" b="b"/>
              <a:pathLst>
                <a:path w="2570623" h="1089553">
                  <a:moveTo>
                    <a:pt x="0" y="0"/>
                  </a:moveTo>
                  <a:lnTo>
                    <a:pt x="365760" y="692884"/>
                  </a:lnTo>
                  <a:lnTo>
                    <a:pt x="710914" y="1089553"/>
                  </a:lnTo>
                  <a:lnTo>
                    <a:pt x="2570623" y="1089553"/>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7" name="Freeform: Shape 9496">
              <a:extLst>
                <a:ext uri="{FF2B5EF4-FFF2-40B4-BE49-F238E27FC236}">
                  <a16:creationId xmlns:a16="http://schemas.microsoft.com/office/drawing/2014/main" id="{090B1AF5-A8EF-D002-4689-6823CC8E820A}"/>
                </a:ext>
              </a:extLst>
            </p:cNvPr>
            <p:cNvSpPr/>
            <p:nvPr/>
          </p:nvSpPr>
          <p:spPr bwMode="auto">
            <a:xfrm>
              <a:off x="6442012" y="4486999"/>
              <a:ext cx="1107583" cy="705763"/>
            </a:xfrm>
            <a:custGeom>
              <a:avLst/>
              <a:gdLst>
                <a:gd name="connsiteX0" fmla="*/ 0 w 1107583"/>
                <a:gd name="connsiteY0" fmla="*/ 0 h 705763"/>
                <a:gd name="connsiteX1" fmla="*/ 404397 w 1107583"/>
                <a:gd name="connsiteY1" fmla="*/ 669702 h 705763"/>
                <a:gd name="connsiteX2" fmla="*/ 746975 w 1107583"/>
                <a:gd name="connsiteY2" fmla="*/ 672278 h 705763"/>
                <a:gd name="connsiteX3" fmla="*/ 821673 w 1107583"/>
                <a:gd name="connsiteY3" fmla="*/ 705763 h 705763"/>
                <a:gd name="connsiteX4" fmla="*/ 1107583 w 1107583"/>
                <a:gd name="connsiteY4" fmla="*/ 641368 h 705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7583" h="705763">
                  <a:moveTo>
                    <a:pt x="0" y="0"/>
                  </a:moveTo>
                  <a:lnTo>
                    <a:pt x="404397" y="669702"/>
                  </a:lnTo>
                  <a:lnTo>
                    <a:pt x="746975" y="672278"/>
                  </a:lnTo>
                  <a:lnTo>
                    <a:pt x="821673" y="705763"/>
                  </a:lnTo>
                  <a:lnTo>
                    <a:pt x="1107583" y="641368"/>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8" name="Freeform: Shape 9497">
              <a:extLst>
                <a:ext uri="{FF2B5EF4-FFF2-40B4-BE49-F238E27FC236}">
                  <a16:creationId xmlns:a16="http://schemas.microsoft.com/office/drawing/2014/main" id="{1C627C64-3F46-5189-A40E-5A5A57F63E3F}"/>
                </a:ext>
              </a:extLst>
            </p:cNvPr>
            <p:cNvSpPr/>
            <p:nvPr/>
          </p:nvSpPr>
          <p:spPr bwMode="auto">
            <a:xfrm>
              <a:off x="6812924" y="5185034"/>
              <a:ext cx="3724570" cy="391518"/>
            </a:xfrm>
            <a:custGeom>
              <a:avLst/>
              <a:gdLst>
                <a:gd name="connsiteX0" fmla="*/ 0 w 3724570"/>
                <a:gd name="connsiteY0" fmla="*/ 0 h 391518"/>
                <a:gd name="connsiteX1" fmla="*/ 613034 w 3724570"/>
                <a:gd name="connsiteY1" fmla="*/ 66971 h 391518"/>
                <a:gd name="connsiteX2" fmla="*/ 2251227 w 3724570"/>
                <a:gd name="connsiteY2" fmla="*/ 54092 h 391518"/>
                <a:gd name="connsiteX3" fmla="*/ 2632442 w 3724570"/>
                <a:gd name="connsiteY3" fmla="*/ 38637 h 391518"/>
                <a:gd name="connsiteX4" fmla="*/ 3039414 w 3724570"/>
                <a:gd name="connsiteY4" fmla="*/ 74698 h 391518"/>
                <a:gd name="connsiteX5" fmla="*/ 3379416 w 3724570"/>
                <a:gd name="connsiteY5" fmla="*/ 172577 h 391518"/>
                <a:gd name="connsiteX6" fmla="*/ 3724570 w 3724570"/>
                <a:gd name="connsiteY6" fmla="*/ 391518 h 391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24570" h="391518">
                  <a:moveTo>
                    <a:pt x="0" y="0"/>
                  </a:moveTo>
                  <a:lnTo>
                    <a:pt x="613034" y="66971"/>
                  </a:lnTo>
                  <a:lnTo>
                    <a:pt x="2251227" y="54092"/>
                  </a:lnTo>
                  <a:lnTo>
                    <a:pt x="2632442" y="38637"/>
                  </a:lnTo>
                  <a:lnTo>
                    <a:pt x="3039414" y="74698"/>
                  </a:lnTo>
                  <a:lnTo>
                    <a:pt x="3379416" y="172577"/>
                  </a:lnTo>
                  <a:lnTo>
                    <a:pt x="3724570" y="391518"/>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499" name="Freeform: Shape 9498">
              <a:extLst>
                <a:ext uri="{FF2B5EF4-FFF2-40B4-BE49-F238E27FC236}">
                  <a16:creationId xmlns:a16="http://schemas.microsoft.com/office/drawing/2014/main" id="{6C26D115-7398-ED3B-FC0E-CF95506FFB87}"/>
                </a:ext>
              </a:extLst>
            </p:cNvPr>
            <p:cNvSpPr/>
            <p:nvPr/>
          </p:nvSpPr>
          <p:spPr bwMode="auto">
            <a:xfrm>
              <a:off x="6908228" y="5107761"/>
              <a:ext cx="2145620" cy="139092"/>
            </a:xfrm>
            <a:custGeom>
              <a:avLst/>
              <a:gdLst>
                <a:gd name="connsiteX0" fmla="*/ 0 w 2145620"/>
                <a:gd name="connsiteY0" fmla="*/ 0 h 139092"/>
                <a:gd name="connsiteX1" fmla="*/ 401820 w 2145620"/>
                <a:gd name="connsiteY1" fmla="*/ 10303 h 139092"/>
                <a:gd name="connsiteX2" fmla="*/ 713489 w 2145620"/>
                <a:gd name="connsiteY2" fmla="*/ 64394 h 139092"/>
                <a:gd name="connsiteX3" fmla="*/ 1092128 w 2145620"/>
                <a:gd name="connsiteY3" fmla="*/ 85001 h 139092"/>
                <a:gd name="connsiteX4" fmla="*/ 1519707 w 2145620"/>
                <a:gd name="connsiteY4" fmla="*/ 0 h 139092"/>
                <a:gd name="connsiteX5" fmla="*/ 1810769 w 2145620"/>
                <a:gd name="connsiteY5" fmla="*/ 82425 h 139092"/>
                <a:gd name="connsiteX6" fmla="*/ 2122438 w 2145620"/>
                <a:gd name="connsiteY6" fmla="*/ 126213 h 139092"/>
                <a:gd name="connsiteX7" fmla="*/ 2125014 w 2145620"/>
                <a:gd name="connsiteY7" fmla="*/ 126213 h 139092"/>
                <a:gd name="connsiteX8" fmla="*/ 2145620 w 2145620"/>
                <a:gd name="connsiteY8" fmla="*/ 139092 h 139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45620" h="139092">
                  <a:moveTo>
                    <a:pt x="0" y="0"/>
                  </a:moveTo>
                  <a:lnTo>
                    <a:pt x="401820" y="10303"/>
                  </a:lnTo>
                  <a:lnTo>
                    <a:pt x="713489" y="64394"/>
                  </a:lnTo>
                  <a:lnTo>
                    <a:pt x="1092128" y="85001"/>
                  </a:lnTo>
                  <a:lnTo>
                    <a:pt x="1519707" y="0"/>
                  </a:lnTo>
                  <a:lnTo>
                    <a:pt x="1810769" y="82425"/>
                  </a:lnTo>
                  <a:lnTo>
                    <a:pt x="2122438" y="126213"/>
                  </a:lnTo>
                  <a:lnTo>
                    <a:pt x="2125014" y="126213"/>
                  </a:lnTo>
                  <a:lnTo>
                    <a:pt x="2145620" y="139092"/>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0" name="Freeform: Shape 9499">
              <a:extLst>
                <a:ext uri="{FF2B5EF4-FFF2-40B4-BE49-F238E27FC236}">
                  <a16:creationId xmlns:a16="http://schemas.microsoft.com/office/drawing/2014/main" id="{6E9B482D-F570-5CA2-C5B1-E50136838CDB}"/>
                </a:ext>
              </a:extLst>
            </p:cNvPr>
            <p:cNvSpPr/>
            <p:nvPr/>
          </p:nvSpPr>
          <p:spPr bwMode="auto">
            <a:xfrm>
              <a:off x="6939137" y="5100034"/>
              <a:ext cx="965915" cy="445609"/>
            </a:xfrm>
            <a:custGeom>
              <a:avLst/>
              <a:gdLst>
                <a:gd name="connsiteX0" fmla="*/ 0 w 965915"/>
                <a:gd name="connsiteY0" fmla="*/ 0 h 445609"/>
                <a:gd name="connsiteX1" fmla="*/ 365760 w 965915"/>
                <a:gd name="connsiteY1" fmla="*/ 128789 h 445609"/>
                <a:gd name="connsiteX2" fmla="*/ 613034 w 965915"/>
                <a:gd name="connsiteY2" fmla="*/ 270456 h 445609"/>
                <a:gd name="connsiteX3" fmla="*/ 965915 w 965915"/>
                <a:gd name="connsiteY3" fmla="*/ 445609 h 445609"/>
              </a:gdLst>
              <a:ahLst/>
              <a:cxnLst>
                <a:cxn ang="0">
                  <a:pos x="connsiteX0" y="connsiteY0"/>
                </a:cxn>
                <a:cxn ang="0">
                  <a:pos x="connsiteX1" y="connsiteY1"/>
                </a:cxn>
                <a:cxn ang="0">
                  <a:pos x="connsiteX2" y="connsiteY2"/>
                </a:cxn>
                <a:cxn ang="0">
                  <a:pos x="connsiteX3" y="connsiteY3"/>
                </a:cxn>
              </a:cxnLst>
              <a:rect l="l" t="t" r="r" b="b"/>
              <a:pathLst>
                <a:path w="965915" h="445609">
                  <a:moveTo>
                    <a:pt x="0" y="0"/>
                  </a:moveTo>
                  <a:lnTo>
                    <a:pt x="365760" y="128789"/>
                  </a:lnTo>
                  <a:lnTo>
                    <a:pt x="613034" y="270456"/>
                  </a:lnTo>
                  <a:lnTo>
                    <a:pt x="965915" y="445609"/>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1" name="Freeform: Shape 9500">
              <a:extLst>
                <a:ext uri="{FF2B5EF4-FFF2-40B4-BE49-F238E27FC236}">
                  <a16:creationId xmlns:a16="http://schemas.microsoft.com/office/drawing/2014/main" id="{67909651-7334-670F-4DEC-F1FCC68DA0C3}"/>
                </a:ext>
              </a:extLst>
            </p:cNvPr>
            <p:cNvSpPr/>
            <p:nvPr/>
          </p:nvSpPr>
          <p:spPr bwMode="auto">
            <a:xfrm>
              <a:off x="7245654" y="5252005"/>
              <a:ext cx="1800467" cy="30909"/>
            </a:xfrm>
            <a:custGeom>
              <a:avLst/>
              <a:gdLst>
                <a:gd name="connsiteX0" fmla="*/ 0 w 1800467"/>
                <a:gd name="connsiteY0" fmla="*/ 0 h 30909"/>
                <a:gd name="connsiteX1" fmla="*/ 584701 w 1800467"/>
                <a:gd name="connsiteY1" fmla="*/ 25757 h 30909"/>
                <a:gd name="connsiteX2" fmla="*/ 1390918 w 1800467"/>
                <a:gd name="connsiteY2" fmla="*/ 28333 h 30909"/>
                <a:gd name="connsiteX3" fmla="*/ 1800467 w 1800467"/>
                <a:gd name="connsiteY3" fmla="*/ 30909 h 30909"/>
              </a:gdLst>
              <a:ahLst/>
              <a:cxnLst>
                <a:cxn ang="0">
                  <a:pos x="connsiteX0" y="connsiteY0"/>
                </a:cxn>
                <a:cxn ang="0">
                  <a:pos x="connsiteX1" y="connsiteY1"/>
                </a:cxn>
                <a:cxn ang="0">
                  <a:pos x="connsiteX2" y="connsiteY2"/>
                </a:cxn>
                <a:cxn ang="0">
                  <a:pos x="connsiteX3" y="connsiteY3"/>
                </a:cxn>
              </a:cxnLst>
              <a:rect l="l" t="t" r="r" b="b"/>
              <a:pathLst>
                <a:path w="1800467" h="30909">
                  <a:moveTo>
                    <a:pt x="0" y="0"/>
                  </a:moveTo>
                  <a:lnTo>
                    <a:pt x="584701" y="25757"/>
                  </a:lnTo>
                  <a:lnTo>
                    <a:pt x="1390918" y="28333"/>
                  </a:lnTo>
                  <a:lnTo>
                    <a:pt x="1800467" y="30909"/>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2" name="Freeform: Shape 9501">
              <a:extLst>
                <a:ext uri="{FF2B5EF4-FFF2-40B4-BE49-F238E27FC236}">
                  <a16:creationId xmlns:a16="http://schemas.microsoft.com/office/drawing/2014/main" id="{EF6C7FB4-7249-D113-6B58-77F916051878}"/>
                </a:ext>
              </a:extLst>
            </p:cNvPr>
            <p:cNvSpPr/>
            <p:nvPr/>
          </p:nvSpPr>
          <p:spPr bwMode="auto">
            <a:xfrm>
              <a:off x="7183835" y="5215944"/>
              <a:ext cx="1506829" cy="162273"/>
            </a:xfrm>
            <a:custGeom>
              <a:avLst/>
              <a:gdLst>
                <a:gd name="connsiteX0" fmla="*/ 0 w 1506829"/>
                <a:gd name="connsiteY0" fmla="*/ 103031 h 162273"/>
                <a:gd name="connsiteX1" fmla="*/ 175153 w 1506829"/>
                <a:gd name="connsiteY1" fmla="*/ 146819 h 162273"/>
                <a:gd name="connsiteX2" fmla="*/ 669702 w 1506829"/>
                <a:gd name="connsiteY2" fmla="*/ 162273 h 162273"/>
                <a:gd name="connsiteX3" fmla="*/ 1143644 w 1506829"/>
                <a:gd name="connsiteY3" fmla="*/ 131364 h 162273"/>
                <a:gd name="connsiteX4" fmla="*/ 1506829 w 1506829"/>
                <a:gd name="connsiteY4" fmla="*/ 0 h 1622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6829" h="162273">
                  <a:moveTo>
                    <a:pt x="0" y="103031"/>
                  </a:moveTo>
                  <a:lnTo>
                    <a:pt x="175153" y="146819"/>
                  </a:lnTo>
                  <a:lnTo>
                    <a:pt x="669702" y="162273"/>
                  </a:lnTo>
                  <a:lnTo>
                    <a:pt x="1143644" y="131364"/>
                  </a:lnTo>
                  <a:lnTo>
                    <a:pt x="1506829"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3" name="Freeform: Shape 9502">
              <a:extLst>
                <a:ext uri="{FF2B5EF4-FFF2-40B4-BE49-F238E27FC236}">
                  <a16:creationId xmlns:a16="http://schemas.microsoft.com/office/drawing/2014/main" id="{EE483214-ACC7-75E8-3590-D89F605F590D}"/>
                </a:ext>
              </a:extLst>
            </p:cNvPr>
            <p:cNvSpPr/>
            <p:nvPr/>
          </p:nvSpPr>
          <p:spPr bwMode="auto">
            <a:xfrm>
              <a:off x="7209593" y="5272611"/>
              <a:ext cx="649095" cy="113334"/>
            </a:xfrm>
            <a:custGeom>
              <a:avLst/>
              <a:gdLst>
                <a:gd name="connsiteX0" fmla="*/ 0 w 649095"/>
                <a:gd name="connsiteY0" fmla="*/ 113334 h 113334"/>
                <a:gd name="connsiteX1" fmla="*/ 167426 w 649095"/>
                <a:gd name="connsiteY1" fmla="*/ 82424 h 113334"/>
                <a:gd name="connsiteX2" fmla="*/ 386366 w 649095"/>
                <a:gd name="connsiteY2" fmla="*/ 90152 h 113334"/>
                <a:gd name="connsiteX3" fmla="*/ 649095 w 649095"/>
                <a:gd name="connsiteY3" fmla="*/ 0 h 113334"/>
              </a:gdLst>
              <a:ahLst/>
              <a:cxnLst>
                <a:cxn ang="0">
                  <a:pos x="connsiteX0" y="connsiteY0"/>
                </a:cxn>
                <a:cxn ang="0">
                  <a:pos x="connsiteX1" y="connsiteY1"/>
                </a:cxn>
                <a:cxn ang="0">
                  <a:pos x="connsiteX2" y="connsiteY2"/>
                </a:cxn>
                <a:cxn ang="0">
                  <a:pos x="connsiteX3" y="connsiteY3"/>
                </a:cxn>
              </a:cxnLst>
              <a:rect l="l" t="t" r="r" b="b"/>
              <a:pathLst>
                <a:path w="649095" h="113334">
                  <a:moveTo>
                    <a:pt x="0" y="113334"/>
                  </a:moveTo>
                  <a:lnTo>
                    <a:pt x="167426" y="82424"/>
                  </a:lnTo>
                  <a:lnTo>
                    <a:pt x="386366" y="90152"/>
                  </a:lnTo>
                  <a:lnTo>
                    <a:pt x="64909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4" name="Freeform: Shape 9503">
              <a:extLst>
                <a:ext uri="{FF2B5EF4-FFF2-40B4-BE49-F238E27FC236}">
                  <a16:creationId xmlns:a16="http://schemas.microsoft.com/office/drawing/2014/main" id="{B243A302-CAE0-34DA-5911-85901B434A93}"/>
                </a:ext>
              </a:extLst>
            </p:cNvPr>
            <p:cNvSpPr/>
            <p:nvPr/>
          </p:nvSpPr>
          <p:spPr bwMode="auto">
            <a:xfrm>
              <a:off x="7619141" y="4729122"/>
              <a:ext cx="1499101" cy="200911"/>
            </a:xfrm>
            <a:custGeom>
              <a:avLst/>
              <a:gdLst>
                <a:gd name="connsiteX0" fmla="*/ 0 w 1499101"/>
                <a:gd name="connsiteY0" fmla="*/ 0 h 200911"/>
                <a:gd name="connsiteX1" fmla="*/ 543489 w 1499101"/>
                <a:gd name="connsiteY1" fmla="*/ 108183 h 200911"/>
                <a:gd name="connsiteX2" fmla="*/ 615611 w 1499101"/>
                <a:gd name="connsiteY2" fmla="*/ 123637 h 200911"/>
                <a:gd name="connsiteX3" fmla="*/ 754702 w 1499101"/>
                <a:gd name="connsiteY3" fmla="*/ 126213 h 200911"/>
                <a:gd name="connsiteX4" fmla="*/ 1179705 w 1499101"/>
                <a:gd name="connsiteY4" fmla="*/ 85001 h 200911"/>
                <a:gd name="connsiteX5" fmla="*/ 1499101 w 1499101"/>
                <a:gd name="connsiteY5" fmla="*/ 200911 h 20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9101" h="200911">
                  <a:moveTo>
                    <a:pt x="0" y="0"/>
                  </a:moveTo>
                  <a:lnTo>
                    <a:pt x="543489" y="108183"/>
                  </a:lnTo>
                  <a:lnTo>
                    <a:pt x="615611" y="123637"/>
                  </a:lnTo>
                  <a:lnTo>
                    <a:pt x="754702" y="126213"/>
                  </a:lnTo>
                  <a:lnTo>
                    <a:pt x="1179705" y="85001"/>
                  </a:lnTo>
                  <a:lnTo>
                    <a:pt x="1499101" y="20091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5" name="Freeform: Shape 9504">
              <a:extLst>
                <a:ext uri="{FF2B5EF4-FFF2-40B4-BE49-F238E27FC236}">
                  <a16:creationId xmlns:a16="http://schemas.microsoft.com/office/drawing/2014/main" id="{477FE786-D5EF-9EFB-1452-EC7CD0F86AFB}"/>
                </a:ext>
              </a:extLst>
            </p:cNvPr>
            <p:cNvSpPr/>
            <p:nvPr/>
          </p:nvSpPr>
          <p:spPr bwMode="auto">
            <a:xfrm>
              <a:off x="7003531" y="4852759"/>
              <a:ext cx="1128190" cy="188032"/>
            </a:xfrm>
            <a:custGeom>
              <a:avLst/>
              <a:gdLst>
                <a:gd name="connsiteX0" fmla="*/ 0 w 1128190"/>
                <a:gd name="connsiteY0" fmla="*/ 0 h 188032"/>
                <a:gd name="connsiteX1" fmla="*/ 378639 w 1128190"/>
                <a:gd name="connsiteY1" fmla="*/ 157123 h 188032"/>
                <a:gd name="connsiteX2" fmla="*/ 566671 w 1128190"/>
                <a:gd name="connsiteY2" fmla="*/ 157123 h 188032"/>
                <a:gd name="connsiteX3" fmla="*/ 927279 w 1128190"/>
                <a:gd name="connsiteY3" fmla="*/ 188032 h 188032"/>
                <a:gd name="connsiteX4" fmla="*/ 1128190 w 1128190"/>
                <a:gd name="connsiteY4" fmla="*/ 175153 h 1880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8190" h="188032">
                  <a:moveTo>
                    <a:pt x="0" y="0"/>
                  </a:moveTo>
                  <a:lnTo>
                    <a:pt x="378639" y="157123"/>
                  </a:lnTo>
                  <a:lnTo>
                    <a:pt x="566671" y="157123"/>
                  </a:lnTo>
                  <a:lnTo>
                    <a:pt x="927279" y="188032"/>
                  </a:lnTo>
                  <a:lnTo>
                    <a:pt x="1128190" y="175153"/>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6" name="Freeform: Shape 9505">
              <a:extLst>
                <a:ext uri="{FF2B5EF4-FFF2-40B4-BE49-F238E27FC236}">
                  <a16:creationId xmlns:a16="http://schemas.microsoft.com/office/drawing/2014/main" id="{C00651A1-DC23-0C4E-0ADD-DD5B36C48116}"/>
                </a:ext>
              </a:extLst>
            </p:cNvPr>
            <p:cNvSpPr/>
            <p:nvPr/>
          </p:nvSpPr>
          <p:spPr bwMode="auto">
            <a:xfrm>
              <a:off x="7088532" y="5089731"/>
              <a:ext cx="427578" cy="273032"/>
            </a:xfrm>
            <a:custGeom>
              <a:avLst/>
              <a:gdLst>
                <a:gd name="connsiteX0" fmla="*/ 0 w 427578"/>
                <a:gd name="connsiteY0" fmla="*/ 0 h 273032"/>
                <a:gd name="connsiteX1" fmla="*/ 206062 w 427578"/>
                <a:gd name="connsiteY1" fmla="*/ 15454 h 273032"/>
                <a:gd name="connsiteX2" fmla="*/ 427578 w 427578"/>
                <a:gd name="connsiteY2" fmla="*/ 273032 h 273032"/>
              </a:gdLst>
              <a:ahLst/>
              <a:cxnLst>
                <a:cxn ang="0">
                  <a:pos x="connsiteX0" y="connsiteY0"/>
                </a:cxn>
                <a:cxn ang="0">
                  <a:pos x="connsiteX1" y="connsiteY1"/>
                </a:cxn>
                <a:cxn ang="0">
                  <a:pos x="connsiteX2" y="connsiteY2"/>
                </a:cxn>
              </a:cxnLst>
              <a:rect l="l" t="t" r="r" b="b"/>
              <a:pathLst>
                <a:path w="427578" h="273032">
                  <a:moveTo>
                    <a:pt x="0" y="0"/>
                  </a:moveTo>
                  <a:lnTo>
                    <a:pt x="206062" y="15454"/>
                  </a:lnTo>
                  <a:lnTo>
                    <a:pt x="427578" y="273032"/>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7" name="Freeform: Shape 9506">
              <a:extLst>
                <a:ext uri="{FF2B5EF4-FFF2-40B4-BE49-F238E27FC236}">
                  <a16:creationId xmlns:a16="http://schemas.microsoft.com/office/drawing/2014/main" id="{718F9CC8-8635-EC4F-4395-3A15A0F7CD61}"/>
                </a:ext>
              </a:extLst>
            </p:cNvPr>
            <p:cNvSpPr/>
            <p:nvPr/>
          </p:nvSpPr>
          <p:spPr bwMode="auto">
            <a:xfrm>
              <a:off x="8100811" y="5079428"/>
              <a:ext cx="1414101" cy="157122"/>
            </a:xfrm>
            <a:custGeom>
              <a:avLst/>
              <a:gdLst>
                <a:gd name="connsiteX0" fmla="*/ 0 w 1414101"/>
                <a:gd name="connsiteY0" fmla="*/ 103031 h 157122"/>
                <a:gd name="connsiteX1" fmla="*/ 316821 w 1414101"/>
                <a:gd name="connsiteY1" fmla="*/ 157122 h 157122"/>
                <a:gd name="connsiteX2" fmla="*/ 543489 w 1414101"/>
                <a:gd name="connsiteY2" fmla="*/ 95303 h 157122"/>
                <a:gd name="connsiteX3" fmla="*/ 919552 w 1414101"/>
                <a:gd name="connsiteY3" fmla="*/ 72121 h 157122"/>
                <a:gd name="connsiteX4" fmla="*/ 1414101 w 1414101"/>
                <a:gd name="connsiteY4" fmla="*/ 0 h 157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4101" h="157122">
                  <a:moveTo>
                    <a:pt x="0" y="103031"/>
                  </a:moveTo>
                  <a:lnTo>
                    <a:pt x="316821" y="157122"/>
                  </a:lnTo>
                  <a:lnTo>
                    <a:pt x="543489" y="95303"/>
                  </a:lnTo>
                  <a:lnTo>
                    <a:pt x="919552" y="72121"/>
                  </a:lnTo>
                  <a:lnTo>
                    <a:pt x="1414101"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8" name="Freeform: Shape 9507">
              <a:extLst>
                <a:ext uri="{FF2B5EF4-FFF2-40B4-BE49-F238E27FC236}">
                  <a16:creationId xmlns:a16="http://schemas.microsoft.com/office/drawing/2014/main" id="{EE68854E-7B4E-1DEB-150A-0718AFDC1519}"/>
                </a:ext>
              </a:extLst>
            </p:cNvPr>
            <p:cNvSpPr/>
            <p:nvPr/>
          </p:nvSpPr>
          <p:spPr bwMode="auto">
            <a:xfrm>
              <a:off x="8337783" y="5102610"/>
              <a:ext cx="316820" cy="85000"/>
            </a:xfrm>
            <a:custGeom>
              <a:avLst/>
              <a:gdLst>
                <a:gd name="connsiteX0" fmla="*/ 0 w 316820"/>
                <a:gd name="connsiteY0" fmla="*/ 85000 h 85000"/>
                <a:gd name="connsiteX1" fmla="*/ 316820 w 316820"/>
                <a:gd name="connsiteY1" fmla="*/ 0 h 85000"/>
              </a:gdLst>
              <a:ahLst/>
              <a:cxnLst>
                <a:cxn ang="0">
                  <a:pos x="connsiteX0" y="connsiteY0"/>
                </a:cxn>
                <a:cxn ang="0">
                  <a:pos x="connsiteX1" y="connsiteY1"/>
                </a:cxn>
              </a:cxnLst>
              <a:rect l="l" t="t" r="r" b="b"/>
              <a:pathLst>
                <a:path w="316820" h="85000">
                  <a:moveTo>
                    <a:pt x="0" y="85000"/>
                  </a:moveTo>
                  <a:lnTo>
                    <a:pt x="31682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09" name="Freeform: Shape 9508">
              <a:extLst>
                <a:ext uri="{FF2B5EF4-FFF2-40B4-BE49-F238E27FC236}">
                  <a16:creationId xmlns:a16="http://schemas.microsoft.com/office/drawing/2014/main" id="{C5EF444C-3E84-D268-69C2-CF69BEB37691}"/>
                </a:ext>
              </a:extLst>
            </p:cNvPr>
            <p:cNvSpPr/>
            <p:nvPr/>
          </p:nvSpPr>
          <p:spPr bwMode="auto">
            <a:xfrm>
              <a:off x="7961719" y="4785789"/>
              <a:ext cx="734096" cy="149395"/>
            </a:xfrm>
            <a:custGeom>
              <a:avLst/>
              <a:gdLst>
                <a:gd name="connsiteX0" fmla="*/ 0 w 734096"/>
                <a:gd name="connsiteY0" fmla="*/ 149395 h 149395"/>
                <a:gd name="connsiteX1" fmla="*/ 293639 w 734096"/>
                <a:gd name="connsiteY1" fmla="*/ 38637 h 149395"/>
                <a:gd name="connsiteX2" fmla="*/ 399246 w 734096"/>
                <a:gd name="connsiteY2" fmla="*/ 64395 h 149395"/>
                <a:gd name="connsiteX3" fmla="*/ 734096 w 734096"/>
                <a:gd name="connsiteY3" fmla="*/ 0 h 149395"/>
              </a:gdLst>
              <a:ahLst/>
              <a:cxnLst>
                <a:cxn ang="0">
                  <a:pos x="connsiteX0" y="connsiteY0"/>
                </a:cxn>
                <a:cxn ang="0">
                  <a:pos x="connsiteX1" y="connsiteY1"/>
                </a:cxn>
                <a:cxn ang="0">
                  <a:pos x="connsiteX2" y="connsiteY2"/>
                </a:cxn>
                <a:cxn ang="0">
                  <a:pos x="connsiteX3" y="connsiteY3"/>
                </a:cxn>
              </a:cxnLst>
              <a:rect l="l" t="t" r="r" b="b"/>
              <a:pathLst>
                <a:path w="734096" h="149395">
                  <a:moveTo>
                    <a:pt x="0" y="149395"/>
                  </a:moveTo>
                  <a:lnTo>
                    <a:pt x="293639" y="38637"/>
                  </a:lnTo>
                  <a:lnTo>
                    <a:pt x="399246" y="64395"/>
                  </a:lnTo>
                  <a:lnTo>
                    <a:pt x="734096"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11" name="Freeform: Shape 9510">
              <a:extLst>
                <a:ext uri="{FF2B5EF4-FFF2-40B4-BE49-F238E27FC236}">
                  <a16:creationId xmlns:a16="http://schemas.microsoft.com/office/drawing/2014/main" id="{CF477423-8BDE-D986-7628-9593E481A8C6}"/>
                </a:ext>
              </a:extLst>
            </p:cNvPr>
            <p:cNvSpPr/>
            <p:nvPr/>
          </p:nvSpPr>
          <p:spPr bwMode="auto">
            <a:xfrm>
              <a:off x="9450517" y="5136095"/>
              <a:ext cx="1110159" cy="115910"/>
            </a:xfrm>
            <a:custGeom>
              <a:avLst/>
              <a:gdLst>
                <a:gd name="connsiteX0" fmla="*/ 0 w 1110159"/>
                <a:gd name="connsiteY0" fmla="*/ 0 h 115910"/>
                <a:gd name="connsiteX1" fmla="*/ 468791 w 1110159"/>
                <a:gd name="connsiteY1" fmla="*/ 51515 h 115910"/>
                <a:gd name="connsiteX2" fmla="*/ 754702 w 1110159"/>
                <a:gd name="connsiteY2" fmla="*/ 105606 h 115910"/>
                <a:gd name="connsiteX3" fmla="*/ 1110159 w 1110159"/>
                <a:gd name="connsiteY3" fmla="*/ 115910 h 115910"/>
              </a:gdLst>
              <a:ahLst/>
              <a:cxnLst>
                <a:cxn ang="0">
                  <a:pos x="connsiteX0" y="connsiteY0"/>
                </a:cxn>
                <a:cxn ang="0">
                  <a:pos x="connsiteX1" y="connsiteY1"/>
                </a:cxn>
                <a:cxn ang="0">
                  <a:pos x="connsiteX2" y="connsiteY2"/>
                </a:cxn>
                <a:cxn ang="0">
                  <a:pos x="connsiteX3" y="connsiteY3"/>
                </a:cxn>
              </a:cxnLst>
              <a:rect l="l" t="t" r="r" b="b"/>
              <a:pathLst>
                <a:path w="1110159" h="115910">
                  <a:moveTo>
                    <a:pt x="0" y="0"/>
                  </a:moveTo>
                  <a:lnTo>
                    <a:pt x="468791" y="51515"/>
                  </a:lnTo>
                  <a:lnTo>
                    <a:pt x="754702" y="105606"/>
                  </a:lnTo>
                  <a:lnTo>
                    <a:pt x="1110159" y="11591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14" name="Freeform: Shape 9513">
              <a:extLst>
                <a:ext uri="{FF2B5EF4-FFF2-40B4-BE49-F238E27FC236}">
                  <a16:creationId xmlns:a16="http://schemas.microsoft.com/office/drawing/2014/main" id="{AAB1559D-B036-1283-88C8-0DBB13D9EAF2}"/>
                </a:ext>
              </a:extLst>
            </p:cNvPr>
            <p:cNvSpPr/>
            <p:nvPr/>
          </p:nvSpPr>
          <p:spPr bwMode="auto">
            <a:xfrm>
              <a:off x="9411881" y="5257156"/>
              <a:ext cx="1249250" cy="12879"/>
            </a:xfrm>
            <a:custGeom>
              <a:avLst/>
              <a:gdLst>
                <a:gd name="connsiteX0" fmla="*/ 0 w 1249250"/>
                <a:gd name="connsiteY0" fmla="*/ 0 h 12879"/>
                <a:gd name="connsiteX1" fmla="*/ 494548 w 1249250"/>
                <a:gd name="connsiteY1" fmla="*/ 0 h 12879"/>
                <a:gd name="connsiteX2" fmla="*/ 1249250 w 1249250"/>
                <a:gd name="connsiteY2" fmla="*/ 12879 h 12879"/>
              </a:gdLst>
              <a:ahLst/>
              <a:cxnLst>
                <a:cxn ang="0">
                  <a:pos x="connsiteX0" y="connsiteY0"/>
                </a:cxn>
                <a:cxn ang="0">
                  <a:pos x="connsiteX1" y="connsiteY1"/>
                </a:cxn>
                <a:cxn ang="0">
                  <a:pos x="connsiteX2" y="connsiteY2"/>
                </a:cxn>
              </a:cxnLst>
              <a:rect l="l" t="t" r="r" b="b"/>
              <a:pathLst>
                <a:path w="1249250" h="12879">
                  <a:moveTo>
                    <a:pt x="0" y="0"/>
                  </a:moveTo>
                  <a:lnTo>
                    <a:pt x="494548" y="0"/>
                  </a:lnTo>
                  <a:lnTo>
                    <a:pt x="1249250" y="12879"/>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15" name="Freeform: Shape 9514">
              <a:extLst>
                <a:ext uri="{FF2B5EF4-FFF2-40B4-BE49-F238E27FC236}">
                  <a16:creationId xmlns:a16="http://schemas.microsoft.com/office/drawing/2014/main" id="{3297C42D-A384-8A63-D2AE-03828F1E3C1D}"/>
                </a:ext>
              </a:extLst>
            </p:cNvPr>
            <p:cNvSpPr/>
            <p:nvPr/>
          </p:nvSpPr>
          <p:spPr bwMode="auto">
            <a:xfrm>
              <a:off x="7279139" y="4904275"/>
              <a:ext cx="734096" cy="273032"/>
            </a:xfrm>
            <a:custGeom>
              <a:avLst/>
              <a:gdLst>
                <a:gd name="connsiteX0" fmla="*/ 0 w 734096"/>
                <a:gd name="connsiteY0" fmla="*/ 69546 h 273032"/>
                <a:gd name="connsiteX1" fmla="*/ 239547 w 734096"/>
                <a:gd name="connsiteY1" fmla="*/ 0 h 273032"/>
                <a:gd name="connsiteX2" fmla="*/ 664550 w 734096"/>
                <a:gd name="connsiteY2" fmla="*/ 170001 h 273032"/>
                <a:gd name="connsiteX3" fmla="*/ 734096 w 734096"/>
                <a:gd name="connsiteY3" fmla="*/ 273032 h 273032"/>
              </a:gdLst>
              <a:ahLst/>
              <a:cxnLst>
                <a:cxn ang="0">
                  <a:pos x="connsiteX0" y="connsiteY0"/>
                </a:cxn>
                <a:cxn ang="0">
                  <a:pos x="connsiteX1" y="connsiteY1"/>
                </a:cxn>
                <a:cxn ang="0">
                  <a:pos x="connsiteX2" y="connsiteY2"/>
                </a:cxn>
                <a:cxn ang="0">
                  <a:pos x="connsiteX3" y="connsiteY3"/>
                </a:cxn>
              </a:cxnLst>
              <a:rect l="l" t="t" r="r" b="b"/>
              <a:pathLst>
                <a:path w="734096" h="273032">
                  <a:moveTo>
                    <a:pt x="0" y="69546"/>
                  </a:moveTo>
                  <a:lnTo>
                    <a:pt x="239547" y="0"/>
                  </a:lnTo>
                  <a:lnTo>
                    <a:pt x="664550" y="170001"/>
                  </a:lnTo>
                  <a:lnTo>
                    <a:pt x="734096" y="273032"/>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391" name="Group 9390">
            <a:extLst>
              <a:ext uri="{FF2B5EF4-FFF2-40B4-BE49-F238E27FC236}">
                <a16:creationId xmlns:a16="http://schemas.microsoft.com/office/drawing/2014/main" id="{6A01A06C-D85D-AC13-710E-D17BC21604E6}"/>
              </a:ext>
            </a:extLst>
          </p:cNvPr>
          <p:cNvGrpSpPr/>
          <p:nvPr/>
        </p:nvGrpSpPr>
        <p:grpSpPr>
          <a:xfrm>
            <a:off x="6128429" y="2678781"/>
            <a:ext cx="5942676" cy="400828"/>
            <a:chOff x="6128429" y="2678781"/>
            <a:chExt cx="5942676" cy="400828"/>
          </a:xfrm>
        </p:grpSpPr>
        <p:cxnSp>
          <p:nvCxnSpPr>
            <p:cNvPr id="9389" name="Straight Connector 9388">
              <a:extLst>
                <a:ext uri="{FF2B5EF4-FFF2-40B4-BE49-F238E27FC236}">
                  <a16:creationId xmlns:a16="http://schemas.microsoft.com/office/drawing/2014/main" id="{EC5EFC45-F765-7B15-095F-E4EDF9DABC82}"/>
                </a:ext>
              </a:extLst>
            </p:cNvPr>
            <p:cNvCxnSpPr/>
            <p:nvPr/>
          </p:nvCxnSpPr>
          <p:spPr bwMode="auto">
            <a:xfrm>
              <a:off x="6128429" y="2678781"/>
              <a:ext cx="5937975" cy="0"/>
            </a:xfrm>
            <a:prstGeom prst="line">
              <a:avLst/>
            </a:prstGeom>
            <a:noFill/>
            <a:ln w="28575" cap="flat" cmpd="sng" algn="ctr">
              <a:solidFill>
                <a:schemeClr val="tx2"/>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2B099E76-96DF-0BFA-CC0C-0D6A6D9010DE}"/>
                </a:ext>
              </a:extLst>
            </p:cNvPr>
            <p:cNvCxnSpPr/>
            <p:nvPr/>
          </p:nvCxnSpPr>
          <p:spPr bwMode="auto">
            <a:xfrm>
              <a:off x="6133130" y="3079609"/>
              <a:ext cx="5937975" cy="0"/>
            </a:xfrm>
            <a:prstGeom prst="line">
              <a:avLst/>
            </a:prstGeom>
            <a:noFill/>
            <a:ln w="28575" cap="flat" cmpd="sng" algn="ctr">
              <a:solidFill>
                <a:schemeClr val="tx2"/>
              </a:solidFill>
              <a:prstDash val="solid"/>
              <a:round/>
              <a:headEnd type="none" w="med" len="med"/>
              <a:tailEnd type="none" w="med" len="med"/>
            </a:ln>
            <a:effectLst/>
          </p:spPr>
        </p:cxn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 TROPION-Lung05: Dato-DXd in Previously Treated Advanced NSCLC With AGAs</a:t>
            </a:r>
            <a:endParaRPr lang="en-US" altLang="en-US" dirty="0"/>
          </a:p>
        </p:txBody>
      </p:sp>
      <p:sp>
        <p:nvSpPr>
          <p:cNvPr id="17" name="Content Placeholder 16">
            <a:extLst>
              <a:ext uri="{FF2B5EF4-FFF2-40B4-BE49-F238E27FC236}">
                <a16:creationId xmlns:a16="http://schemas.microsoft.com/office/drawing/2014/main" id="{EA4251A9-4760-2F0A-3E03-26D024F86764}"/>
              </a:ext>
            </a:extLst>
          </p:cNvPr>
          <p:cNvSpPr>
            <a:spLocks noGrp="1"/>
          </p:cNvSpPr>
          <p:nvPr>
            <p:ph sz="half" idx="4294967295"/>
          </p:nvPr>
        </p:nvSpPr>
        <p:spPr>
          <a:xfrm>
            <a:off x="570174" y="4633913"/>
            <a:ext cx="4856163" cy="1598612"/>
          </a:xfrm>
        </p:spPr>
        <p:txBody>
          <a:bodyPr/>
          <a:lstStyle/>
          <a:p>
            <a:r>
              <a:rPr lang="en-US" sz="2000" dirty="0"/>
              <a:t>Best overall response included CR in 4 patients (3%) and PR in 45 patients (33%)</a:t>
            </a:r>
          </a:p>
          <a:p>
            <a:r>
              <a:rPr lang="en-US" sz="2000" dirty="0"/>
              <a:t>Among 68 patients with </a:t>
            </a:r>
            <a:r>
              <a:rPr lang="en-US" sz="2000" i="1" dirty="0"/>
              <a:t>EGFR </a:t>
            </a:r>
            <a:r>
              <a:rPr lang="en-US" sz="2000" dirty="0"/>
              <a:t>sensitizing or T790M mutations, ORR was 49.1% among those with prior osimertinib</a:t>
            </a:r>
          </a:p>
        </p:txBody>
      </p:sp>
      <p:sp>
        <p:nvSpPr>
          <p:cNvPr id="2" name="Text Box 11">
            <a:extLst>
              <a:ext uri="{FF2B5EF4-FFF2-40B4-BE49-F238E27FC236}">
                <a16:creationId xmlns:a16="http://schemas.microsoft.com/office/drawing/2014/main" id="{B6AEF588-A02D-2B5C-B6DB-01FCDD9954D0}"/>
              </a:ext>
            </a:extLst>
          </p:cNvPr>
          <p:cNvSpPr txBox="1">
            <a:spLocks noChangeArrowheads="1"/>
          </p:cNvSpPr>
          <p:nvPr/>
        </p:nvSpPr>
        <p:spPr bwMode="auto">
          <a:xfrm>
            <a:off x="414339" y="636097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ESMO 2023. Abstr 1314MO.</a:t>
            </a:r>
          </a:p>
        </p:txBody>
      </p:sp>
      <p:graphicFrame>
        <p:nvGraphicFramePr>
          <p:cNvPr id="15" name="Group 3">
            <a:extLst>
              <a:ext uri="{FF2B5EF4-FFF2-40B4-BE49-F238E27FC236}">
                <a16:creationId xmlns:a16="http://schemas.microsoft.com/office/drawing/2014/main" id="{47BBEF36-9609-0564-3D06-44126BB76065}"/>
              </a:ext>
            </a:extLst>
          </p:cNvPr>
          <p:cNvGraphicFramePr>
            <a:graphicFrameLocks/>
          </p:cNvGraphicFramePr>
          <p:nvPr>
            <p:extLst>
              <p:ext uri="{D42A27DB-BD31-4B8C-83A1-F6EECF244321}">
                <p14:modId xmlns:p14="http://schemas.microsoft.com/office/powerpoint/2010/main" val="1155602685"/>
              </p:ext>
            </p:extLst>
          </p:nvPr>
        </p:nvGraphicFramePr>
        <p:xfrm>
          <a:off x="522288" y="1610437"/>
          <a:ext cx="4935236" cy="2895680"/>
        </p:xfrm>
        <a:graphic>
          <a:graphicData uri="http://schemas.openxmlformats.org/drawingml/2006/table">
            <a:tbl>
              <a:tblPr/>
              <a:tblGrid>
                <a:gridCol w="1233809">
                  <a:extLst>
                    <a:ext uri="{9D8B030D-6E8A-4147-A177-3AD203B41FA5}">
                      <a16:colId xmlns:a16="http://schemas.microsoft.com/office/drawing/2014/main" val="20000"/>
                    </a:ext>
                  </a:extLst>
                </a:gridCol>
                <a:gridCol w="1233809">
                  <a:extLst>
                    <a:ext uri="{9D8B030D-6E8A-4147-A177-3AD203B41FA5}">
                      <a16:colId xmlns:a16="http://schemas.microsoft.com/office/drawing/2014/main" val="20001"/>
                    </a:ext>
                  </a:extLst>
                </a:gridCol>
                <a:gridCol w="1233809">
                  <a:extLst>
                    <a:ext uri="{9D8B030D-6E8A-4147-A177-3AD203B41FA5}">
                      <a16:colId xmlns:a16="http://schemas.microsoft.com/office/drawing/2014/main" val="20002"/>
                    </a:ext>
                  </a:extLst>
                </a:gridCol>
                <a:gridCol w="1233809">
                  <a:extLst>
                    <a:ext uri="{9D8B030D-6E8A-4147-A177-3AD203B41FA5}">
                      <a16:colId xmlns:a16="http://schemas.microsoft.com/office/drawing/2014/main" val="1123988242"/>
                    </a:ext>
                  </a:extLst>
                </a:gridCol>
              </a:tblGrid>
              <a:tr h="476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EGFR</a:t>
                      </a:r>
                      <a:r>
                        <a:rPr kumimoji="0" lang="en-US" sz="1600" b="1" i="0" u="none" strike="noStrike" cap="none" normalizeH="0" baseline="0" dirty="0">
                          <a:ln>
                            <a:noFill/>
                          </a:ln>
                          <a:solidFill>
                            <a:schemeClr val="tx1"/>
                          </a:solidFill>
                          <a:effectLst/>
                          <a:latin typeface="Calibri" panose="020F0502020204030204" pitchFamily="34" charset="0"/>
                        </a:rPr>
                        <a:t>m</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78)</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ALK</a:t>
                      </a:r>
                      <a:r>
                        <a:rPr kumimoji="0" lang="en-US" sz="1600" b="0" i="0" u="none" strike="noStrike" cap="none" normalizeH="0" baseline="0" dirty="0">
                          <a:ln>
                            <a:noFill/>
                          </a:ln>
                          <a:solidFill>
                            <a:schemeClr val="tx1"/>
                          </a:solidFill>
                          <a:effectLst/>
                          <a:latin typeface="Calibri" panose="020F0502020204030204" pitchFamily="34" charset="0"/>
                        </a:rPr>
                        <a:t>+</a:t>
                      </a:r>
                      <a:endParaRPr kumimoji="0" lang="en-US" sz="16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34)</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76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ORR, n (%)</a:t>
                      </a:r>
                      <a:endParaRPr kumimoji="0" lang="en-US" sz="16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(35.8)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(43.6)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76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76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Confirmed DCR,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108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(82.1)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(73.5)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76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mPFS,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93204584"/>
                  </a:ext>
                </a:extLst>
              </a:tr>
            </a:tbl>
          </a:graphicData>
        </a:graphic>
      </p:graphicFrame>
      <p:sp>
        <p:nvSpPr>
          <p:cNvPr id="21" name="TextBox 20">
            <a:extLst>
              <a:ext uri="{FF2B5EF4-FFF2-40B4-BE49-F238E27FC236}">
                <a16:creationId xmlns:a16="http://schemas.microsoft.com/office/drawing/2014/main" id="{EF481376-5E1C-0F10-A153-01E30D3345CF}"/>
              </a:ext>
            </a:extLst>
          </p:cNvPr>
          <p:cNvSpPr txBox="1"/>
          <p:nvPr/>
        </p:nvSpPr>
        <p:spPr bwMode="auto">
          <a:xfrm rot="16200000">
            <a:off x="4779171" y="2700865"/>
            <a:ext cx="1702902" cy="307777"/>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Percent Change</a:t>
            </a:r>
          </a:p>
        </p:txBody>
      </p:sp>
      <p:sp>
        <p:nvSpPr>
          <p:cNvPr id="22" name="TextBox 21">
            <a:extLst>
              <a:ext uri="{FF2B5EF4-FFF2-40B4-BE49-F238E27FC236}">
                <a16:creationId xmlns:a16="http://schemas.microsoft.com/office/drawing/2014/main" id="{B294A27F-A33C-0D62-F3AA-09E16F7CA56B}"/>
              </a:ext>
            </a:extLst>
          </p:cNvPr>
          <p:cNvSpPr txBox="1"/>
          <p:nvPr/>
        </p:nvSpPr>
        <p:spPr bwMode="auto">
          <a:xfrm rot="16200000">
            <a:off x="4960919" y="5029197"/>
            <a:ext cx="1339406" cy="307777"/>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Percent Change</a:t>
            </a:r>
          </a:p>
        </p:txBody>
      </p:sp>
      <p:sp>
        <p:nvSpPr>
          <p:cNvPr id="23" name="Rectangle 22">
            <a:extLst>
              <a:ext uri="{FF2B5EF4-FFF2-40B4-BE49-F238E27FC236}">
                <a16:creationId xmlns:a16="http://schemas.microsoft.com/office/drawing/2014/main" id="{FB8554D2-4DE5-5D19-9570-09277ED0E44A}"/>
              </a:ext>
            </a:extLst>
          </p:cNvPr>
          <p:cNvSpPr/>
          <p:nvPr/>
        </p:nvSpPr>
        <p:spPr bwMode="auto">
          <a:xfrm>
            <a:off x="10115550" y="4133850"/>
            <a:ext cx="50800" cy="82550"/>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5C4E0E6B-8EDE-FBFB-6AA7-0BC9A57EE86D}"/>
              </a:ext>
            </a:extLst>
          </p:cNvPr>
          <p:cNvSpPr txBox="1"/>
          <p:nvPr/>
        </p:nvSpPr>
        <p:spPr bwMode="auto">
          <a:xfrm>
            <a:off x="5716101" y="188776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8" name="TextBox 27">
            <a:extLst>
              <a:ext uri="{FF2B5EF4-FFF2-40B4-BE49-F238E27FC236}">
                <a16:creationId xmlns:a16="http://schemas.microsoft.com/office/drawing/2014/main" id="{939C2B28-4C53-E424-C6AA-50BA50CE8CE1}"/>
              </a:ext>
            </a:extLst>
          </p:cNvPr>
          <p:cNvSpPr txBox="1"/>
          <p:nvPr/>
        </p:nvSpPr>
        <p:spPr bwMode="auto">
          <a:xfrm>
            <a:off x="5794649" y="205544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9" name="TextBox 28">
            <a:extLst>
              <a:ext uri="{FF2B5EF4-FFF2-40B4-BE49-F238E27FC236}">
                <a16:creationId xmlns:a16="http://schemas.microsoft.com/office/drawing/2014/main" id="{DD53B96C-7BBA-99DA-01E9-8DB0794E711F}"/>
              </a:ext>
            </a:extLst>
          </p:cNvPr>
          <p:cNvSpPr txBox="1"/>
          <p:nvPr/>
        </p:nvSpPr>
        <p:spPr bwMode="auto">
          <a:xfrm>
            <a:off x="5794649" y="221431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 name="TextBox 29">
            <a:extLst>
              <a:ext uri="{FF2B5EF4-FFF2-40B4-BE49-F238E27FC236}">
                <a16:creationId xmlns:a16="http://schemas.microsoft.com/office/drawing/2014/main" id="{854334A4-0511-BE72-3543-583A54DA3C1A}"/>
              </a:ext>
            </a:extLst>
          </p:cNvPr>
          <p:cNvSpPr txBox="1"/>
          <p:nvPr/>
        </p:nvSpPr>
        <p:spPr bwMode="auto">
          <a:xfrm>
            <a:off x="5794649" y="237571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55A6EDB2-85A2-2D5D-E013-050B772E0469}"/>
              </a:ext>
            </a:extLst>
          </p:cNvPr>
          <p:cNvSpPr txBox="1"/>
          <p:nvPr/>
        </p:nvSpPr>
        <p:spPr bwMode="auto">
          <a:xfrm>
            <a:off x="5794649" y="253375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ADE16F21-E2D0-1B3D-118F-9F69DC256EA2}"/>
              </a:ext>
            </a:extLst>
          </p:cNvPr>
          <p:cNvSpPr txBox="1"/>
          <p:nvPr/>
        </p:nvSpPr>
        <p:spPr bwMode="auto">
          <a:xfrm>
            <a:off x="5873196" y="270143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4ED87358-430F-813E-31EE-BC048F462D8B}"/>
              </a:ext>
            </a:extLst>
          </p:cNvPr>
          <p:cNvSpPr txBox="1"/>
          <p:nvPr/>
        </p:nvSpPr>
        <p:spPr bwMode="auto">
          <a:xfrm>
            <a:off x="5748161" y="286345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505BEFA7-43A0-6E87-C4A6-F083BDEA9349}"/>
              </a:ext>
            </a:extLst>
          </p:cNvPr>
          <p:cNvSpPr txBox="1"/>
          <p:nvPr/>
        </p:nvSpPr>
        <p:spPr bwMode="auto">
          <a:xfrm>
            <a:off x="5748161" y="301856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8427638D-C31F-3FC1-1A53-1925E030BBA1}"/>
              </a:ext>
            </a:extLst>
          </p:cNvPr>
          <p:cNvSpPr txBox="1"/>
          <p:nvPr/>
        </p:nvSpPr>
        <p:spPr bwMode="auto">
          <a:xfrm>
            <a:off x="5748161" y="3182554"/>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6" name="TextBox 35">
            <a:extLst>
              <a:ext uri="{FF2B5EF4-FFF2-40B4-BE49-F238E27FC236}">
                <a16:creationId xmlns:a16="http://schemas.microsoft.com/office/drawing/2014/main" id="{E38C959F-FBBD-3BB2-75EF-4FBC760EB06D}"/>
              </a:ext>
            </a:extLst>
          </p:cNvPr>
          <p:cNvSpPr txBox="1"/>
          <p:nvPr/>
        </p:nvSpPr>
        <p:spPr bwMode="auto">
          <a:xfrm>
            <a:off x="5748161" y="334771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66E1BDDF-2592-A08C-015F-2FE46489978C}"/>
              </a:ext>
            </a:extLst>
          </p:cNvPr>
          <p:cNvSpPr txBox="1"/>
          <p:nvPr/>
        </p:nvSpPr>
        <p:spPr bwMode="auto">
          <a:xfrm>
            <a:off x="5669614" y="3512246"/>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24" name="Group 23">
            <a:extLst>
              <a:ext uri="{FF2B5EF4-FFF2-40B4-BE49-F238E27FC236}">
                <a16:creationId xmlns:a16="http://schemas.microsoft.com/office/drawing/2014/main" id="{FD661870-D0ED-2A6E-CB0B-8D675768E4DD}"/>
              </a:ext>
            </a:extLst>
          </p:cNvPr>
          <p:cNvGrpSpPr/>
          <p:nvPr/>
        </p:nvGrpSpPr>
        <p:grpSpPr>
          <a:xfrm>
            <a:off x="6058157" y="2026277"/>
            <a:ext cx="78115" cy="1622133"/>
            <a:chOff x="6070725" y="2026277"/>
            <a:chExt cx="78115" cy="1622133"/>
          </a:xfrm>
        </p:grpSpPr>
        <p:cxnSp>
          <p:nvCxnSpPr>
            <p:cNvPr id="4" name="Straight Connector 3">
              <a:extLst>
                <a:ext uri="{FF2B5EF4-FFF2-40B4-BE49-F238E27FC236}">
                  <a16:creationId xmlns:a16="http://schemas.microsoft.com/office/drawing/2014/main" id="{EF8E5BEC-27DE-DB22-67BF-393ED5F016AC}"/>
                </a:ext>
              </a:extLst>
            </p:cNvPr>
            <p:cNvCxnSpPr/>
            <p:nvPr/>
          </p:nvCxnSpPr>
          <p:spPr bwMode="auto">
            <a:xfrm>
              <a:off x="6137433" y="2026277"/>
              <a:ext cx="0" cy="1622133"/>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03CDC77B-C860-8868-E249-DE83C86281FC}"/>
                </a:ext>
              </a:extLst>
            </p:cNvPr>
            <p:cNvGrpSpPr/>
            <p:nvPr/>
          </p:nvGrpSpPr>
          <p:grpSpPr>
            <a:xfrm>
              <a:off x="6070725" y="2030872"/>
              <a:ext cx="78115" cy="1616665"/>
              <a:chOff x="6075320" y="2030872"/>
              <a:chExt cx="78115" cy="1616665"/>
            </a:xfrm>
          </p:grpSpPr>
          <p:cxnSp>
            <p:nvCxnSpPr>
              <p:cNvPr id="6" name="Straight Connector 5">
                <a:extLst>
                  <a:ext uri="{FF2B5EF4-FFF2-40B4-BE49-F238E27FC236}">
                    <a16:creationId xmlns:a16="http://schemas.microsoft.com/office/drawing/2014/main" id="{60A2C806-09F6-052C-1BF8-1BDF35D05FE2}"/>
                  </a:ext>
                </a:extLst>
              </p:cNvPr>
              <p:cNvCxnSpPr>
                <a:cxnSpLocks/>
              </p:cNvCxnSpPr>
              <p:nvPr/>
            </p:nvCxnSpPr>
            <p:spPr bwMode="auto">
              <a:xfrm>
                <a:off x="6075320" y="2030872"/>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088E2565-9D4A-9EE8-D6C5-7D19AC26CA14}"/>
                  </a:ext>
                </a:extLst>
              </p:cNvPr>
              <p:cNvCxnSpPr>
                <a:cxnSpLocks/>
              </p:cNvCxnSpPr>
              <p:nvPr/>
            </p:nvCxnSpPr>
            <p:spPr bwMode="auto">
              <a:xfrm>
                <a:off x="6075320" y="219253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2C0F7C5D-4729-9C87-D790-8398E7EB2251}"/>
                  </a:ext>
                </a:extLst>
              </p:cNvPr>
              <p:cNvCxnSpPr>
                <a:cxnSpLocks/>
              </p:cNvCxnSpPr>
              <p:nvPr/>
            </p:nvCxnSpPr>
            <p:spPr bwMode="auto">
              <a:xfrm>
                <a:off x="6075320" y="235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7623E78-C39B-8813-E8DF-D951FB2C0042}"/>
                  </a:ext>
                </a:extLst>
              </p:cNvPr>
              <p:cNvCxnSpPr>
                <a:cxnSpLocks/>
              </p:cNvCxnSpPr>
              <p:nvPr/>
            </p:nvCxnSpPr>
            <p:spPr bwMode="auto">
              <a:xfrm>
                <a:off x="6075320" y="2515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E841C52-692E-31ED-E406-435978C289ED}"/>
                  </a:ext>
                </a:extLst>
              </p:cNvPr>
              <p:cNvCxnSpPr>
                <a:cxnSpLocks/>
              </p:cNvCxnSpPr>
              <p:nvPr/>
            </p:nvCxnSpPr>
            <p:spPr bwMode="auto">
              <a:xfrm>
                <a:off x="6075320" y="267753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03D1897-16B7-7CCF-DB74-6BBEF2B221FD}"/>
                  </a:ext>
                </a:extLst>
              </p:cNvPr>
              <p:cNvCxnSpPr>
                <a:cxnSpLocks/>
              </p:cNvCxnSpPr>
              <p:nvPr/>
            </p:nvCxnSpPr>
            <p:spPr bwMode="auto">
              <a:xfrm>
                <a:off x="6075320" y="283920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F372F99-DEEF-71F9-0FE7-626785B3DF8B}"/>
                  </a:ext>
                </a:extLst>
              </p:cNvPr>
              <p:cNvCxnSpPr>
                <a:cxnSpLocks/>
              </p:cNvCxnSpPr>
              <p:nvPr/>
            </p:nvCxnSpPr>
            <p:spPr bwMode="auto">
              <a:xfrm>
                <a:off x="6075320" y="3000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FF8E472-21B9-B603-E9C6-FBFCBB6989D4}"/>
                  </a:ext>
                </a:extLst>
              </p:cNvPr>
              <p:cNvCxnSpPr>
                <a:cxnSpLocks/>
              </p:cNvCxnSpPr>
              <p:nvPr/>
            </p:nvCxnSpPr>
            <p:spPr bwMode="auto">
              <a:xfrm>
                <a:off x="6075320" y="316253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C81F160-A61C-5C02-A5CF-C18ECE6AF7E4}"/>
                  </a:ext>
                </a:extLst>
              </p:cNvPr>
              <p:cNvCxnSpPr>
                <a:cxnSpLocks/>
              </p:cNvCxnSpPr>
              <p:nvPr/>
            </p:nvCxnSpPr>
            <p:spPr bwMode="auto">
              <a:xfrm>
                <a:off x="6075320" y="332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F880330-2C92-1F03-5ACE-6B94B24E2B65}"/>
                  </a:ext>
                </a:extLst>
              </p:cNvPr>
              <p:cNvCxnSpPr>
                <a:cxnSpLocks/>
              </p:cNvCxnSpPr>
              <p:nvPr/>
            </p:nvCxnSpPr>
            <p:spPr bwMode="auto">
              <a:xfrm>
                <a:off x="6075320" y="348587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12A3A50-DBC2-FEAB-4ECE-D04820017F4B}"/>
                  </a:ext>
                </a:extLst>
              </p:cNvPr>
              <p:cNvCxnSpPr>
                <a:cxnSpLocks/>
              </p:cNvCxnSpPr>
              <p:nvPr/>
            </p:nvCxnSpPr>
            <p:spPr bwMode="auto">
              <a:xfrm>
                <a:off x="6075320" y="3647537"/>
                <a:ext cx="7811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8" name="TextBox 37">
            <a:extLst>
              <a:ext uri="{FF2B5EF4-FFF2-40B4-BE49-F238E27FC236}">
                <a16:creationId xmlns:a16="http://schemas.microsoft.com/office/drawing/2014/main" id="{F8278C26-ABFA-DC93-4CB5-3F903ACEBC02}"/>
              </a:ext>
            </a:extLst>
          </p:cNvPr>
          <p:cNvSpPr txBox="1"/>
          <p:nvPr/>
        </p:nvSpPr>
        <p:spPr bwMode="auto">
          <a:xfrm>
            <a:off x="7134435" y="1496131"/>
            <a:ext cx="3774302" cy="307777"/>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in Target Lesions’ Sum of Diameters</a:t>
            </a:r>
          </a:p>
        </p:txBody>
      </p:sp>
      <p:sp>
        <p:nvSpPr>
          <p:cNvPr id="39" name="TextBox 38">
            <a:extLst>
              <a:ext uri="{FF2B5EF4-FFF2-40B4-BE49-F238E27FC236}">
                <a16:creationId xmlns:a16="http://schemas.microsoft.com/office/drawing/2014/main" id="{7D2932CB-30CC-E41C-666A-F23A3C2FD04F}"/>
              </a:ext>
            </a:extLst>
          </p:cNvPr>
          <p:cNvSpPr txBox="1"/>
          <p:nvPr/>
        </p:nvSpPr>
        <p:spPr bwMode="auto">
          <a:xfrm>
            <a:off x="9662475" y="1871426"/>
            <a:ext cx="22150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LOT for advanced/metastatic disease</a:t>
            </a:r>
          </a:p>
        </p:txBody>
      </p:sp>
      <p:sp>
        <p:nvSpPr>
          <p:cNvPr id="40" name="TextBox 39">
            <a:extLst>
              <a:ext uri="{FF2B5EF4-FFF2-40B4-BE49-F238E27FC236}">
                <a16:creationId xmlns:a16="http://schemas.microsoft.com/office/drawing/2014/main" id="{4DFA95E3-F92D-896E-2220-90AFFC517FD2}"/>
              </a:ext>
            </a:extLst>
          </p:cNvPr>
          <p:cNvSpPr txBox="1"/>
          <p:nvPr/>
        </p:nvSpPr>
        <p:spPr bwMode="auto">
          <a:xfrm>
            <a:off x="10325155" y="2278740"/>
            <a:ext cx="46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1" name="Rectangle 40">
            <a:extLst>
              <a:ext uri="{FF2B5EF4-FFF2-40B4-BE49-F238E27FC236}">
                <a16:creationId xmlns:a16="http://schemas.microsoft.com/office/drawing/2014/main" id="{240685F2-13B0-9545-1F1D-168986000A79}"/>
              </a:ext>
            </a:extLst>
          </p:cNvPr>
          <p:cNvSpPr/>
          <p:nvPr/>
        </p:nvSpPr>
        <p:spPr bwMode="auto">
          <a:xfrm>
            <a:off x="10270081" y="2371077"/>
            <a:ext cx="92324" cy="923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34C44530-67B2-C33B-5431-72FB45B4601D}"/>
              </a:ext>
            </a:extLst>
          </p:cNvPr>
          <p:cNvSpPr txBox="1"/>
          <p:nvPr/>
        </p:nvSpPr>
        <p:spPr bwMode="auto">
          <a:xfrm>
            <a:off x="10896158" y="2278740"/>
            <a:ext cx="46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3" name="Rectangle 42">
            <a:extLst>
              <a:ext uri="{FF2B5EF4-FFF2-40B4-BE49-F238E27FC236}">
                <a16:creationId xmlns:a16="http://schemas.microsoft.com/office/drawing/2014/main" id="{D71CF5BD-E95C-07ED-DBCA-5847E916D296}"/>
              </a:ext>
            </a:extLst>
          </p:cNvPr>
          <p:cNvSpPr/>
          <p:nvPr/>
        </p:nvSpPr>
        <p:spPr bwMode="auto">
          <a:xfrm>
            <a:off x="10841084" y="2371077"/>
            <a:ext cx="92324" cy="9232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F5E6558E-EF9E-57E6-2067-D2AF9DAA9E9D}"/>
              </a:ext>
            </a:extLst>
          </p:cNvPr>
          <p:cNvSpPr txBox="1"/>
          <p:nvPr/>
        </p:nvSpPr>
        <p:spPr bwMode="auto">
          <a:xfrm>
            <a:off x="8606433" y="3526359"/>
            <a:ext cx="718018" cy="307777"/>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a:t>
            </a:r>
          </a:p>
        </p:txBody>
      </p:sp>
      <p:sp>
        <p:nvSpPr>
          <p:cNvPr id="45" name="TextBox 44">
            <a:extLst>
              <a:ext uri="{FF2B5EF4-FFF2-40B4-BE49-F238E27FC236}">
                <a16:creationId xmlns:a16="http://schemas.microsoft.com/office/drawing/2014/main" id="{91AC5341-AD2C-68A9-BBF5-695FA497F5B7}"/>
              </a:ext>
            </a:extLst>
          </p:cNvPr>
          <p:cNvSpPr txBox="1"/>
          <p:nvPr/>
        </p:nvSpPr>
        <p:spPr bwMode="auto">
          <a:xfrm>
            <a:off x="6156859" y="3360088"/>
            <a:ext cx="17445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Ongoing participant </a:t>
            </a:r>
          </a:p>
        </p:txBody>
      </p:sp>
      <p:cxnSp>
        <p:nvCxnSpPr>
          <p:cNvPr id="47" name="Straight Connector 46">
            <a:extLst>
              <a:ext uri="{FF2B5EF4-FFF2-40B4-BE49-F238E27FC236}">
                <a16:creationId xmlns:a16="http://schemas.microsoft.com/office/drawing/2014/main" id="{1739BBD4-8988-CCBB-74ED-FBFA3DC14C48}"/>
              </a:ext>
            </a:extLst>
          </p:cNvPr>
          <p:cNvCxnSpPr>
            <a:cxnSpLocks/>
          </p:cNvCxnSpPr>
          <p:nvPr/>
        </p:nvCxnSpPr>
        <p:spPr bwMode="auto">
          <a:xfrm>
            <a:off x="6156859" y="2118360"/>
            <a:ext cx="0" cy="718983"/>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F9898F5-5C18-CD6D-8D7F-D08609071B7D}"/>
              </a:ext>
            </a:extLst>
          </p:cNvPr>
          <p:cNvCxnSpPr>
            <a:cxnSpLocks/>
          </p:cNvCxnSpPr>
          <p:nvPr/>
        </p:nvCxnSpPr>
        <p:spPr bwMode="auto">
          <a:xfrm>
            <a:off x="6203408" y="2228380"/>
            <a:ext cx="0" cy="608963"/>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C31F80D-E6AB-E1E2-E5D7-29FA3233B6BA}"/>
              </a:ext>
            </a:extLst>
          </p:cNvPr>
          <p:cNvCxnSpPr>
            <a:cxnSpLocks/>
          </p:cNvCxnSpPr>
          <p:nvPr/>
        </p:nvCxnSpPr>
        <p:spPr bwMode="auto">
          <a:xfrm>
            <a:off x="6249957" y="2275799"/>
            <a:ext cx="0" cy="569764"/>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1A480B8-04B1-AAEA-F350-342A9374D1CE}"/>
              </a:ext>
            </a:extLst>
          </p:cNvPr>
          <p:cNvCxnSpPr>
            <a:cxnSpLocks/>
          </p:cNvCxnSpPr>
          <p:nvPr/>
        </p:nvCxnSpPr>
        <p:spPr bwMode="auto">
          <a:xfrm>
            <a:off x="6296506" y="2486238"/>
            <a:ext cx="0" cy="359325"/>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9F3FA72D-6DA7-A261-8A2E-AC49BFA48D20}"/>
              </a:ext>
            </a:extLst>
          </p:cNvPr>
          <p:cNvCxnSpPr>
            <a:cxnSpLocks/>
          </p:cNvCxnSpPr>
          <p:nvPr/>
        </p:nvCxnSpPr>
        <p:spPr bwMode="auto">
          <a:xfrm>
            <a:off x="6343055" y="2697221"/>
            <a:ext cx="0" cy="157532"/>
          </a:xfrm>
          <a:prstGeom prst="line">
            <a:avLst/>
          </a:prstGeom>
          <a:noFill/>
          <a:ln w="28575"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14260A3-D3DF-1E30-FCDA-E8A0F2123A70}"/>
              </a:ext>
            </a:extLst>
          </p:cNvPr>
          <p:cNvCxnSpPr>
            <a:cxnSpLocks/>
          </p:cNvCxnSpPr>
          <p:nvPr/>
        </p:nvCxnSpPr>
        <p:spPr bwMode="auto">
          <a:xfrm>
            <a:off x="6389604" y="2705918"/>
            <a:ext cx="0" cy="139645"/>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641DF9C-2549-4E61-2A59-4BA320E6AAF7}"/>
              </a:ext>
            </a:extLst>
          </p:cNvPr>
          <p:cNvCxnSpPr>
            <a:cxnSpLocks/>
          </p:cNvCxnSpPr>
          <p:nvPr/>
        </p:nvCxnSpPr>
        <p:spPr bwMode="auto">
          <a:xfrm>
            <a:off x="6436153" y="2707488"/>
            <a:ext cx="0" cy="139645"/>
          </a:xfrm>
          <a:prstGeom prst="line">
            <a:avLst/>
          </a:prstGeom>
          <a:noFill/>
          <a:ln w="28575"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C6C505B-9E79-A797-E4A3-C3069415D66F}"/>
              </a:ext>
            </a:extLst>
          </p:cNvPr>
          <p:cNvCxnSpPr>
            <a:cxnSpLocks/>
          </p:cNvCxnSpPr>
          <p:nvPr/>
        </p:nvCxnSpPr>
        <p:spPr bwMode="auto">
          <a:xfrm>
            <a:off x="6482702" y="2707008"/>
            <a:ext cx="0" cy="139645"/>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020BC8E-D4E9-F3D5-3998-A006523787E6}"/>
              </a:ext>
            </a:extLst>
          </p:cNvPr>
          <p:cNvCxnSpPr>
            <a:cxnSpLocks/>
          </p:cNvCxnSpPr>
          <p:nvPr/>
        </p:nvCxnSpPr>
        <p:spPr bwMode="auto">
          <a:xfrm>
            <a:off x="6529251" y="2735854"/>
            <a:ext cx="0" cy="109709"/>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C777479-C57F-2D3C-0448-00168D8553BF}"/>
              </a:ext>
            </a:extLst>
          </p:cNvPr>
          <p:cNvCxnSpPr>
            <a:cxnSpLocks/>
          </p:cNvCxnSpPr>
          <p:nvPr/>
        </p:nvCxnSpPr>
        <p:spPr bwMode="auto">
          <a:xfrm>
            <a:off x="6575800" y="2760982"/>
            <a:ext cx="0" cy="84581"/>
          </a:xfrm>
          <a:prstGeom prst="line">
            <a:avLst/>
          </a:prstGeom>
          <a:noFill/>
          <a:ln w="28575" cap="flat" cmpd="sng" algn="ctr">
            <a:solidFill>
              <a:schemeClr val="accent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609699C1-245C-8F62-A6A9-0FC4C8089D52}"/>
              </a:ext>
            </a:extLst>
          </p:cNvPr>
          <p:cNvCxnSpPr>
            <a:cxnSpLocks/>
          </p:cNvCxnSpPr>
          <p:nvPr/>
        </p:nvCxnSpPr>
        <p:spPr bwMode="auto">
          <a:xfrm>
            <a:off x="6622349" y="2775740"/>
            <a:ext cx="0" cy="61603"/>
          </a:xfrm>
          <a:prstGeom prst="line">
            <a:avLst/>
          </a:prstGeom>
          <a:noFill/>
          <a:ln w="28575" cap="flat" cmpd="sng" algn="ctr">
            <a:solidFill>
              <a:schemeClr val="accent3"/>
            </a:solidFill>
            <a:prstDash val="solid"/>
            <a:round/>
            <a:headEnd type="none" w="med" len="med"/>
            <a:tailEnd type="none" w="med" len="med"/>
          </a:ln>
          <a:effectLst/>
        </p:spPr>
      </p:cxnSp>
      <p:cxnSp>
        <p:nvCxnSpPr>
          <p:cNvPr id="9220" name="Straight Connector 9219">
            <a:extLst>
              <a:ext uri="{FF2B5EF4-FFF2-40B4-BE49-F238E27FC236}">
                <a16:creationId xmlns:a16="http://schemas.microsoft.com/office/drawing/2014/main" id="{DD1F46DE-6D09-DE85-0C3A-3FF3CA6CBC13}"/>
              </a:ext>
            </a:extLst>
          </p:cNvPr>
          <p:cNvCxnSpPr>
            <a:cxnSpLocks/>
          </p:cNvCxnSpPr>
          <p:nvPr/>
        </p:nvCxnSpPr>
        <p:spPr bwMode="auto">
          <a:xfrm>
            <a:off x="6668898" y="2793248"/>
            <a:ext cx="0" cy="46635"/>
          </a:xfrm>
          <a:prstGeom prst="line">
            <a:avLst/>
          </a:prstGeom>
          <a:noFill/>
          <a:ln w="28575" cap="flat" cmpd="sng" algn="ctr">
            <a:solidFill>
              <a:schemeClr val="accent3"/>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0359A375-3382-1F96-35E4-0FE4BF7C6F31}"/>
              </a:ext>
            </a:extLst>
          </p:cNvPr>
          <p:cNvCxnSpPr>
            <a:cxnSpLocks/>
          </p:cNvCxnSpPr>
          <p:nvPr/>
        </p:nvCxnSpPr>
        <p:spPr bwMode="auto">
          <a:xfrm>
            <a:off x="6715447" y="2798928"/>
            <a:ext cx="0" cy="46635"/>
          </a:xfrm>
          <a:prstGeom prst="line">
            <a:avLst/>
          </a:prstGeom>
          <a:noFill/>
          <a:ln w="28575" cap="flat" cmpd="sng" algn="ctr">
            <a:solidFill>
              <a:schemeClr val="accent3"/>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A7C3F505-DAB2-D6BD-EE52-33BAB1B8BD62}"/>
              </a:ext>
            </a:extLst>
          </p:cNvPr>
          <p:cNvCxnSpPr>
            <a:cxnSpLocks/>
          </p:cNvCxnSpPr>
          <p:nvPr/>
        </p:nvCxnSpPr>
        <p:spPr bwMode="auto">
          <a:xfrm>
            <a:off x="6761996" y="2798928"/>
            <a:ext cx="0" cy="46635"/>
          </a:xfrm>
          <a:prstGeom prst="line">
            <a:avLst/>
          </a:prstGeom>
          <a:noFill/>
          <a:ln w="28575" cap="flat" cmpd="sng" algn="ctr">
            <a:solidFill>
              <a:schemeClr val="accent3"/>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4FEC45F1-3AEE-A3F4-1340-585FD487D287}"/>
              </a:ext>
            </a:extLst>
          </p:cNvPr>
          <p:cNvCxnSpPr>
            <a:cxnSpLocks/>
          </p:cNvCxnSpPr>
          <p:nvPr/>
        </p:nvCxnSpPr>
        <p:spPr bwMode="auto">
          <a:xfrm>
            <a:off x="6808545" y="2790708"/>
            <a:ext cx="0" cy="54855"/>
          </a:xfrm>
          <a:prstGeom prst="line">
            <a:avLst/>
          </a:prstGeom>
          <a:noFill/>
          <a:ln w="28575" cap="flat" cmpd="sng" algn="ctr">
            <a:solidFill>
              <a:schemeClr val="accent3"/>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F509CF26-8F1A-2F96-36B9-982A675D6492}"/>
              </a:ext>
            </a:extLst>
          </p:cNvPr>
          <p:cNvCxnSpPr>
            <a:cxnSpLocks/>
          </p:cNvCxnSpPr>
          <p:nvPr/>
        </p:nvCxnSpPr>
        <p:spPr bwMode="auto">
          <a:xfrm>
            <a:off x="6855094" y="2815002"/>
            <a:ext cx="0" cy="30561"/>
          </a:xfrm>
          <a:prstGeom prst="line">
            <a:avLst/>
          </a:prstGeom>
          <a:noFill/>
          <a:ln w="28575" cap="flat" cmpd="sng" algn="ctr">
            <a:solidFill>
              <a:schemeClr val="accent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DA006DFE-ED19-CE4A-CC6D-6F1A713775F6}"/>
              </a:ext>
            </a:extLst>
          </p:cNvPr>
          <p:cNvCxnSpPr>
            <a:cxnSpLocks/>
          </p:cNvCxnSpPr>
          <p:nvPr/>
        </p:nvCxnSpPr>
        <p:spPr bwMode="auto">
          <a:xfrm>
            <a:off x="6901643" y="2815002"/>
            <a:ext cx="0" cy="30561"/>
          </a:xfrm>
          <a:prstGeom prst="line">
            <a:avLst/>
          </a:prstGeom>
          <a:noFill/>
          <a:ln w="28575" cap="flat" cmpd="sng" algn="ctr">
            <a:solidFill>
              <a:schemeClr val="accent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77BF7864-9237-6B8E-E1DD-A044CB65BBE3}"/>
              </a:ext>
            </a:extLst>
          </p:cNvPr>
          <p:cNvCxnSpPr>
            <a:cxnSpLocks/>
          </p:cNvCxnSpPr>
          <p:nvPr/>
        </p:nvCxnSpPr>
        <p:spPr bwMode="auto">
          <a:xfrm>
            <a:off x="6948190" y="2817847"/>
            <a:ext cx="0" cy="30561"/>
          </a:xfrm>
          <a:prstGeom prst="line">
            <a:avLst/>
          </a:prstGeom>
          <a:noFill/>
          <a:ln w="28575" cap="flat" cmpd="sng" algn="ctr">
            <a:solidFill>
              <a:schemeClr val="accent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E4258A29-7B73-36E8-27F0-75448F9E53AD}"/>
              </a:ext>
            </a:extLst>
          </p:cNvPr>
          <p:cNvCxnSpPr>
            <a:cxnSpLocks/>
          </p:cNvCxnSpPr>
          <p:nvPr/>
        </p:nvCxnSpPr>
        <p:spPr bwMode="auto">
          <a:xfrm>
            <a:off x="7041826" y="2832880"/>
            <a:ext cx="0" cy="30561"/>
          </a:xfrm>
          <a:prstGeom prst="line">
            <a:avLst/>
          </a:prstGeom>
          <a:noFill/>
          <a:ln w="28575" cap="flat" cmpd="sng" algn="ctr">
            <a:solidFill>
              <a:schemeClr val="accent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AAE968D0-1DD9-7317-2787-5D1CE1875BE9}"/>
              </a:ext>
            </a:extLst>
          </p:cNvPr>
          <p:cNvCxnSpPr>
            <a:cxnSpLocks/>
          </p:cNvCxnSpPr>
          <p:nvPr/>
        </p:nvCxnSpPr>
        <p:spPr bwMode="auto">
          <a:xfrm>
            <a:off x="7088787" y="2845563"/>
            <a:ext cx="0" cy="30273"/>
          </a:xfrm>
          <a:prstGeom prst="line">
            <a:avLst/>
          </a:prstGeom>
          <a:noFill/>
          <a:ln w="28575" cap="flat" cmpd="sng" algn="ctr">
            <a:solidFill>
              <a:schemeClr val="accent3"/>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59C54665-A424-457F-4210-6FEA0D72737B}"/>
              </a:ext>
            </a:extLst>
          </p:cNvPr>
          <p:cNvCxnSpPr>
            <a:cxnSpLocks/>
          </p:cNvCxnSpPr>
          <p:nvPr/>
        </p:nvCxnSpPr>
        <p:spPr bwMode="auto">
          <a:xfrm>
            <a:off x="7135748" y="2851199"/>
            <a:ext cx="0" cy="30273"/>
          </a:xfrm>
          <a:prstGeom prst="line">
            <a:avLst/>
          </a:prstGeom>
          <a:noFill/>
          <a:ln w="28575" cap="flat" cmpd="sng" algn="ctr">
            <a:solidFill>
              <a:schemeClr val="accent3"/>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D391DD7B-75C2-8813-95EA-1B60DB2D38B9}"/>
              </a:ext>
            </a:extLst>
          </p:cNvPr>
          <p:cNvCxnSpPr>
            <a:cxnSpLocks/>
          </p:cNvCxnSpPr>
          <p:nvPr/>
        </p:nvCxnSpPr>
        <p:spPr bwMode="auto">
          <a:xfrm>
            <a:off x="7182709" y="2837343"/>
            <a:ext cx="0" cy="47683"/>
          </a:xfrm>
          <a:prstGeom prst="line">
            <a:avLst/>
          </a:prstGeom>
          <a:noFill/>
          <a:ln w="28575"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2C59CE15-DFDC-6D57-BB8E-BF765DEE793A}"/>
              </a:ext>
            </a:extLst>
          </p:cNvPr>
          <p:cNvCxnSpPr>
            <a:cxnSpLocks/>
          </p:cNvCxnSpPr>
          <p:nvPr/>
        </p:nvCxnSpPr>
        <p:spPr bwMode="auto">
          <a:xfrm>
            <a:off x="7229670" y="2837136"/>
            <a:ext cx="0" cy="47683"/>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87965987-54C7-7062-264D-C5B3C47C3CDD}"/>
              </a:ext>
            </a:extLst>
          </p:cNvPr>
          <p:cNvCxnSpPr>
            <a:cxnSpLocks/>
          </p:cNvCxnSpPr>
          <p:nvPr/>
        </p:nvCxnSpPr>
        <p:spPr bwMode="auto">
          <a:xfrm>
            <a:off x="7276631" y="2845563"/>
            <a:ext cx="0" cy="47683"/>
          </a:xfrm>
          <a:prstGeom prst="line">
            <a:avLst/>
          </a:prstGeom>
          <a:noFill/>
          <a:ln w="28575" cap="flat" cmpd="sng" algn="ctr">
            <a:solidFill>
              <a:schemeClr val="accent3"/>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5AC1FFFE-7C14-96A1-1501-896A4B163E2C}"/>
              </a:ext>
            </a:extLst>
          </p:cNvPr>
          <p:cNvCxnSpPr>
            <a:cxnSpLocks/>
          </p:cNvCxnSpPr>
          <p:nvPr/>
        </p:nvCxnSpPr>
        <p:spPr bwMode="auto">
          <a:xfrm>
            <a:off x="7323592" y="2843579"/>
            <a:ext cx="0" cy="47683"/>
          </a:xfrm>
          <a:prstGeom prst="line">
            <a:avLst/>
          </a:prstGeom>
          <a:noFill/>
          <a:ln w="28575" cap="flat" cmpd="sng" algn="ctr">
            <a:solidFill>
              <a:schemeClr val="accent3"/>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4EF35D48-EFDA-D81F-10C5-9894ED5B5076}"/>
              </a:ext>
            </a:extLst>
          </p:cNvPr>
          <p:cNvCxnSpPr>
            <a:cxnSpLocks/>
          </p:cNvCxnSpPr>
          <p:nvPr/>
        </p:nvCxnSpPr>
        <p:spPr bwMode="auto">
          <a:xfrm>
            <a:off x="7370553" y="2837136"/>
            <a:ext cx="0" cy="70933"/>
          </a:xfrm>
          <a:prstGeom prst="line">
            <a:avLst/>
          </a:prstGeom>
          <a:noFill/>
          <a:ln w="28575" cap="flat" cmpd="sng" algn="ctr">
            <a:solidFill>
              <a:schemeClr val="accent1"/>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8466BC34-018B-0D54-CA63-003A601137F6}"/>
              </a:ext>
            </a:extLst>
          </p:cNvPr>
          <p:cNvCxnSpPr>
            <a:cxnSpLocks/>
          </p:cNvCxnSpPr>
          <p:nvPr/>
        </p:nvCxnSpPr>
        <p:spPr bwMode="auto">
          <a:xfrm>
            <a:off x="7417514" y="2853255"/>
            <a:ext cx="0" cy="70933"/>
          </a:xfrm>
          <a:prstGeom prst="line">
            <a:avLst/>
          </a:prstGeom>
          <a:noFill/>
          <a:ln w="28575" cap="flat" cmpd="sng" algn="ctr">
            <a:solidFill>
              <a:schemeClr val="accent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9CD0D7A7-EB0A-C728-73FB-0981D6DDC833}"/>
              </a:ext>
            </a:extLst>
          </p:cNvPr>
          <p:cNvCxnSpPr>
            <a:cxnSpLocks/>
          </p:cNvCxnSpPr>
          <p:nvPr/>
        </p:nvCxnSpPr>
        <p:spPr bwMode="auto">
          <a:xfrm>
            <a:off x="7464475" y="2843579"/>
            <a:ext cx="0" cy="80609"/>
          </a:xfrm>
          <a:prstGeom prst="line">
            <a:avLst/>
          </a:prstGeom>
          <a:noFill/>
          <a:ln w="28575" cap="flat" cmpd="sng" algn="ctr">
            <a:solidFill>
              <a:schemeClr val="accent3"/>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B57683C1-1893-8D6F-5C93-0C2F833EC67A}"/>
              </a:ext>
            </a:extLst>
          </p:cNvPr>
          <p:cNvCxnSpPr>
            <a:cxnSpLocks/>
          </p:cNvCxnSpPr>
          <p:nvPr/>
        </p:nvCxnSpPr>
        <p:spPr bwMode="auto">
          <a:xfrm>
            <a:off x="7511436" y="2843579"/>
            <a:ext cx="0" cy="83149"/>
          </a:xfrm>
          <a:prstGeom prst="line">
            <a:avLst/>
          </a:prstGeom>
          <a:noFill/>
          <a:ln w="28575" cap="flat" cmpd="sng" algn="ctr">
            <a:solidFill>
              <a:schemeClr val="accent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4537BB8-DF75-B74E-EE38-1198415F4A89}"/>
              </a:ext>
            </a:extLst>
          </p:cNvPr>
          <p:cNvCxnSpPr>
            <a:cxnSpLocks/>
          </p:cNvCxnSpPr>
          <p:nvPr/>
        </p:nvCxnSpPr>
        <p:spPr bwMode="auto">
          <a:xfrm>
            <a:off x="7558397" y="2848659"/>
            <a:ext cx="0" cy="83149"/>
          </a:xfrm>
          <a:prstGeom prst="line">
            <a:avLst/>
          </a:prstGeom>
          <a:noFill/>
          <a:ln w="28575" cap="flat" cmpd="sng" algn="ctr">
            <a:solidFill>
              <a:schemeClr val="accent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F7F59F5B-544A-6111-72BE-E3577635B37D}"/>
              </a:ext>
            </a:extLst>
          </p:cNvPr>
          <p:cNvCxnSpPr>
            <a:cxnSpLocks/>
          </p:cNvCxnSpPr>
          <p:nvPr/>
        </p:nvCxnSpPr>
        <p:spPr bwMode="auto">
          <a:xfrm>
            <a:off x="7605358" y="2851199"/>
            <a:ext cx="0" cy="80609"/>
          </a:xfrm>
          <a:prstGeom prst="line">
            <a:avLst/>
          </a:prstGeom>
          <a:noFill/>
          <a:ln w="28575" cap="flat" cmpd="sng" algn="ctr">
            <a:solidFill>
              <a:schemeClr val="accent3"/>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75CF5941-FF67-B9D0-9AFE-157532B4F7B4}"/>
              </a:ext>
            </a:extLst>
          </p:cNvPr>
          <p:cNvCxnSpPr>
            <a:cxnSpLocks/>
          </p:cNvCxnSpPr>
          <p:nvPr/>
        </p:nvCxnSpPr>
        <p:spPr bwMode="auto">
          <a:xfrm>
            <a:off x="7652319" y="2843579"/>
            <a:ext cx="0" cy="95849"/>
          </a:xfrm>
          <a:prstGeom prst="line">
            <a:avLst/>
          </a:prstGeom>
          <a:noFill/>
          <a:ln w="28575" cap="flat" cmpd="sng" algn="ctr">
            <a:solidFill>
              <a:schemeClr val="accent3"/>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49EBC7FC-64F1-C022-5FA4-3EFF51CA983D}"/>
              </a:ext>
            </a:extLst>
          </p:cNvPr>
          <p:cNvCxnSpPr>
            <a:cxnSpLocks/>
          </p:cNvCxnSpPr>
          <p:nvPr/>
        </p:nvCxnSpPr>
        <p:spPr bwMode="auto">
          <a:xfrm>
            <a:off x="7699280" y="2843579"/>
            <a:ext cx="0" cy="95849"/>
          </a:xfrm>
          <a:prstGeom prst="line">
            <a:avLst/>
          </a:prstGeom>
          <a:noFill/>
          <a:ln w="28575" cap="flat" cmpd="sng" algn="ctr">
            <a:solidFill>
              <a:schemeClr val="accent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BEA37641-0F5D-4862-0D81-1894ADAF4275}"/>
              </a:ext>
            </a:extLst>
          </p:cNvPr>
          <p:cNvCxnSpPr>
            <a:cxnSpLocks/>
          </p:cNvCxnSpPr>
          <p:nvPr/>
        </p:nvCxnSpPr>
        <p:spPr bwMode="auto">
          <a:xfrm>
            <a:off x="7746241" y="2843579"/>
            <a:ext cx="0" cy="114277"/>
          </a:xfrm>
          <a:prstGeom prst="line">
            <a:avLst/>
          </a:prstGeom>
          <a:noFill/>
          <a:ln w="28575" cap="flat" cmpd="sng" algn="ctr">
            <a:solidFill>
              <a:schemeClr val="accent3"/>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58A21F13-F96C-85CF-6CB8-A73BBD37EBF2}"/>
              </a:ext>
            </a:extLst>
          </p:cNvPr>
          <p:cNvCxnSpPr>
            <a:cxnSpLocks/>
          </p:cNvCxnSpPr>
          <p:nvPr/>
        </p:nvCxnSpPr>
        <p:spPr bwMode="auto">
          <a:xfrm>
            <a:off x="7793202" y="2843579"/>
            <a:ext cx="0" cy="114277"/>
          </a:xfrm>
          <a:prstGeom prst="line">
            <a:avLst/>
          </a:prstGeom>
          <a:noFill/>
          <a:ln w="28575" cap="flat" cmpd="sng" algn="ctr">
            <a:solidFill>
              <a:schemeClr val="accent3"/>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238AF69A-2605-5658-6379-6149CD140550}"/>
              </a:ext>
            </a:extLst>
          </p:cNvPr>
          <p:cNvCxnSpPr>
            <a:cxnSpLocks/>
          </p:cNvCxnSpPr>
          <p:nvPr/>
        </p:nvCxnSpPr>
        <p:spPr bwMode="auto">
          <a:xfrm>
            <a:off x="7840163" y="2850930"/>
            <a:ext cx="0" cy="114277"/>
          </a:xfrm>
          <a:prstGeom prst="line">
            <a:avLst/>
          </a:prstGeom>
          <a:noFill/>
          <a:ln w="28575" cap="flat" cmpd="sng" algn="ctr">
            <a:solidFill>
              <a:schemeClr val="accent3"/>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FC839727-CE91-8EAF-892C-F86C9F216E9E}"/>
              </a:ext>
            </a:extLst>
          </p:cNvPr>
          <p:cNvCxnSpPr>
            <a:cxnSpLocks/>
          </p:cNvCxnSpPr>
          <p:nvPr/>
        </p:nvCxnSpPr>
        <p:spPr bwMode="auto">
          <a:xfrm>
            <a:off x="7887124" y="2837136"/>
            <a:ext cx="0" cy="137840"/>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1AFCBB6C-3D27-17C2-070F-31C91ECE1F4C}"/>
              </a:ext>
            </a:extLst>
          </p:cNvPr>
          <p:cNvCxnSpPr>
            <a:cxnSpLocks/>
          </p:cNvCxnSpPr>
          <p:nvPr/>
        </p:nvCxnSpPr>
        <p:spPr bwMode="auto">
          <a:xfrm>
            <a:off x="7934085" y="2837136"/>
            <a:ext cx="0" cy="137840"/>
          </a:xfrm>
          <a:prstGeom prst="line">
            <a:avLst/>
          </a:prstGeom>
          <a:noFill/>
          <a:ln w="28575" cap="flat" cmpd="sng" algn="ctr">
            <a:solidFill>
              <a:schemeClr val="accent3"/>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5550A6C6-8AF8-B030-33A9-D99D30CD3736}"/>
              </a:ext>
            </a:extLst>
          </p:cNvPr>
          <p:cNvCxnSpPr>
            <a:cxnSpLocks/>
          </p:cNvCxnSpPr>
          <p:nvPr/>
        </p:nvCxnSpPr>
        <p:spPr bwMode="auto">
          <a:xfrm>
            <a:off x="7981046" y="2841688"/>
            <a:ext cx="0" cy="137840"/>
          </a:xfrm>
          <a:prstGeom prst="line">
            <a:avLst/>
          </a:prstGeom>
          <a:noFill/>
          <a:ln w="28575" cap="flat" cmpd="sng" algn="ctr">
            <a:solidFill>
              <a:schemeClr val="accent3"/>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E5075C7D-955D-66BD-21E1-A6820C4397A7}"/>
              </a:ext>
            </a:extLst>
          </p:cNvPr>
          <p:cNvCxnSpPr>
            <a:cxnSpLocks/>
          </p:cNvCxnSpPr>
          <p:nvPr/>
        </p:nvCxnSpPr>
        <p:spPr bwMode="auto">
          <a:xfrm>
            <a:off x="8028007" y="2842671"/>
            <a:ext cx="0" cy="137840"/>
          </a:xfrm>
          <a:prstGeom prst="line">
            <a:avLst/>
          </a:prstGeom>
          <a:noFill/>
          <a:ln w="28575" cap="flat" cmpd="sng" algn="ctr">
            <a:solidFill>
              <a:schemeClr val="accent3"/>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F87BE8BD-8959-AFB3-07B1-F0FAEFE0DBF0}"/>
              </a:ext>
            </a:extLst>
          </p:cNvPr>
          <p:cNvCxnSpPr>
            <a:cxnSpLocks/>
          </p:cNvCxnSpPr>
          <p:nvPr/>
        </p:nvCxnSpPr>
        <p:spPr bwMode="auto">
          <a:xfrm>
            <a:off x="8074968" y="2850930"/>
            <a:ext cx="0" cy="137840"/>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E8CABBF9-B1C4-647B-ACC3-FB3DA53A69A3}"/>
              </a:ext>
            </a:extLst>
          </p:cNvPr>
          <p:cNvCxnSpPr>
            <a:cxnSpLocks/>
          </p:cNvCxnSpPr>
          <p:nvPr/>
        </p:nvCxnSpPr>
        <p:spPr bwMode="auto">
          <a:xfrm>
            <a:off x="8121929" y="2837136"/>
            <a:ext cx="0" cy="155972"/>
          </a:xfrm>
          <a:prstGeom prst="line">
            <a:avLst/>
          </a:prstGeom>
          <a:noFill/>
          <a:ln w="28575" cap="flat" cmpd="sng" algn="ctr">
            <a:solidFill>
              <a:schemeClr val="accent3"/>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361A9048-F667-A4FB-CF1F-8074775CE217}"/>
              </a:ext>
            </a:extLst>
          </p:cNvPr>
          <p:cNvCxnSpPr>
            <a:cxnSpLocks/>
          </p:cNvCxnSpPr>
          <p:nvPr/>
        </p:nvCxnSpPr>
        <p:spPr bwMode="auto">
          <a:xfrm>
            <a:off x="8168890" y="2843579"/>
            <a:ext cx="0" cy="149529"/>
          </a:xfrm>
          <a:prstGeom prst="line">
            <a:avLst/>
          </a:prstGeom>
          <a:noFill/>
          <a:ln w="28575" cap="flat" cmpd="sng" algn="ctr">
            <a:solidFill>
              <a:schemeClr val="accent1"/>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BA21FE88-4769-3832-F26A-E07ECB5A6B90}"/>
              </a:ext>
            </a:extLst>
          </p:cNvPr>
          <p:cNvCxnSpPr>
            <a:cxnSpLocks/>
          </p:cNvCxnSpPr>
          <p:nvPr/>
        </p:nvCxnSpPr>
        <p:spPr bwMode="auto">
          <a:xfrm>
            <a:off x="8215851" y="2850539"/>
            <a:ext cx="0" cy="155972"/>
          </a:xfrm>
          <a:prstGeom prst="line">
            <a:avLst/>
          </a:prstGeom>
          <a:noFill/>
          <a:ln w="28575"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E730931F-562F-E007-9F16-EAAC1883BE84}"/>
              </a:ext>
            </a:extLst>
          </p:cNvPr>
          <p:cNvCxnSpPr>
            <a:cxnSpLocks/>
          </p:cNvCxnSpPr>
          <p:nvPr/>
        </p:nvCxnSpPr>
        <p:spPr bwMode="auto">
          <a:xfrm>
            <a:off x="8262812" y="2850539"/>
            <a:ext cx="0" cy="168021"/>
          </a:xfrm>
          <a:prstGeom prst="line">
            <a:avLst/>
          </a:prstGeom>
          <a:noFill/>
          <a:ln w="28575" cap="flat" cmpd="sng" algn="ctr">
            <a:solidFill>
              <a:schemeClr val="accent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8B098B93-DE3F-1592-6A05-B2FCDCFE6F09}"/>
              </a:ext>
            </a:extLst>
          </p:cNvPr>
          <p:cNvCxnSpPr>
            <a:cxnSpLocks/>
          </p:cNvCxnSpPr>
          <p:nvPr/>
        </p:nvCxnSpPr>
        <p:spPr bwMode="auto">
          <a:xfrm>
            <a:off x="8309773" y="2847999"/>
            <a:ext cx="0" cy="178181"/>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1AA73236-A03F-22C0-95F7-0108751BEF97}"/>
              </a:ext>
            </a:extLst>
          </p:cNvPr>
          <p:cNvCxnSpPr>
            <a:cxnSpLocks/>
          </p:cNvCxnSpPr>
          <p:nvPr/>
        </p:nvCxnSpPr>
        <p:spPr bwMode="auto">
          <a:xfrm>
            <a:off x="8356734" y="2857957"/>
            <a:ext cx="0" cy="168021"/>
          </a:xfrm>
          <a:prstGeom prst="line">
            <a:avLst/>
          </a:prstGeom>
          <a:noFill/>
          <a:ln w="28575" cap="flat" cmpd="sng" algn="ctr">
            <a:solidFill>
              <a:schemeClr val="accent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C7168F54-8D9A-47B4-029E-6F9186847F57}"/>
              </a:ext>
            </a:extLst>
          </p:cNvPr>
          <p:cNvCxnSpPr>
            <a:cxnSpLocks/>
          </p:cNvCxnSpPr>
          <p:nvPr/>
        </p:nvCxnSpPr>
        <p:spPr bwMode="auto">
          <a:xfrm>
            <a:off x="8403695" y="2850539"/>
            <a:ext cx="0" cy="188238"/>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57CAAE0E-EC8A-585F-5258-BD8212BB274C}"/>
              </a:ext>
            </a:extLst>
          </p:cNvPr>
          <p:cNvCxnSpPr>
            <a:cxnSpLocks/>
          </p:cNvCxnSpPr>
          <p:nvPr/>
        </p:nvCxnSpPr>
        <p:spPr bwMode="auto">
          <a:xfrm>
            <a:off x="8450656" y="2850539"/>
            <a:ext cx="0" cy="188238"/>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F5CB46EA-CC40-C4C4-941E-62E1C4F8C1D7}"/>
              </a:ext>
            </a:extLst>
          </p:cNvPr>
          <p:cNvCxnSpPr>
            <a:cxnSpLocks/>
          </p:cNvCxnSpPr>
          <p:nvPr/>
        </p:nvCxnSpPr>
        <p:spPr bwMode="auto">
          <a:xfrm>
            <a:off x="8497617" y="2845459"/>
            <a:ext cx="0" cy="201436"/>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F9BABFE0-868A-CCBF-39D7-BE5CB05BD801}"/>
              </a:ext>
            </a:extLst>
          </p:cNvPr>
          <p:cNvCxnSpPr>
            <a:cxnSpLocks/>
          </p:cNvCxnSpPr>
          <p:nvPr/>
        </p:nvCxnSpPr>
        <p:spPr bwMode="auto">
          <a:xfrm>
            <a:off x="8544578" y="2845459"/>
            <a:ext cx="0" cy="201436"/>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289C4322-40A6-2BA6-E3D1-F5DA8917FACF}"/>
              </a:ext>
            </a:extLst>
          </p:cNvPr>
          <p:cNvCxnSpPr>
            <a:cxnSpLocks/>
          </p:cNvCxnSpPr>
          <p:nvPr/>
        </p:nvCxnSpPr>
        <p:spPr bwMode="auto">
          <a:xfrm>
            <a:off x="8591539" y="2841039"/>
            <a:ext cx="0" cy="215814"/>
          </a:xfrm>
          <a:prstGeom prst="line">
            <a:avLst/>
          </a:prstGeom>
          <a:noFill/>
          <a:ln w="28575" cap="flat" cmpd="sng" algn="ctr">
            <a:solidFill>
              <a:schemeClr val="accent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5BBA80D7-46CE-D73E-DE52-635AAA717EE9}"/>
              </a:ext>
            </a:extLst>
          </p:cNvPr>
          <p:cNvCxnSpPr>
            <a:cxnSpLocks/>
          </p:cNvCxnSpPr>
          <p:nvPr/>
        </p:nvCxnSpPr>
        <p:spPr bwMode="auto">
          <a:xfrm>
            <a:off x="8638500" y="2834596"/>
            <a:ext cx="0" cy="226249"/>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CC936A83-89CC-56E7-4B48-131A820E6460}"/>
              </a:ext>
            </a:extLst>
          </p:cNvPr>
          <p:cNvCxnSpPr>
            <a:cxnSpLocks/>
          </p:cNvCxnSpPr>
          <p:nvPr/>
        </p:nvCxnSpPr>
        <p:spPr bwMode="auto">
          <a:xfrm>
            <a:off x="8685461" y="2843946"/>
            <a:ext cx="0" cy="226249"/>
          </a:xfrm>
          <a:prstGeom prst="line">
            <a:avLst/>
          </a:prstGeom>
          <a:noFill/>
          <a:ln w="28575"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A8026835-AF44-98E2-1DDA-5B808FE3CC54}"/>
              </a:ext>
            </a:extLst>
          </p:cNvPr>
          <p:cNvCxnSpPr>
            <a:cxnSpLocks/>
          </p:cNvCxnSpPr>
          <p:nvPr/>
        </p:nvCxnSpPr>
        <p:spPr bwMode="auto">
          <a:xfrm>
            <a:off x="8732422" y="2837136"/>
            <a:ext cx="0" cy="245013"/>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CFB4FC1E-A294-E259-4260-EA99B5F20354}"/>
              </a:ext>
            </a:extLst>
          </p:cNvPr>
          <p:cNvCxnSpPr>
            <a:cxnSpLocks/>
          </p:cNvCxnSpPr>
          <p:nvPr/>
        </p:nvCxnSpPr>
        <p:spPr bwMode="auto">
          <a:xfrm>
            <a:off x="8779383" y="2837136"/>
            <a:ext cx="0" cy="242473"/>
          </a:xfrm>
          <a:prstGeom prst="line">
            <a:avLst/>
          </a:prstGeom>
          <a:noFill/>
          <a:ln w="28575"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C0F94E88-C0F3-2DCA-6A9A-54AA34A73FF8}"/>
              </a:ext>
            </a:extLst>
          </p:cNvPr>
          <p:cNvCxnSpPr>
            <a:cxnSpLocks/>
          </p:cNvCxnSpPr>
          <p:nvPr/>
        </p:nvCxnSpPr>
        <p:spPr bwMode="auto">
          <a:xfrm>
            <a:off x="8826344" y="2850539"/>
            <a:ext cx="0" cy="245013"/>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9357ED75-B8D5-AFB7-902D-305B55C73110}"/>
              </a:ext>
            </a:extLst>
          </p:cNvPr>
          <p:cNvCxnSpPr>
            <a:cxnSpLocks/>
          </p:cNvCxnSpPr>
          <p:nvPr/>
        </p:nvCxnSpPr>
        <p:spPr bwMode="auto">
          <a:xfrm>
            <a:off x="8873305" y="2850539"/>
            <a:ext cx="0" cy="242473"/>
          </a:xfrm>
          <a:prstGeom prst="line">
            <a:avLst/>
          </a:prstGeom>
          <a:noFill/>
          <a:ln w="28575"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E98EE83A-98FF-5DFB-1AA9-5F791C564346}"/>
              </a:ext>
            </a:extLst>
          </p:cNvPr>
          <p:cNvCxnSpPr>
            <a:cxnSpLocks/>
          </p:cNvCxnSpPr>
          <p:nvPr/>
        </p:nvCxnSpPr>
        <p:spPr bwMode="auto">
          <a:xfrm>
            <a:off x="8920266" y="2837136"/>
            <a:ext cx="0" cy="269132"/>
          </a:xfrm>
          <a:prstGeom prst="line">
            <a:avLst/>
          </a:prstGeom>
          <a:noFill/>
          <a:ln w="28575"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8518A557-9F9B-82D4-3B00-66AA5B4A8C9C}"/>
              </a:ext>
            </a:extLst>
          </p:cNvPr>
          <p:cNvCxnSpPr>
            <a:cxnSpLocks/>
          </p:cNvCxnSpPr>
          <p:nvPr/>
        </p:nvCxnSpPr>
        <p:spPr bwMode="auto">
          <a:xfrm>
            <a:off x="8967227" y="2850539"/>
            <a:ext cx="0" cy="255729"/>
          </a:xfrm>
          <a:prstGeom prst="line">
            <a:avLst/>
          </a:prstGeom>
          <a:noFill/>
          <a:ln w="28575" cap="flat" cmpd="sng" algn="ctr">
            <a:solidFill>
              <a:schemeClr val="accent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97177C72-1FA6-0A2F-D5CF-A3E6C1D1C47C}"/>
              </a:ext>
            </a:extLst>
          </p:cNvPr>
          <p:cNvCxnSpPr>
            <a:cxnSpLocks/>
          </p:cNvCxnSpPr>
          <p:nvPr/>
        </p:nvCxnSpPr>
        <p:spPr bwMode="auto">
          <a:xfrm>
            <a:off x="9014188" y="2837136"/>
            <a:ext cx="0" cy="269132"/>
          </a:xfrm>
          <a:prstGeom prst="line">
            <a:avLst/>
          </a:prstGeom>
          <a:noFill/>
          <a:ln w="28575"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562BCEB9-FF4B-BA65-0C63-4EF2169B02C0}"/>
              </a:ext>
            </a:extLst>
          </p:cNvPr>
          <p:cNvCxnSpPr>
            <a:cxnSpLocks/>
          </p:cNvCxnSpPr>
          <p:nvPr/>
        </p:nvCxnSpPr>
        <p:spPr bwMode="auto">
          <a:xfrm>
            <a:off x="9061149" y="2853079"/>
            <a:ext cx="0" cy="255729"/>
          </a:xfrm>
          <a:prstGeom prst="line">
            <a:avLst/>
          </a:prstGeom>
          <a:noFill/>
          <a:ln w="28575" cap="flat" cmpd="sng" algn="ctr">
            <a:solidFill>
              <a:schemeClr val="accent1"/>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00233AFE-72BC-6D7F-2AA2-E37A34482C56}"/>
              </a:ext>
            </a:extLst>
          </p:cNvPr>
          <p:cNvCxnSpPr>
            <a:cxnSpLocks/>
          </p:cNvCxnSpPr>
          <p:nvPr/>
        </p:nvCxnSpPr>
        <p:spPr bwMode="auto">
          <a:xfrm>
            <a:off x="9108110" y="2838757"/>
            <a:ext cx="0" cy="269132"/>
          </a:xfrm>
          <a:prstGeom prst="line">
            <a:avLst/>
          </a:prstGeom>
          <a:noFill/>
          <a:ln w="28575"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3A11E4E2-FD07-12A3-6D57-2A4212F45DE2}"/>
              </a:ext>
            </a:extLst>
          </p:cNvPr>
          <p:cNvCxnSpPr>
            <a:cxnSpLocks/>
          </p:cNvCxnSpPr>
          <p:nvPr/>
        </p:nvCxnSpPr>
        <p:spPr bwMode="auto">
          <a:xfrm>
            <a:off x="9155071" y="2837055"/>
            <a:ext cx="0" cy="269132"/>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DA34BE5B-E041-2898-F220-F7D434575ACB}"/>
              </a:ext>
            </a:extLst>
          </p:cNvPr>
          <p:cNvCxnSpPr>
            <a:cxnSpLocks/>
          </p:cNvCxnSpPr>
          <p:nvPr/>
        </p:nvCxnSpPr>
        <p:spPr bwMode="auto">
          <a:xfrm>
            <a:off x="9202032" y="2847999"/>
            <a:ext cx="0" cy="269132"/>
          </a:xfrm>
          <a:prstGeom prst="line">
            <a:avLst/>
          </a:prstGeom>
          <a:noFill/>
          <a:ln w="28575"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FE957F4C-A20E-FE5F-7B88-6DE36973EB32}"/>
              </a:ext>
            </a:extLst>
          </p:cNvPr>
          <p:cNvCxnSpPr>
            <a:cxnSpLocks/>
          </p:cNvCxnSpPr>
          <p:nvPr/>
        </p:nvCxnSpPr>
        <p:spPr bwMode="auto">
          <a:xfrm>
            <a:off x="9248993" y="2856744"/>
            <a:ext cx="0" cy="269132"/>
          </a:xfrm>
          <a:prstGeom prst="line">
            <a:avLst/>
          </a:prstGeom>
          <a:noFill/>
          <a:ln w="28575"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2BEFAD56-0C82-6E3B-328E-FF7E55351CA1}"/>
              </a:ext>
            </a:extLst>
          </p:cNvPr>
          <p:cNvCxnSpPr>
            <a:cxnSpLocks/>
          </p:cNvCxnSpPr>
          <p:nvPr/>
        </p:nvCxnSpPr>
        <p:spPr bwMode="auto">
          <a:xfrm>
            <a:off x="9295954" y="2841039"/>
            <a:ext cx="0" cy="284837"/>
          </a:xfrm>
          <a:prstGeom prst="line">
            <a:avLst/>
          </a:prstGeom>
          <a:noFill/>
          <a:ln w="28575"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1AD8F2A2-59F7-4F86-7EE0-3C372FE70C1A}"/>
              </a:ext>
            </a:extLst>
          </p:cNvPr>
          <p:cNvCxnSpPr>
            <a:cxnSpLocks/>
          </p:cNvCxnSpPr>
          <p:nvPr/>
        </p:nvCxnSpPr>
        <p:spPr bwMode="auto">
          <a:xfrm>
            <a:off x="9342915" y="2842272"/>
            <a:ext cx="0" cy="284837"/>
          </a:xfrm>
          <a:prstGeom prst="line">
            <a:avLst/>
          </a:prstGeom>
          <a:noFill/>
          <a:ln w="28575"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AD044B73-9D38-5738-F246-CE226D64EBAE}"/>
              </a:ext>
            </a:extLst>
          </p:cNvPr>
          <p:cNvCxnSpPr>
            <a:cxnSpLocks/>
          </p:cNvCxnSpPr>
          <p:nvPr/>
        </p:nvCxnSpPr>
        <p:spPr bwMode="auto">
          <a:xfrm>
            <a:off x="9389876" y="2839595"/>
            <a:ext cx="0" cy="284837"/>
          </a:xfrm>
          <a:prstGeom prst="line">
            <a:avLst/>
          </a:prstGeom>
          <a:noFill/>
          <a:ln w="28575"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AF81ECC9-8A87-BE30-A017-22AD9B91367B}"/>
              </a:ext>
            </a:extLst>
          </p:cNvPr>
          <p:cNvCxnSpPr>
            <a:cxnSpLocks/>
          </p:cNvCxnSpPr>
          <p:nvPr/>
        </p:nvCxnSpPr>
        <p:spPr bwMode="auto">
          <a:xfrm>
            <a:off x="9436837" y="2839595"/>
            <a:ext cx="0" cy="284837"/>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FB492E2B-1055-B7C4-058E-44593423B89E}"/>
              </a:ext>
            </a:extLst>
          </p:cNvPr>
          <p:cNvCxnSpPr>
            <a:cxnSpLocks/>
          </p:cNvCxnSpPr>
          <p:nvPr/>
        </p:nvCxnSpPr>
        <p:spPr bwMode="auto">
          <a:xfrm>
            <a:off x="9483798" y="2838499"/>
            <a:ext cx="0" cy="284837"/>
          </a:xfrm>
          <a:prstGeom prst="line">
            <a:avLst/>
          </a:prstGeom>
          <a:noFill/>
          <a:ln w="28575" cap="flat" cmpd="sng" algn="ctr">
            <a:solidFill>
              <a:schemeClr val="accent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E8846512-2DF5-B569-C1D8-03C07F0CCFF1}"/>
              </a:ext>
            </a:extLst>
          </p:cNvPr>
          <p:cNvCxnSpPr>
            <a:cxnSpLocks/>
          </p:cNvCxnSpPr>
          <p:nvPr/>
        </p:nvCxnSpPr>
        <p:spPr bwMode="auto">
          <a:xfrm>
            <a:off x="9530759" y="2839595"/>
            <a:ext cx="0" cy="284837"/>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715DABFE-9DC9-9CF2-F97B-26F4A918B012}"/>
              </a:ext>
            </a:extLst>
          </p:cNvPr>
          <p:cNvCxnSpPr>
            <a:cxnSpLocks/>
          </p:cNvCxnSpPr>
          <p:nvPr/>
        </p:nvCxnSpPr>
        <p:spPr bwMode="auto">
          <a:xfrm>
            <a:off x="9577720" y="2842135"/>
            <a:ext cx="0" cy="284837"/>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D8880153-399E-1860-087F-800C271CD38A}"/>
              </a:ext>
            </a:extLst>
          </p:cNvPr>
          <p:cNvCxnSpPr>
            <a:cxnSpLocks/>
          </p:cNvCxnSpPr>
          <p:nvPr/>
        </p:nvCxnSpPr>
        <p:spPr bwMode="auto">
          <a:xfrm>
            <a:off x="9624681" y="2842135"/>
            <a:ext cx="0" cy="284837"/>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B3970A7F-442F-ACB0-9E72-66E60C0AE0F6}"/>
              </a:ext>
            </a:extLst>
          </p:cNvPr>
          <p:cNvCxnSpPr>
            <a:cxnSpLocks/>
          </p:cNvCxnSpPr>
          <p:nvPr/>
        </p:nvCxnSpPr>
        <p:spPr bwMode="auto">
          <a:xfrm>
            <a:off x="9671642" y="2834515"/>
            <a:ext cx="0" cy="318538"/>
          </a:xfrm>
          <a:prstGeom prst="line">
            <a:avLst/>
          </a:prstGeom>
          <a:noFill/>
          <a:ln w="28575" cap="flat" cmpd="sng" algn="ctr">
            <a:solidFill>
              <a:schemeClr val="accent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1DEFE392-A5D1-2D20-7486-EDA3036F8D41}"/>
              </a:ext>
            </a:extLst>
          </p:cNvPr>
          <p:cNvCxnSpPr>
            <a:cxnSpLocks/>
          </p:cNvCxnSpPr>
          <p:nvPr/>
        </p:nvCxnSpPr>
        <p:spPr bwMode="auto">
          <a:xfrm>
            <a:off x="9718603" y="2839595"/>
            <a:ext cx="0" cy="312112"/>
          </a:xfrm>
          <a:prstGeom prst="line">
            <a:avLst/>
          </a:prstGeom>
          <a:noFill/>
          <a:ln w="28575"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D1D0F885-E9BB-151A-DD06-82B7B6CA90A1}"/>
              </a:ext>
            </a:extLst>
          </p:cNvPr>
          <p:cNvCxnSpPr>
            <a:cxnSpLocks/>
          </p:cNvCxnSpPr>
          <p:nvPr/>
        </p:nvCxnSpPr>
        <p:spPr bwMode="auto">
          <a:xfrm>
            <a:off x="9765564" y="2834515"/>
            <a:ext cx="0" cy="318538"/>
          </a:xfrm>
          <a:prstGeom prst="line">
            <a:avLst/>
          </a:prstGeom>
          <a:noFill/>
          <a:ln w="28575"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454A3768-0CAB-E8B0-51DB-EE3FA7F35F31}"/>
              </a:ext>
            </a:extLst>
          </p:cNvPr>
          <p:cNvCxnSpPr>
            <a:cxnSpLocks/>
          </p:cNvCxnSpPr>
          <p:nvPr/>
        </p:nvCxnSpPr>
        <p:spPr bwMode="auto">
          <a:xfrm>
            <a:off x="9812525" y="2839595"/>
            <a:ext cx="0" cy="312112"/>
          </a:xfrm>
          <a:prstGeom prst="line">
            <a:avLst/>
          </a:prstGeom>
          <a:noFill/>
          <a:ln w="28575"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88103418-05BE-F75E-6106-A6B1C4DB448A}"/>
              </a:ext>
            </a:extLst>
          </p:cNvPr>
          <p:cNvCxnSpPr>
            <a:cxnSpLocks/>
          </p:cNvCxnSpPr>
          <p:nvPr/>
        </p:nvCxnSpPr>
        <p:spPr bwMode="auto">
          <a:xfrm>
            <a:off x="9859486" y="2843579"/>
            <a:ext cx="0" cy="338455"/>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1B093E94-8563-9F64-E798-C404407148D6}"/>
              </a:ext>
            </a:extLst>
          </p:cNvPr>
          <p:cNvCxnSpPr>
            <a:cxnSpLocks/>
          </p:cNvCxnSpPr>
          <p:nvPr/>
        </p:nvCxnSpPr>
        <p:spPr bwMode="auto">
          <a:xfrm>
            <a:off x="9906447" y="2843579"/>
            <a:ext cx="0" cy="338455"/>
          </a:xfrm>
          <a:prstGeom prst="line">
            <a:avLst/>
          </a:prstGeom>
          <a:noFill/>
          <a:ln w="28575"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93C61E2C-48DF-1377-BF23-0134A08C228A}"/>
              </a:ext>
            </a:extLst>
          </p:cNvPr>
          <p:cNvCxnSpPr>
            <a:cxnSpLocks/>
          </p:cNvCxnSpPr>
          <p:nvPr/>
        </p:nvCxnSpPr>
        <p:spPr bwMode="auto">
          <a:xfrm>
            <a:off x="9953408" y="2837055"/>
            <a:ext cx="0" cy="359357"/>
          </a:xfrm>
          <a:prstGeom prst="line">
            <a:avLst/>
          </a:prstGeom>
          <a:noFill/>
          <a:ln w="28575" cap="flat" cmpd="sng" algn="ctr">
            <a:solidFill>
              <a:schemeClr val="accent3"/>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CF27CB0C-C4BF-6901-585E-E25878CE96BB}"/>
              </a:ext>
            </a:extLst>
          </p:cNvPr>
          <p:cNvCxnSpPr>
            <a:cxnSpLocks/>
          </p:cNvCxnSpPr>
          <p:nvPr/>
        </p:nvCxnSpPr>
        <p:spPr bwMode="auto">
          <a:xfrm>
            <a:off x="10000369" y="2846299"/>
            <a:ext cx="0" cy="359357"/>
          </a:xfrm>
          <a:prstGeom prst="line">
            <a:avLst/>
          </a:prstGeom>
          <a:noFill/>
          <a:ln w="28575"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76F82BCB-6D81-4163-082C-E7513BFB0D94}"/>
              </a:ext>
            </a:extLst>
          </p:cNvPr>
          <p:cNvCxnSpPr>
            <a:cxnSpLocks/>
          </p:cNvCxnSpPr>
          <p:nvPr/>
        </p:nvCxnSpPr>
        <p:spPr bwMode="auto">
          <a:xfrm>
            <a:off x="10047330" y="2846299"/>
            <a:ext cx="0" cy="359357"/>
          </a:xfrm>
          <a:prstGeom prst="line">
            <a:avLst/>
          </a:prstGeom>
          <a:noFill/>
          <a:ln w="28575" cap="flat" cmpd="sng" algn="ctr">
            <a:solidFill>
              <a:schemeClr val="accent3"/>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A23AD068-95E4-C53E-5165-78624890C078}"/>
              </a:ext>
            </a:extLst>
          </p:cNvPr>
          <p:cNvCxnSpPr>
            <a:cxnSpLocks/>
          </p:cNvCxnSpPr>
          <p:nvPr/>
        </p:nvCxnSpPr>
        <p:spPr bwMode="auto">
          <a:xfrm>
            <a:off x="10094291" y="2844310"/>
            <a:ext cx="0" cy="359357"/>
          </a:xfrm>
          <a:prstGeom prst="line">
            <a:avLst/>
          </a:prstGeom>
          <a:noFill/>
          <a:ln w="28575"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B8062DED-1310-3B9B-8DAE-C3A482E39923}"/>
              </a:ext>
            </a:extLst>
          </p:cNvPr>
          <p:cNvCxnSpPr>
            <a:cxnSpLocks/>
          </p:cNvCxnSpPr>
          <p:nvPr/>
        </p:nvCxnSpPr>
        <p:spPr bwMode="auto">
          <a:xfrm>
            <a:off x="10141252" y="2837055"/>
            <a:ext cx="0" cy="369109"/>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A5B787D9-E9FF-733E-BD52-EE02F4B9D3D4}"/>
              </a:ext>
            </a:extLst>
          </p:cNvPr>
          <p:cNvCxnSpPr>
            <a:cxnSpLocks/>
          </p:cNvCxnSpPr>
          <p:nvPr/>
        </p:nvCxnSpPr>
        <p:spPr bwMode="auto">
          <a:xfrm>
            <a:off x="10188213" y="2837055"/>
            <a:ext cx="0" cy="384159"/>
          </a:xfrm>
          <a:prstGeom prst="line">
            <a:avLst/>
          </a:prstGeom>
          <a:noFill/>
          <a:ln w="28575"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0808FE8B-9A11-CAF8-F8FB-B9D2CA0715DA}"/>
              </a:ext>
            </a:extLst>
          </p:cNvPr>
          <p:cNvCxnSpPr>
            <a:cxnSpLocks/>
          </p:cNvCxnSpPr>
          <p:nvPr/>
        </p:nvCxnSpPr>
        <p:spPr bwMode="auto">
          <a:xfrm>
            <a:off x="10235174" y="2852105"/>
            <a:ext cx="0" cy="369109"/>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F6A23AE5-D5DD-C764-24C8-7CAC44F0924F}"/>
              </a:ext>
            </a:extLst>
          </p:cNvPr>
          <p:cNvCxnSpPr>
            <a:cxnSpLocks/>
          </p:cNvCxnSpPr>
          <p:nvPr/>
        </p:nvCxnSpPr>
        <p:spPr bwMode="auto">
          <a:xfrm>
            <a:off x="10282135" y="2837055"/>
            <a:ext cx="0" cy="395707"/>
          </a:xfrm>
          <a:prstGeom prst="line">
            <a:avLst/>
          </a:prstGeom>
          <a:noFill/>
          <a:ln w="28575"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B7702C8E-03BB-8A4B-3868-708493822B5D}"/>
              </a:ext>
            </a:extLst>
          </p:cNvPr>
          <p:cNvCxnSpPr>
            <a:cxnSpLocks/>
          </p:cNvCxnSpPr>
          <p:nvPr/>
        </p:nvCxnSpPr>
        <p:spPr bwMode="auto">
          <a:xfrm>
            <a:off x="10329096" y="2841039"/>
            <a:ext cx="0" cy="397935"/>
          </a:xfrm>
          <a:prstGeom prst="line">
            <a:avLst/>
          </a:prstGeom>
          <a:noFill/>
          <a:ln w="28575"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052CBB65-7744-0460-1738-DF79A894ADC4}"/>
              </a:ext>
            </a:extLst>
          </p:cNvPr>
          <p:cNvCxnSpPr>
            <a:cxnSpLocks/>
          </p:cNvCxnSpPr>
          <p:nvPr/>
        </p:nvCxnSpPr>
        <p:spPr bwMode="auto">
          <a:xfrm>
            <a:off x="10376057" y="2845411"/>
            <a:ext cx="0" cy="397935"/>
          </a:xfrm>
          <a:prstGeom prst="line">
            <a:avLst/>
          </a:prstGeom>
          <a:noFill/>
          <a:ln w="28575"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AB505A15-CE4A-9CB7-3129-56F1830BC359}"/>
              </a:ext>
            </a:extLst>
          </p:cNvPr>
          <p:cNvCxnSpPr>
            <a:cxnSpLocks/>
          </p:cNvCxnSpPr>
          <p:nvPr/>
        </p:nvCxnSpPr>
        <p:spPr bwMode="auto">
          <a:xfrm>
            <a:off x="10423018" y="2843579"/>
            <a:ext cx="0" cy="415611"/>
          </a:xfrm>
          <a:prstGeom prst="line">
            <a:avLst/>
          </a:prstGeom>
          <a:noFill/>
          <a:ln w="28575" cap="flat" cmpd="sng" algn="ctr">
            <a:solidFill>
              <a:schemeClr val="accent3"/>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54A25E85-0813-6290-1422-44111151D110}"/>
              </a:ext>
            </a:extLst>
          </p:cNvPr>
          <p:cNvCxnSpPr>
            <a:cxnSpLocks/>
          </p:cNvCxnSpPr>
          <p:nvPr/>
        </p:nvCxnSpPr>
        <p:spPr bwMode="auto">
          <a:xfrm>
            <a:off x="10469979" y="2848658"/>
            <a:ext cx="0" cy="415611"/>
          </a:xfrm>
          <a:prstGeom prst="line">
            <a:avLst/>
          </a:prstGeom>
          <a:noFill/>
          <a:ln w="28575"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4604F7A8-E159-55C3-77E6-F71E5DD2B45A}"/>
              </a:ext>
            </a:extLst>
          </p:cNvPr>
          <p:cNvCxnSpPr>
            <a:cxnSpLocks/>
          </p:cNvCxnSpPr>
          <p:nvPr/>
        </p:nvCxnSpPr>
        <p:spPr bwMode="auto">
          <a:xfrm>
            <a:off x="10516940" y="2853079"/>
            <a:ext cx="0" cy="420691"/>
          </a:xfrm>
          <a:prstGeom prst="line">
            <a:avLst/>
          </a:prstGeom>
          <a:noFill/>
          <a:ln w="28575"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7A30BD76-21F3-0E4F-4902-F2DE3A90BE2D}"/>
              </a:ext>
            </a:extLst>
          </p:cNvPr>
          <p:cNvCxnSpPr>
            <a:cxnSpLocks/>
          </p:cNvCxnSpPr>
          <p:nvPr/>
        </p:nvCxnSpPr>
        <p:spPr bwMode="auto">
          <a:xfrm>
            <a:off x="10563901" y="2853079"/>
            <a:ext cx="0" cy="420691"/>
          </a:xfrm>
          <a:prstGeom prst="line">
            <a:avLst/>
          </a:prstGeom>
          <a:noFill/>
          <a:ln w="28575" cap="flat" cmpd="sng" algn="ctr">
            <a:solidFill>
              <a:schemeClr val="accent3"/>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E7619A96-A834-C575-BB24-A7E99285C587}"/>
              </a:ext>
            </a:extLst>
          </p:cNvPr>
          <p:cNvCxnSpPr>
            <a:cxnSpLocks/>
          </p:cNvCxnSpPr>
          <p:nvPr/>
        </p:nvCxnSpPr>
        <p:spPr bwMode="auto">
          <a:xfrm>
            <a:off x="10610862" y="2853079"/>
            <a:ext cx="0" cy="420691"/>
          </a:xfrm>
          <a:prstGeom prst="line">
            <a:avLst/>
          </a:prstGeom>
          <a:noFill/>
          <a:ln w="28575"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8CCD9827-71E6-1936-60D4-0554BCFC3C29}"/>
              </a:ext>
            </a:extLst>
          </p:cNvPr>
          <p:cNvCxnSpPr>
            <a:cxnSpLocks/>
          </p:cNvCxnSpPr>
          <p:nvPr/>
        </p:nvCxnSpPr>
        <p:spPr bwMode="auto">
          <a:xfrm>
            <a:off x="10657823" y="2837055"/>
            <a:ext cx="0" cy="444891"/>
          </a:xfrm>
          <a:prstGeom prst="line">
            <a:avLst/>
          </a:prstGeom>
          <a:noFill/>
          <a:ln w="28575"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52680D1E-72AD-0998-16BC-E2B5260A9E1D}"/>
              </a:ext>
            </a:extLst>
          </p:cNvPr>
          <p:cNvCxnSpPr>
            <a:cxnSpLocks/>
          </p:cNvCxnSpPr>
          <p:nvPr/>
        </p:nvCxnSpPr>
        <p:spPr bwMode="auto">
          <a:xfrm>
            <a:off x="10704784" y="2837902"/>
            <a:ext cx="0" cy="444891"/>
          </a:xfrm>
          <a:prstGeom prst="line">
            <a:avLst/>
          </a:prstGeom>
          <a:noFill/>
          <a:ln w="28575" cap="flat" cmpd="sng" algn="ctr">
            <a:solidFill>
              <a:schemeClr val="accent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869EA5DF-977B-1D2A-2A9D-201BCD4BD061}"/>
              </a:ext>
            </a:extLst>
          </p:cNvPr>
          <p:cNvCxnSpPr>
            <a:cxnSpLocks/>
          </p:cNvCxnSpPr>
          <p:nvPr/>
        </p:nvCxnSpPr>
        <p:spPr bwMode="auto">
          <a:xfrm>
            <a:off x="10751745" y="2837316"/>
            <a:ext cx="0" cy="444891"/>
          </a:xfrm>
          <a:prstGeom prst="line">
            <a:avLst/>
          </a:prstGeom>
          <a:noFill/>
          <a:ln w="28575"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D9FB4A1A-FBD7-2A91-F7D5-B267500D8C70}"/>
              </a:ext>
            </a:extLst>
          </p:cNvPr>
          <p:cNvCxnSpPr>
            <a:cxnSpLocks/>
          </p:cNvCxnSpPr>
          <p:nvPr/>
        </p:nvCxnSpPr>
        <p:spPr bwMode="auto">
          <a:xfrm>
            <a:off x="10798706" y="2838499"/>
            <a:ext cx="0" cy="482817"/>
          </a:xfrm>
          <a:prstGeom prst="line">
            <a:avLst/>
          </a:prstGeom>
          <a:noFill/>
          <a:ln w="28575"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A7CB766E-D12D-A311-630B-72191A1E4CDA}"/>
              </a:ext>
            </a:extLst>
          </p:cNvPr>
          <p:cNvCxnSpPr>
            <a:cxnSpLocks/>
          </p:cNvCxnSpPr>
          <p:nvPr/>
        </p:nvCxnSpPr>
        <p:spPr bwMode="auto">
          <a:xfrm>
            <a:off x="10845667" y="2845856"/>
            <a:ext cx="0" cy="482817"/>
          </a:xfrm>
          <a:prstGeom prst="line">
            <a:avLst/>
          </a:prstGeom>
          <a:noFill/>
          <a:ln w="28575" cap="flat" cmpd="sng" algn="ctr">
            <a:solidFill>
              <a:schemeClr val="accent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2206D8D8-E3B6-323E-961B-E061E3507698}"/>
              </a:ext>
            </a:extLst>
          </p:cNvPr>
          <p:cNvCxnSpPr>
            <a:cxnSpLocks/>
          </p:cNvCxnSpPr>
          <p:nvPr/>
        </p:nvCxnSpPr>
        <p:spPr bwMode="auto">
          <a:xfrm>
            <a:off x="10892628" y="2843579"/>
            <a:ext cx="0" cy="505573"/>
          </a:xfrm>
          <a:prstGeom prst="line">
            <a:avLst/>
          </a:prstGeom>
          <a:noFill/>
          <a:ln w="28575" cap="flat" cmpd="sng" algn="ctr">
            <a:solidFill>
              <a:schemeClr val="accent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8F4B640D-564E-6342-6F22-D7E2D140530F}"/>
              </a:ext>
            </a:extLst>
          </p:cNvPr>
          <p:cNvCxnSpPr>
            <a:cxnSpLocks/>
          </p:cNvCxnSpPr>
          <p:nvPr/>
        </p:nvCxnSpPr>
        <p:spPr bwMode="auto">
          <a:xfrm>
            <a:off x="10939589" y="2848073"/>
            <a:ext cx="0" cy="505573"/>
          </a:xfrm>
          <a:prstGeom prst="line">
            <a:avLst/>
          </a:prstGeom>
          <a:noFill/>
          <a:ln w="28575"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11969F89-EE1E-BF5C-1A9C-2C572ECE9E09}"/>
              </a:ext>
            </a:extLst>
          </p:cNvPr>
          <p:cNvCxnSpPr>
            <a:cxnSpLocks/>
          </p:cNvCxnSpPr>
          <p:nvPr/>
        </p:nvCxnSpPr>
        <p:spPr bwMode="auto">
          <a:xfrm>
            <a:off x="10986550" y="2837055"/>
            <a:ext cx="0" cy="531555"/>
          </a:xfrm>
          <a:prstGeom prst="line">
            <a:avLst/>
          </a:prstGeom>
          <a:noFill/>
          <a:ln w="28575"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C3A75BDC-9ECB-5259-B069-427AB032CB5A}"/>
              </a:ext>
            </a:extLst>
          </p:cNvPr>
          <p:cNvCxnSpPr>
            <a:cxnSpLocks/>
          </p:cNvCxnSpPr>
          <p:nvPr/>
        </p:nvCxnSpPr>
        <p:spPr bwMode="auto">
          <a:xfrm>
            <a:off x="11033511" y="2837055"/>
            <a:ext cx="0" cy="531555"/>
          </a:xfrm>
          <a:prstGeom prst="line">
            <a:avLst/>
          </a:prstGeom>
          <a:noFill/>
          <a:ln w="28575" cap="flat" cmpd="sng" algn="ctr">
            <a:solidFill>
              <a:schemeClr val="accent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7B3F617A-E5AD-3983-8467-FFBDFB61DBDA}"/>
              </a:ext>
            </a:extLst>
          </p:cNvPr>
          <p:cNvCxnSpPr>
            <a:cxnSpLocks/>
          </p:cNvCxnSpPr>
          <p:nvPr/>
        </p:nvCxnSpPr>
        <p:spPr bwMode="auto">
          <a:xfrm>
            <a:off x="11080472" y="2837054"/>
            <a:ext cx="0" cy="531555"/>
          </a:xfrm>
          <a:prstGeom prst="line">
            <a:avLst/>
          </a:prstGeom>
          <a:noFill/>
          <a:ln w="28575"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AE5DBAE7-CF68-46F7-CB25-2B1BD25D7230}"/>
              </a:ext>
            </a:extLst>
          </p:cNvPr>
          <p:cNvCxnSpPr>
            <a:cxnSpLocks/>
          </p:cNvCxnSpPr>
          <p:nvPr/>
        </p:nvCxnSpPr>
        <p:spPr bwMode="auto">
          <a:xfrm>
            <a:off x="11127433" y="2847999"/>
            <a:ext cx="0" cy="531555"/>
          </a:xfrm>
          <a:prstGeom prst="line">
            <a:avLst/>
          </a:prstGeom>
          <a:noFill/>
          <a:ln w="28575"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D37C14D4-3ED4-31D9-C92F-EE1418F253C5}"/>
              </a:ext>
            </a:extLst>
          </p:cNvPr>
          <p:cNvCxnSpPr>
            <a:cxnSpLocks/>
          </p:cNvCxnSpPr>
          <p:nvPr/>
        </p:nvCxnSpPr>
        <p:spPr bwMode="auto">
          <a:xfrm>
            <a:off x="11174394" y="2843579"/>
            <a:ext cx="0" cy="538514"/>
          </a:xfrm>
          <a:prstGeom prst="line">
            <a:avLst/>
          </a:prstGeom>
          <a:noFill/>
          <a:ln w="28575"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BF05BF30-73DB-D25A-B7C5-653EC3687551}"/>
              </a:ext>
            </a:extLst>
          </p:cNvPr>
          <p:cNvCxnSpPr>
            <a:cxnSpLocks/>
          </p:cNvCxnSpPr>
          <p:nvPr/>
        </p:nvCxnSpPr>
        <p:spPr bwMode="auto">
          <a:xfrm>
            <a:off x="11221355" y="2850539"/>
            <a:ext cx="0" cy="544053"/>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D4E786E3-14A5-EA6B-D2BF-24053FC063F6}"/>
              </a:ext>
            </a:extLst>
          </p:cNvPr>
          <p:cNvCxnSpPr>
            <a:cxnSpLocks/>
          </p:cNvCxnSpPr>
          <p:nvPr/>
        </p:nvCxnSpPr>
        <p:spPr bwMode="auto">
          <a:xfrm>
            <a:off x="11268316" y="2837054"/>
            <a:ext cx="0" cy="575874"/>
          </a:xfrm>
          <a:prstGeom prst="line">
            <a:avLst/>
          </a:prstGeom>
          <a:noFill/>
          <a:ln w="28575"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A311580D-880B-F52E-0A27-C105341741D5}"/>
              </a:ext>
            </a:extLst>
          </p:cNvPr>
          <p:cNvCxnSpPr>
            <a:cxnSpLocks/>
          </p:cNvCxnSpPr>
          <p:nvPr/>
        </p:nvCxnSpPr>
        <p:spPr bwMode="auto">
          <a:xfrm>
            <a:off x="11315277" y="2843579"/>
            <a:ext cx="0" cy="567657"/>
          </a:xfrm>
          <a:prstGeom prst="line">
            <a:avLst/>
          </a:prstGeom>
          <a:noFill/>
          <a:ln w="28575"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52EC5FB1-4A5C-3D0B-E66B-9E083C0C8416}"/>
              </a:ext>
            </a:extLst>
          </p:cNvPr>
          <p:cNvCxnSpPr>
            <a:cxnSpLocks/>
          </p:cNvCxnSpPr>
          <p:nvPr/>
        </p:nvCxnSpPr>
        <p:spPr bwMode="auto">
          <a:xfrm>
            <a:off x="11362238" y="2837054"/>
            <a:ext cx="0" cy="594398"/>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05BD738A-4CB6-23BD-B3E2-04B10BF4E22A}"/>
              </a:ext>
            </a:extLst>
          </p:cNvPr>
          <p:cNvCxnSpPr>
            <a:cxnSpLocks/>
          </p:cNvCxnSpPr>
          <p:nvPr/>
        </p:nvCxnSpPr>
        <p:spPr bwMode="auto">
          <a:xfrm>
            <a:off x="11409199" y="2843579"/>
            <a:ext cx="0" cy="588215"/>
          </a:xfrm>
          <a:prstGeom prst="line">
            <a:avLst/>
          </a:prstGeom>
          <a:noFill/>
          <a:ln w="28575" cap="flat" cmpd="sng" algn="ctr">
            <a:solidFill>
              <a:schemeClr val="accent3"/>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9F18437C-5FA1-0FF4-FC0E-8F70E9BE0C56}"/>
              </a:ext>
            </a:extLst>
          </p:cNvPr>
          <p:cNvCxnSpPr>
            <a:cxnSpLocks/>
          </p:cNvCxnSpPr>
          <p:nvPr/>
        </p:nvCxnSpPr>
        <p:spPr bwMode="auto">
          <a:xfrm>
            <a:off x="11456160" y="2853079"/>
            <a:ext cx="0" cy="595633"/>
          </a:xfrm>
          <a:prstGeom prst="line">
            <a:avLst/>
          </a:prstGeom>
          <a:noFill/>
          <a:ln w="28575"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12FABFB2-3071-E156-6679-080A7F176620}"/>
              </a:ext>
            </a:extLst>
          </p:cNvPr>
          <p:cNvCxnSpPr>
            <a:cxnSpLocks/>
          </p:cNvCxnSpPr>
          <p:nvPr/>
        </p:nvCxnSpPr>
        <p:spPr bwMode="auto">
          <a:xfrm>
            <a:off x="11503121" y="2847999"/>
            <a:ext cx="0" cy="630252"/>
          </a:xfrm>
          <a:prstGeom prst="line">
            <a:avLst/>
          </a:prstGeom>
          <a:noFill/>
          <a:ln w="28575"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051DEEE7-C0DE-E61E-DBE5-51796E8E1896}"/>
              </a:ext>
            </a:extLst>
          </p:cNvPr>
          <p:cNvCxnSpPr>
            <a:cxnSpLocks/>
          </p:cNvCxnSpPr>
          <p:nvPr/>
        </p:nvCxnSpPr>
        <p:spPr bwMode="auto">
          <a:xfrm>
            <a:off x="11550082" y="2855417"/>
            <a:ext cx="0" cy="630252"/>
          </a:xfrm>
          <a:prstGeom prst="line">
            <a:avLst/>
          </a:prstGeom>
          <a:noFill/>
          <a:ln w="28575" cap="flat" cmpd="sng" algn="ctr">
            <a:solidFill>
              <a:schemeClr val="accent3"/>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6A65B998-E108-A025-B837-3279CB396901}"/>
              </a:ext>
            </a:extLst>
          </p:cNvPr>
          <p:cNvCxnSpPr>
            <a:cxnSpLocks/>
          </p:cNvCxnSpPr>
          <p:nvPr/>
        </p:nvCxnSpPr>
        <p:spPr bwMode="auto">
          <a:xfrm>
            <a:off x="11597043" y="2843579"/>
            <a:ext cx="0" cy="655112"/>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6CE924AF-2837-9380-DAF5-377ADA4E7456}"/>
              </a:ext>
            </a:extLst>
          </p:cNvPr>
          <p:cNvCxnSpPr>
            <a:cxnSpLocks/>
          </p:cNvCxnSpPr>
          <p:nvPr/>
        </p:nvCxnSpPr>
        <p:spPr bwMode="auto">
          <a:xfrm>
            <a:off x="11644004" y="2841039"/>
            <a:ext cx="0" cy="666245"/>
          </a:xfrm>
          <a:prstGeom prst="line">
            <a:avLst/>
          </a:prstGeom>
          <a:noFill/>
          <a:ln w="28575"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C0C33086-A424-15D1-58A5-A9A602D3893D}"/>
              </a:ext>
            </a:extLst>
          </p:cNvPr>
          <p:cNvCxnSpPr>
            <a:cxnSpLocks/>
          </p:cNvCxnSpPr>
          <p:nvPr/>
        </p:nvCxnSpPr>
        <p:spPr bwMode="auto">
          <a:xfrm>
            <a:off x="11690965" y="2850539"/>
            <a:ext cx="0" cy="686250"/>
          </a:xfrm>
          <a:prstGeom prst="line">
            <a:avLst/>
          </a:prstGeom>
          <a:noFill/>
          <a:ln w="28575"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AEA008E5-4C01-4BC4-F386-1C32243D7252}"/>
              </a:ext>
            </a:extLst>
          </p:cNvPr>
          <p:cNvCxnSpPr>
            <a:cxnSpLocks/>
          </p:cNvCxnSpPr>
          <p:nvPr/>
        </p:nvCxnSpPr>
        <p:spPr bwMode="auto">
          <a:xfrm>
            <a:off x="11737926" y="2837054"/>
            <a:ext cx="0" cy="788624"/>
          </a:xfrm>
          <a:prstGeom prst="line">
            <a:avLst/>
          </a:prstGeom>
          <a:noFill/>
          <a:ln w="28575"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4EB04A0E-96FE-F3E8-7D8B-E073D8FC912E}"/>
              </a:ext>
            </a:extLst>
          </p:cNvPr>
          <p:cNvCxnSpPr>
            <a:cxnSpLocks/>
          </p:cNvCxnSpPr>
          <p:nvPr/>
        </p:nvCxnSpPr>
        <p:spPr bwMode="auto">
          <a:xfrm>
            <a:off x="11784887" y="2837054"/>
            <a:ext cx="0" cy="823865"/>
          </a:xfrm>
          <a:prstGeom prst="line">
            <a:avLst/>
          </a:prstGeom>
          <a:noFill/>
          <a:ln w="28575" cap="flat" cmpd="sng" algn="ctr">
            <a:solidFill>
              <a:schemeClr val="accent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49558ED1-C515-C28B-1BE1-BFB4F6CF1E40}"/>
              </a:ext>
            </a:extLst>
          </p:cNvPr>
          <p:cNvCxnSpPr>
            <a:cxnSpLocks/>
          </p:cNvCxnSpPr>
          <p:nvPr/>
        </p:nvCxnSpPr>
        <p:spPr bwMode="auto">
          <a:xfrm>
            <a:off x="11831848" y="2842134"/>
            <a:ext cx="0" cy="817905"/>
          </a:xfrm>
          <a:prstGeom prst="line">
            <a:avLst/>
          </a:prstGeom>
          <a:noFill/>
          <a:ln w="28575"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3769DB46-1C63-7C4B-4B67-C24571DD3E86}"/>
              </a:ext>
            </a:extLst>
          </p:cNvPr>
          <p:cNvCxnSpPr>
            <a:cxnSpLocks/>
          </p:cNvCxnSpPr>
          <p:nvPr/>
        </p:nvCxnSpPr>
        <p:spPr bwMode="auto">
          <a:xfrm>
            <a:off x="11878809" y="2842134"/>
            <a:ext cx="0" cy="817905"/>
          </a:xfrm>
          <a:prstGeom prst="line">
            <a:avLst/>
          </a:prstGeom>
          <a:noFill/>
          <a:ln w="28575"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74EC4843-6DA0-000C-5009-BCACAAB84A7A}"/>
              </a:ext>
            </a:extLst>
          </p:cNvPr>
          <p:cNvCxnSpPr>
            <a:cxnSpLocks/>
          </p:cNvCxnSpPr>
          <p:nvPr/>
        </p:nvCxnSpPr>
        <p:spPr bwMode="auto">
          <a:xfrm>
            <a:off x="11925770" y="2841039"/>
            <a:ext cx="0" cy="817905"/>
          </a:xfrm>
          <a:prstGeom prst="line">
            <a:avLst/>
          </a:prstGeom>
          <a:noFill/>
          <a:ln w="28575"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B9466E0D-DEBF-6FD1-82DE-D675F1A86EDF}"/>
              </a:ext>
            </a:extLst>
          </p:cNvPr>
          <p:cNvCxnSpPr>
            <a:cxnSpLocks/>
          </p:cNvCxnSpPr>
          <p:nvPr/>
        </p:nvCxnSpPr>
        <p:spPr bwMode="auto">
          <a:xfrm>
            <a:off x="11972731" y="2841039"/>
            <a:ext cx="0" cy="817905"/>
          </a:xfrm>
          <a:prstGeom prst="line">
            <a:avLst/>
          </a:prstGeom>
          <a:noFill/>
          <a:ln w="28575"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911D0337-7F48-2B37-D8E6-6891D7D00E9A}"/>
              </a:ext>
            </a:extLst>
          </p:cNvPr>
          <p:cNvCxnSpPr>
            <a:cxnSpLocks/>
          </p:cNvCxnSpPr>
          <p:nvPr/>
        </p:nvCxnSpPr>
        <p:spPr bwMode="auto">
          <a:xfrm>
            <a:off x="12019740" y="2843579"/>
            <a:ext cx="0" cy="817905"/>
          </a:xfrm>
          <a:prstGeom prst="line">
            <a:avLst/>
          </a:prstGeom>
          <a:noFill/>
          <a:ln w="28575" cap="flat" cmpd="sng" algn="ctr">
            <a:solidFill>
              <a:schemeClr val="accent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AA8168E-C33A-5A90-2239-9FC243D6221A}"/>
              </a:ext>
            </a:extLst>
          </p:cNvPr>
          <p:cNvCxnSpPr/>
          <p:nvPr/>
        </p:nvCxnSpPr>
        <p:spPr bwMode="auto">
          <a:xfrm>
            <a:off x="6128429" y="2845563"/>
            <a:ext cx="5937975" cy="0"/>
          </a:xfrm>
          <a:prstGeom prst="line">
            <a:avLst/>
          </a:prstGeom>
          <a:noFill/>
          <a:ln w="28575" cap="flat" cmpd="sng" algn="ctr">
            <a:solidFill>
              <a:schemeClr val="bg1"/>
            </a:solidFill>
            <a:prstDash val="solid"/>
            <a:round/>
            <a:headEnd type="none" w="med" len="med"/>
            <a:tailEnd type="none" w="med" len="med"/>
          </a:ln>
          <a:effectLst/>
        </p:spPr>
      </p:cxnSp>
      <p:sp>
        <p:nvSpPr>
          <p:cNvPr id="9392" name="Freeform: Shape 9391">
            <a:extLst>
              <a:ext uri="{FF2B5EF4-FFF2-40B4-BE49-F238E27FC236}">
                <a16:creationId xmlns:a16="http://schemas.microsoft.com/office/drawing/2014/main" id="{71B5FFE6-B9D5-5814-13F4-3D13BB166685}"/>
              </a:ext>
            </a:extLst>
          </p:cNvPr>
          <p:cNvSpPr/>
          <p:nvPr/>
        </p:nvSpPr>
        <p:spPr bwMode="auto">
          <a:xfrm>
            <a:off x="6097487" y="4478330"/>
            <a:ext cx="5745108" cy="1378290"/>
          </a:xfrm>
          <a:custGeom>
            <a:avLst/>
            <a:gdLst>
              <a:gd name="connsiteX0" fmla="*/ 0 w 5745108"/>
              <a:gd name="connsiteY0" fmla="*/ 0 h 1378290"/>
              <a:gd name="connsiteX1" fmla="*/ 0 w 5745108"/>
              <a:gd name="connsiteY1" fmla="*/ 1378290 h 1378290"/>
              <a:gd name="connsiteX2" fmla="*/ 5745108 w 5745108"/>
              <a:gd name="connsiteY2" fmla="*/ 1378290 h 1378290"/>
            </a:gdLst>
            <a:ahLst/>
            <a:cxnLst>
              <a:cxn ang="0">
                <a:pos x="connsiteX0" y="connsiteY0"/>
              </a:cxn>
              <a:cxn ang="0">
                <a:pos x="connsiteX1" y="connsiteY1"/>
              </a:cxn>
              <a:cxn ang="0">
                <a:pos x="connsiteX2" y="connsiteY2"/>
              </a:cxn>
            </a:cxnLst>
            <a:rect l="l" t="t" r="r" b="b"/>
            <a:pathLst>
              <a:path w="5745108" h="1378290">
                <a:moveTo>
                  <a:pt x="0" y="0"/>
                </a:moveTo>
                <a:lnTo>
                  <a:pt x="0" y="1378290"/>
                </a:lnTo>
                <a:lnTo>
                  <a:pt x="5745108" y="137829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393" name="TextBox 9392">
            <a:extLst>
              <a:ext uri="{FF2B5EF4-FFF2-40B4-BE49-F238E27FC236}">
                <a16:creationId xmlns:a16="http://schemas.microsoft.com/office/drawing/2014/main" id="{E83D5A64-500F-44D7-23A9-A6ABC691E499}"/>
              </a:ext>
            </a:extLst>
          </p:cNvPr>
          <p:cNvSpPr txBox="1"/>
          <p:nvPr/>
        </p:nvSpPr>
        <p:spPr bwMode="auto">
          <a:xfrm>
            <a:off x="6058157" y="3837510"/>
            <a:ext cx="5797701" cy="52322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Target Lesions’ Sum of Diameters Among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Those With Confirmed CR/PR</a:t>
            </a:r>
          </a:p>
        </p:txBody>
      </p:sp>
      <p:grpSp>
        <p:nvGrpSpPr>
          <p:cNvPr id="9576" name="Group 9575">
            <a:extLst>
              <a:ext uri="{FF2B5EF4-FFF2-40B4-BE49-F238E27FC236}">
                <a16:creationId xmlns:a16="http://schemas.microsoft.com/office/drawing/2014/main" id="{6F7F669D-8065-E4A1-6375-B918DCA167BA}"/>
              </a:ext>
            </a:extLst>
          </p:cNvPr>
          <p:cNvGrpSpPr/>
          <p:nvPr/>
        </p:nvGrpSpPr>
        <p:grpSpPr>
          <a:xfrm>
            <a:off x="10682898" y="4262504"/>
            <a:ext cx="1301306" cy="457935"/>
            <a:chOff x="10530286" y="4236383"/>
            <a:chExt cx="1301306" cy="457935"/>
          </a:xfrm>
        </p:grpSpPr>
        <p:sp>
          <p:nvSpPr>
            <p:cNvPr id="9395" name="TextBox 9394">
              <a:extLst>
                <a:ext uri="{FF2B5EF4-FFF2-40B4-BE49-F238E27FC236}">
                  <a16:creationId xmlns:a16="http://schemas.microsoft.com/office/drawing/2014/main" id="{C303302E-6ADA-73CC-8085-49EDB55C9CD6}"/>
                </a:ext>
              </a:extLst>
            </p:cNvPr>
            <p:cNvSpPr txBox="1"/>
            <p:nvPr/>
          </p:nvSpPr>
          <p:spPr bwMode="auto">
            <a:xfrm>
              <a:off x="10530286" y="4236383"/>
              <a:ext cx="13013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BOR</a:t>
              </a:r>
            </a:p>
          </p:txBody>
        </p:sp>
        <p:sp>
          <p:nvSpPr>
            <p:cNvPr id="9396" name="TextBox 9395">
              <a:extLst>
                <a:ext uri="{FF2B5EF4-FFF2-40B4-BE49-F238E27FC236}">
                  <a16:creationId xmlns:a16="http://schemas.microsoft.com/office/drawing/2014/main" id="{460CD1A2-768C-EC27-3CF8-AF17C0B6AEED}"/>
                </a:ext>
              </a:extLst>
            </p:cNvPr>
            <p:cNvSpPr txBox="1"/>
            <p:nvPr/>
          </p:nvSpPr>
          <p:spPr bwMode="auto">
            <a:xfrm>
              <a:off x="10799566" y="4417319"/>
              <a:ext cx="46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a:t>
              </a:r>
            </a:p>
          </p:txBody>
        </p:sp>
        <p:sp>
          <p:nvSpPr>
            <p:cNvPr id="9397" name="Isosceles Triangle 9396">
              <a:extLst>
                <a:ext uri="{FF2B5EF4-FFF2-40B4-BE49-F238E27FC236}">
                  <a16:creationId xmlns:a16="http://schemas.microsoft.com/office/drawing/2014/main" id="{D38A6844-E011-A56C-F55E-88DD9398D4EF}"/>
                </a:ext>
              </a:extLst>
            </p:cNvPr>
            <p:cNvSpPr/>
            <p:nvPr/>
          </p:nvSpPr>
          <p:spPr bwMode="auto">
            <a:xfrm>
              <a:off x="10744492" y="4509656"/>
              <a:ext cx="92324" cy="92324"/>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98" name="TextBox 9397">
              <a:extLst>
                <a:ext uri="{FF2B5EF4-FFF2-40B4-BE49-F238E27FC236}">
                  <a16:creationId xmlns:a16="http://schemas.microsoft.com/office/drawing/2014/main" id="{986FDE4C-205E-C623-E862-76561532ED32}"/>
                </a:ext>
              </a:extLst>
            </p:cNvPr>
            <p:cNvSpPr txBox="1"/>
            <p:nvPr/>
          </p:nvSpPr>
          <p:spPr bwMode="auto">
            <a:xfrm>
              <a:off x="11370569" y="4417319"/>
              <a:ext cx="460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9399" name="Isosceles Triangle 9398">
              <a:extLst>
                <a:ext uri="{FF2B5EF4-FFF2-40B4-BE49-F238E27FC236}">
                  <a16:creationId xmlns:a16="http://schemas.microsoft.com/office/drawing/2014/main" id="{ECF11247-C3C7-D0E1-2631-2ADF667C6F00}"/>
                </a:ext>
              </a:extLst>
            </p:cNvPr>
            <p:cNvSpPr/>
            <p:nvPr/>
          </p:nvSpPr>
          <p:spPr bwMode="auto">
            <a:xfrm>
              <a:off x="11315495" y="4509656"/>
              <a:ext cx="92324" cy="92324"/>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400" name="TextBox 9399">
            <a:extLst>
              <a:ext uri="{FF2B5EF4-FFF2-40B4-BE49-F238E27FC236}">
                <a16:creationId xmlns:a16="http://schemas.microsoft.com/office/drawing/2014/main" id="{6DA3CDA8-F775-2AD3-0B95-95530670D5ED}"/>
              </a:ext>
            </a:extLst>
          </p:cNvPr>
          <p:cNvSpPr txBox="1"/>
          <p:nvPr/>
        </p:nvSpPr>
        <p:spPr bwMode="auto">
          <a:xfrm>
            <a:off x="8809855" y="6123801"/>
            <a:ext cx="437940" cy="307777"/>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9403" name="Group 9402">
            <a:extLst>
              <a:ext uri="{FF2B5EF4-FFF2-40B4-BE49-F238E27FC236}">
                <a16:creationId xmlns:a16="http://schemas.microsoft.com/office/drawing/2014/main" id="{83338FB5-48CD-4E06-5801-F4ECCB3905CF}"/>
              </a:ext>
            </a:extLst>
          </p:cNvPr>
          <p:cNvGrpSpPr/>
          <p:nvPr/>
        </p:nvGrpSpPr>
        <p:grpSpPr>
          <a:xfrm>
            <a:off x="6028792" y="4488151"/>
            <a:ext cx="71807" cy="1371023"/>
            <a:chOff x="6075320" y="2839203"/>
            <a:chExt cx="78115" cy="808334"/>
          </a:xfrm>
        </p:grpSpPr>
        <p:cxnSp>
          <p:nvCxnSpPr>
            <p:cNvPr id="9409" name="Straight Connector 9408">
              <a:extLst>
                <a:ext uri="{FF2B5EF4-FFF2-40B4-BE49-F238E27FC236}">
                  <a16:creationId xmlns:a16="http://schemas.microsoft.com/office/drawing/2014/main" id="{81C53A23-0A75-0F21-B957-223AFFEFEEF6}"/>
                </a:ext>
              </a:extLst>
            </p:cNvPr>
            <p:cNvCxnSpPr>
              <a:cxnSpLocks/>
            </p:cNvCxnSpPr>
            <p:nvPr/>
          </p:nvCxnSpPr>
          <p:spPr bwMode="auto">
            <a:xfrm>
              <a:off x="6075320" y="283920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5662E34-4E40-CB0B-43F3-76E45D1EB069}"/>
                </a:ext>
              </a:extLst>
            </p:cNvPr>
            <p:cNvCxnSpPr>
              <a:cxnSpLocks/>
            </p:cNvCxnSpPr>
            <p:nvPr/>
          </p:nvCxnSpPr>
          <p:spPr bwMode="auto">
            <a:xfrm>
              <a:off x="6075320" y="3000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E493A7BE-B0A8-27EE-B932-00A37B454751}"/>
                </a:ext>
              </a:extLst>
            </p:cNvPr>
            <p:cNvCxnSpPr>
              <a:cxnSpLocks/>
            </p:cNvCxnSpPr>
            <p:nvPr/>
          </p:nvCxnSpPr>
          <p:spPr bwMode="auto">
            <a:xfrm>
              <a:off x="6075320" y="316253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521503F6-25CF-30C6-AED1-92FD4EDBFA7D}"/>
                </a:ext>
              </a:extLst>
            </p:cNvPr>
            <p:cNvCxnSpPr>
              <a:cxnSpLocks/>
            </p:cNvCxnSpPr>
            <p:nvPr/>
          </p:nvCxnSpPr>
          <p:spPr bwMode="auto">
            <a:xfrm>
              <a:off x="6075320" y="332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533847D0-4388-680B-046E-2E14016E7288}"/>
                </a:ext>
              </a:extLst>
            </p:cNvPr>
            <p:cNvCxnSpPr>
              <a:cxnSpLocks/>
            </p:cNvCxnSpPr>
            <p:nvPr/>
          </p:nvCxnSpPr>
          <p:spPr bwMode="auto">
            <a:xfrm>
              <a:off x="6075320" y="348587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C62E6FB3-05CF-6A62-BE0C-FC1D32D384FC}"/>
                </a:ext>
              </a:extLst>
            </p:cNvPr>
            <p:cNvCxnSpPr>
              <a:cxnSpLocks/>
            </p:cNvCxnSpPr>
            <p:nvPr/>
          </p:nvCxnSpPr>
          <p:spPr bwMode="auto">
            <a:xfrm>
              <a:off x="6075320" y="3647537"/>
              <a:ext cx="781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1" name="Group 9440">
            <a:extLst>
              <a:ext uri="{FF2B5EF4-FFF2-40B4-BE49-F238E27FC236}">
                <a16:creationId xmlns:a16="http://schemas.microsoft.com/office/drawing/2014/main" id="{9ADB3295-749E-5B97-8412-36694261E0A6}"/>
              </a:ext>
            </a:extLst>
          </p:cNvPr>
          <p:cNvGrpSpPr/>
          <p:nvPr/>
        </p:nvGrpSpPr>
        <p:grpSpPr>
          <a:xfrm>
            <a:off x="6453842" y="5854714"/>
            <a:ext cx="5388314" cy="65341"/>
            <a:chOff x="6453842" y="5854714"/>
            <a:chExt cx="5388314" cy="65341"/>
          </a:xfrm>
        </p:grpSpPr>
        <p:grpSp>
          <p:nvGrpSpPr>
            <p:cNvPr id="9417" name="Group 9416">
              <a:extLst>
                <a:ext uri="{FF2B5EF4-FFF2-40B4-BE49-F238E27FC236}">
                  <a16:creationId xmlns:a16="http://schemas.microsoft.com/office/drawing/2014/main" id="{2736FE04-4EF8-2CCE-D37B-2A2DB91C5C0B}"/>
                </a:ext>
              </a:extLst>
            </p:cNvPr>
            <p:cNvGrpSpPr/>
            <p:nvPr/>
          </p:nvGrpSpPr>
          <p:grpSpPr>
            <a:xfrm rot="5400000">
              <a:off x="7769888" y="4538668"/>
              <a:ext cx="64676" cy="2696768"/>
              <a:chOff x="6075320" y="2030872"/>
              <a:chExt cx="78115" cy="1616665"/>
            </a:xfrm>
          </p:grpSpPr>
          <p:cxnSp>
            <p:nvCxnSpPr>
              <p:cNvPr id="9418" name="Straight Connector 9417">
                <a:extLst>
                  <a:ext uri="{FF2B5EF4-FFF2-40B4-BE49-F238E27FC236}">
                    <a16:creationId xmlns:a16="http://schemas.microsoft.com/office/drawing/2014/main" id="{5454BEB3-D07E-94C4-3E57-3DA28B2566BA}"/>
                  </a:ext>
                </a:extLst>
              </p:cNvPr>
              <p:cNvCxnSpPr>
                <a:cxnSpLocks/>
              </p:cNvCxnSpPr>
              <p:nvPr/>
            </p:nvCxnSpPr>
            <p:spPr bwMode="auto">
              <a:xfrm>
                <a:off x="6075320" y="2030872"/>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5476E6EB-DC7A-40BE-46D3-21403A7AEBEE}"/>
                  </a:ext>
                </a:extLst>
              </p:cNvPr>
              <p:cNvCxnSpPr>
                <a:cxnSpLocks/>
              </p:cNvCxnSpPr>
              <p:nvPr/>
            </p:nvCxnSpPr>
            <p:spPr bwMode="auto">
              <a:xfrm>
                <a:off x="6075320" y="219253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E2C88E01-4417-84EA-EC1E-ABFF0272A436}"/>
                  </a:ext>
                </a:extLst>
              </p:cNvPr>
              <p:cNvCxnSpPr>
                <a:cxnSpLocks/>
              </p:cNvCxnSpPr>
              <p:nvPr/>
            </p:nvCxnSpPr>
            <p:spPr bwMode="auto">
              <a:xfrm>
                <a:off x="6075320" y="235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5532DC1C-A4F4-DECD-2014-BD759AC4B4EC}"/>
                  </a:ext>
                </a:extLst>
              </p:cNvPr>
              <p:cNvCxnSpPr>
                <a:cxnSpLocks/>
              </p:cNvCxnSpPr>
              <p:nvPr/>
            </p:nvCxnSpPr>
            <p:spPr bwMode="auto">
              <a:xfrm>
                <a:off x="6075320" y="2515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4C169B36-F4E2-C57F-427B-A92FBE2C9477}"/>
                  </a:ext>
                </a:extLst>
              </p:cNvPr>
              <p:cNvCxnSpPr>
                <a:cxnSpLocks/>
              </p:cNvCxnSpPr>
              <p:nvPr/>
            </p:nvCxnSpPr>
            <p:spPr bwMode="auto">
              <a:xfrm>
                <a:off x="6075320" y="267753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78CB72BA-837D-0F5F-1AAE-CB3E993437F2}"/>
                  </a:ext>
                </a:extLst>
              </p:cNvPr>
              <p:cNvCxnSpPr>
                <a:cxnSpLocks/>
              </p:cNvCxnSpPr>
              <p:nvPr/>
            </p:nvCxnSpPr>
            <p:spPr bwMode="auto">
              <a:xfrm>
                <a:off x="6075320" y="283920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D5F60330-7E14-9A97-AF3A-F863F44DAAD3}"/>
                  </a:ext>
                </a:extLst>
              </p:cNvPr>
              <p:cNvCxnSpPr>
                <a:cxnSpLocks/>
              </p:cNvCxnSpPr>
              <p:nvPr/>
            </p:nvCxnSpPr>
            <p:spPr bwMode="auto">
              <a:xfrm>
                <a:off x="6075320" y="3000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26631B16-AF21-E594-A56E-3FAFCAD5CBD8}"/>
                  </a:ext>
                </a:extLst>
              </p:cNvPr>
              <p:cNvCxnSpPr>
                <a:cxnSpLocks/>
              </p:cNvCxnSpPr>
              <p:nvPr/>
            </p:nvCxnSpPr>
            <p:spPr bwMode="auto">
              <a:xfrm>
                <a:off x="6075320" y="316253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C7701A19-19EB-ABF6-96DC-005E6C4E352C}"/>
                  </a:ext>
                </a:extLst>
              </p:cNvPr>
              <p:cNvCxnSpPr>
                <a:cxnSpLocks/>
              </p:cNvCxnSpPr>
              <p:nvPr/>
            </p:nvCxnSpPr>
            <p:spPr bwMode="auto">
              <a:xfrm>
                <a:off x="6075320" y="332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2CFA2CEE-A5B0-3CDA-31D5-7DD74819BB36}"/>
                  </a:ext>
                </a:extLst>
              </p:cNvPr>
              <p:cNvCxnSpPr>
                <a:cxnSpLocks/>
              </p:cNvCxnSpPr>
              <p:nvPr/>
            </p:nvCxnSpPr>
            <p:spPr bwMode="auto">
              <a:xfrm>
                <a:off x="6075320" y="348587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C0621520-8966-64D5-A0DF-861D662AA2ED}"/>
                  </a:ext>
                </a:extLst>
              </p:cNvPr>
              <p:cNvCxnSpPr>
                <a:cxnSpLocks/>
              </p:cNvCxnSpPr>
              <p:nvPr/>
            </p:nvCxnSpPr>
            <p:spPr bwMode="auto">
              <a:xfrm>
                <a:off x="6075320" y="3647537"/>
                <a:ext cx="78115"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A810FE90-9567-A3DD-9F25-935FAF3FB2E4}"/>
                </a:ext>
              </a:extLst>
            </p:cNvPr>
            <p:cNvGrpSpPr/>
            <p:nvPr/>
          </p:nvGrpSpPr>
          <p:grpSpPr>
            <a:xfrm rot="5400000">
              <a:off x="10596272" y="4674171"/>
              <a:ext cx="64676" cy="2427092"/>
              <a:chOff x="6075320" y="2192538"/>
              <a:chExt cx="78115" cy="1454999"/>
            </a:xfrm>
          </p:grpSpPr>
          <p:cxnSp>
            <p:nvCxnSpPr>
              <p:cNvPr id="9431" name="Straight Connector 9430">
                <a:extLst>
                  <a:ext uri="{FF2B5EF4-FFF2-40B4-BE49-F238E27FC236}">
                    <a16:creationId xmlns:a16="http://schemas.microsoft.com/office/drawing/2014/main" id="{17B9BBFA-18AD-D830-7C09-BEB4FB7FA544}"/>
                  </a:ext>
                </a:extLst>
              </p:cNvPr>
              <p:cNvCxnSpPr>
                <a:cxnSpLocks/>
              </p:cNvCxnSpPr>
              <p:nvPr/>
            </p:nvCxnSpPr>
            <p:spPr bwMode="auto">
              <a:xfrm>
                <a:off x="6075320" y="2192538"/>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CC1D19F7-3000-98E1-7791-1B991E2F68BA}"/>
                  </a:ext>
                </a:extLst>
              </p:cNvPr>
              <p:cNvCxnSpPr>
                <a:cxnSpLocks/>
              </p:cNvCxnSpPr>
              <p:nvPr/>
            </p:nvCxnSpPr>
            <p:spPr bwMode="auto">
              <a:xfrm>
                <a:off x="6075320" y="235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7DC00579-D101-CFD0-2B22-D672A0B2482D}"/>
                  </a:ext>
                </a:extLst>
              </p:cNvPr>
              <p:cNvCxnSpPr>
                <a:cxnSpLocks/>
              </p:cNvCxnSpPr>
              <p:nvPr/>
            </p:nvCxnSpPr>
            <p:spPr bwMode="auto">
              <a:xfrm>
                <a:off x="6075320" y="2515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B55F892D-6930-31F1-A2DC-E18133105427}"/>
                  </a:ext>
                </a:extLst>
              </p:cNvPr>
              <p:cNvCxnSpPr>
                <a:cxnSpLocks/>
              </p:cNvCxnSpPr>
              <p:nvPr/>
            </p:nvCxnSpPr>
            <p:spPr bwMode="auto">
              <a:xfrm>
                <a:off x="6075320" y="2677536"/>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96527125-9952-F276-6247-6FC9E98BB8EE}"/>
                  </a:ext>
                </a:extLst>
              </p:cNvPr>
              <p:cNvCxnSpPr>
                <a:cxnSpLocks/>
              </p:cNvCxnSpPr>
              <p:nvPr/>
            </p:nvCxnSpPr>
            <p:spPr bwMode="auto">
              <a:xfrm>
                <a:off x="6075320" y="2839203"/>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D42521D2-0ED0-3C0D-1F65-E88E776F9EAE}"/>
                  </a:ext>
                </a:extLst>
              </p:cNvPr>
              <p:cNvCxnSpPr>
                <a:cxnSpLocks/>
              </p:cNvCxnSpPr>
              <p:nvPr/>
            </p:nvCxnSpPr>
            <p:spPr bwMode="auto">
              <a:xfrm>
                <a:off x="6075320" y="3000870"/>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8A9047E0-C67B-DDB8-B165-E9B1CDAADFB6}"/>
                  </a:ext>
                </a:extLst>
              </p:cNvPr>
              <p:cNvCxnSpPr>
                <a:cxnSpLocks/>
              </p:cNvCxnSpPr>
              <p:nvPr/>
            </p:nvCxnSpPr>
            <p:spPr bwMode="auto">
              <a:xfrm>
                <a:off x="6075320" y="3162537"/>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C00CD250-0D53-C317-6437-C85B63FEBC7C}"/>
                  </a:ext>
                </a:extLst>
              </p:cNvPr>
              <p:cNvCxnSpPr>
                <a:cxnSpLocks/>
              </p:cNvCxnSpPr>
              <p:nvPr/>
            </p:nvCxnSpPr>
            <p:spPr bwMode="auto">
              <a:xfrm>
                <a:off x="6075320" y="3324204"/>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AC704CA2-3FDC-0768-E9B9-87B6EDDD5FEC}"/>
                  </a:ext>
                </a:extLst>
              </p:cNvPr>
              <p:cNvCxnSpPr>
                <a:cxnSpLocks/>
              </p:cNvCxnSpPr>
              <p:nvPr/>
            </p:nvCxnSpPr>
            <p:spPr bwMode="auto">
              <a:xfrm>
                <a:off x="6075320" y="3485871"/>
                <a:ext cx="78115" cy="0"/>
              </a:xfrm>
              <a:prstGeom prst="line">
                <a:avLst/>
              </a:prstGeom>
              <a:noFill/>
              <a:ln w="28575" cap="flat" cmpd="sng" algn="ctr">
                <a:solidFill>
                  <a:schemeClr val="bg1"/>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4BB0B48D-9E21-5B3A-2B48-A3871E8A7E5E}"/>
                  </a:ext>
                </a:extLst>
              </p:cNvPr>
              <p:cNvCxnSpPr>
                <a:cxnSpLocks/>
              </p:cNvCxnSpPr>
              <p:nvPr/>
            </p:nvCxnSpPr>
            <p:spPr bwMode="auto">
              <a:xfrm>
                <a:off x="6075320" y="3647537"/>
                <a:ext cx="7811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442" name="TextBox 9441">
            <a:extLst>
              <a:ext uri="{FF2B5EF4-FFF2-40B4-BE49-F238E27FC236}">
                <a16:creationId xmlns:a16="http://schemas.microsoft.com/office/drawing/2014/main" id="{1E4A0D8B-4CD2-6AA2-7B8B-42E63D3B1107}"/>
              </a:ext>
            </a:extLst>
          </p:cNvPr>
          <p:cNvSpPr txBox="1"/>
          <p:nvPr/>
        </p:nvSpPr>
        <p:spPr bwMode="auto">
          <a:xfrm>
            <a:off x="5816222" y="434293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443" name="TextBox 9442">
            <a:extLst>
              <a:ext uri="{FF2B5EF4-FFF2-40B4-BE49-F238E27FC236}">
                <a16:creationId xmlns:a16="http://schemas.microsoft.com/office/drawing/2014/main" id="{AEED7D3E-9835-AD22-7AB4-3FCBA11F35C4}"/>
              </a:ext>
            </a:extLst>
          </p:cNvPr>
          <p:cNvSpPr txBox="1"/>
          <p:nvPr/>
        </p:nvSpPr>
        <p:spPr bwMode="auto">
          <a:xfrm>
            <a:off x="5691187" y="461536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9444" name="TextBox 9443">
            <a:extLst>
              <a:ext uri="{FF2B5EF4-FFF2-40B4-BE49-F238E27FC236}">
                <a16:creationId xmlns:a16="http://schemas.microsoft.com/office/drawing/2014/main" id="{035C4315-B2B7-24F1-218E-FE8C59F95B25}"/>
              </a:ext>
            </a:extLst>
          </p:cNvPr>
          <p:cNvSpPr txBox="1"/>
          <p:nvPr/>
        </p:nvSpPr>
        <p:spPr bwMode="auto">
          <a:xfrm>
            <a:off x="5691187" y="489182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9445" name="TextBox 9444">
            <a:extLst>
              <a:ext uri="{FF2B5EF4-FFF2-40B4-BE49-F238E27FC236}">
                <a16:creationId xmlns:a16="http://schemas.microsoft.com/office/drawing/2014/main" id="{BD9AF4D5-1DE2-271E-1CE3-A697AC44015A}"/>
              </a:ext>
            </a:extLst>
          </p:cNvPr>
          <p:cNvSpPr txBox="1"/>
          <p:nvPr/>
        </p:nvSpPr>
        <p:spPr bwMode="auto">
          <a:xfrm>
            <a:off x="5691187" y="517295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9446" name="TextBox 9445">
            <a:extLst>
              <a:ext uri="{FF2B5EF4-FFF2-40B4-BE49-F238E27FC236}">
                <a16:creationId xmlns:a16="http://schemas.microsoft.com/office/drawing/2014/main" id="{46D3F2A7-9100-9A02-373F-46F9908C26DD}"/>
              </a:ext>
            </a:extLst>
          </p:cNvPr>
          <p:cNvSpPr txBox="1"/>
          <p:nvPr/>
        </p:nvSpPr>
        <p:spPr bwMode="auto">
          <a:xfrm>
            <a:off x="5612640" y="5435932"/>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9447" name="TextBox 9446">
            <a:extLst>
              <a:ext uri="{FF2B5EF4-FFF2-40B4-BE49-F238E27FC236}">
                <a16:creationId xmlns:a16="http://schemas.microsoft.com/office/drawing/2014/main" id="{FDE2686A-F0B8-06A1-5252-6058603D4240}"/>
              </a:ext>
            </a:extLst>
          </p:cNvPr>
          <p:cNvSpPr txBox="1"/>
          <p:nvPr/>
        </p:nvSpPr>
        <p:spPr bwMode="auto">
          <a:xfrm>
            <a:off x="5612640" y="5720677"/>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-125</a:t>
            </a:r>
          </a:p>
        </p:txBody>
      </p:sp>
      <p:sp>
        <p:nvSpPr>
          <p:cNvPr id="9448" name="TextBox 9447">
            <a:extLst>
              <a:ext uri="{FF2B5EF4-FFF2-40B4-BE49-F238E27FC236}">
                <a16:creationId xmlns:a16="http://schemas.microsoft.com/office/drawing/2014/main" id="{BB67163C-88D8-AB5F-E30C-7E964F8E0795}"/>
              </a:ext>
            </a:extLst>
          </p:cNvPr>
          <p:cNvSpPr txBox="1"/>
          <p:nvPr/>
        </p:nvSpPr>
        <p:spPr bwMode="auto">
          <a:xfrm>
            <a:off x="6319787"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449" name="TextBox 9448">
            <a:extLst>
              <a:ext uri="{FF2B5EF4-FFF2-40B4-BE49-F238E27FC236}">
                <a16:creationId xmlns:a16="http://schemas.microsoft.com/office/drawing/2014/main" id="{58069EEF-B97D-928D-CA7B-6A5BE82EF12E}"/>
              </a:ext>
            </a:extLst>
          </p:cNvPr>
          <p:cNvSpPr txBox="1"/>
          <p:nvPr/>
        </p:nvSpPr>
        <p:spPr bwMode="auto">
          <a:xfrm>
            <a:off x="6590239"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450" name="TextBox 9449">
            <a:extLst>
              <a:ext uri="{FF2B5EF4-FFF2-40B4-BE49-F238E27FC236}">
                <a16:creationId xmlns:a16="http://schemas.microsoft.com/office/drawing/2014/main" id="{E0FD79BE-7737-F8F4-00BD-74824D6A4537}"/>
              </a:ext>
            </a:extLst>
          </p:cNvPr>
          <p:cNvSpPr txBox="1"/>
          <p:nvPr/>
        </p:nvSpPr>
        <p:spPr bwMode="auto">
          <a:xfrm>
            <a:off x="6865296"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451" name="TextBox 9450">
            <a:extLst>
              <a:ext uri="{FF2B5EF4-FFF2-40B4-BE49-F238E27FC236}">
                <a16:creationId xmlns:a16="http://schemas.microsoft.com/office/drawing/2014/main" id="{74BB4A9B-EAB6-CF8C-308D-654D1C34A9E5}"/>
              </a:ext>
            </a:extLst>
          </p:cNvPr>
          <p:cNvSpPr txBox="1"/>
          <p:nvPr/>
        </p:nvSpPr>
        <p:spPr bwMode="auto">
          <a:xfrm>
            <a:off x="7135748"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452" name="TextBox 9451">
            <a:extLst>
              <a:ext uri="{FF2B5EF4-FFF2-40B4-BE49-F238E27FC236}">
                <a16:creationId xmlns:a16="http://schemas.microsoft.com/office/drawing/2014/main" id="{3BC0DEB2-6361-B8A0-E54C-56AE21F36F5B}"/>
              </a:ext>
            </a:extLst>
          </p:cNvPr>
          <p:cNvSpPr txBox="1"/>
          <p:nvPr/>
        </p:nvSpPr>
        <p:spPr bwMode="auto">
          <a:xfrm>
            <a:off x="7399623"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453" name="TextBox 9452">
            <a:extLst>
              <a:ext uri="{FF2B5EF4-FFF2-40B4-BE49-F238E27FC236}">
                <a16:creationId xmlns:a16="http://schemas.microsoft.com/office/drawing/2014/main" id="{40467437-A8CF-4015-FBE3-93074221EA65}"/>
              </a:ext>
            </a:extLst>
          </p:cNvPr>
          <p:cNvSpPr txBox="1"/>
          <p:nvPr/>
        </p:nvSpPr>
        <p:spPr bwMode="auto">
          <a:xfrm>
            <a:off x="7670075"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454" name="TextBox 9453">
            <a:extLst>
              <a:ext uri="{FF2B5EF4-FFF2-40B4-BE49-F238E27FC236}">
                <a16:creationId xmlns:a16="http://schemas.microsoft.com/office/drawing/2014/main" id="{D4AF133A-7477-92AD-0C5A-5173B04748F0}"/>
              </a:ext>
            </a:extLst>
          </p:cNvPr>
          <p:cNvSpPr txBox="1"/>
          <p:nvPr/>
        </p:nvSpPr>
        <p:spPr bwMode="auto">
          <a:xfrm>
            <a:off x="7945132"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455" name="TextBox 9454">
            <a:extLst>
              <a:ext uri="{FF2B5EF4-FFF2-40B4-BE49-F238E27FC236}">
                <a16:creationId xmlns:a16="http://schemas.microsoft.com/office/drawing/2014/main" id="{367BF0B5-126C-5366-8FC7-AFB4F999A2EE}"/>
              </a:ext>
            </a:extLst>
          </p:cNvPr>
          <p:cNvSpPr txBox="1"/>
          <p:nvPr/>
        </p:nvSpPr>
        <p:spPr bwMode="auto">
          <a:xfrm>
            <a:off x="8215584"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9456" name="TextBox 9455">
            <a:extLst>
              <a:ext uri="{FF2B5EF4-FFF2-40B4-BE49-F238E27FC236}">
                <a16:creationId xmlns:a16="http://schemas.microsoft.com/office/drawing/2014/main" id="{ABE3FA43-5455-84E7-AE5C-083615522F23}"/>
              </a:ext>
            </a:extLst>
          </p:cNvPr>
          <p:cNvSpPr txBox="1"/>
          <p:nvPr/>
        </p:nvSpPr>
        <p:spPr bwMode="auto">
          <a:xfrm>
            <a:off x="8483190"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457" name="TextBox 9456">
            <a:extLst>
              <a:ext uri="{FF2B5EF4-FFF2-40B4-BE49-F238E27FC236}">
                <a16:creationId xmlns:a16="http://schemas.microsoft.com/office/drawing/2014/main" id="{D68254C4-5286-EE2C-380E-7D380BB15C1E}"/>
              </a:ext>
            </a:extLst>
          </p:cNvPr>
          <p:cNvSpPr txBox="1"/>
          <p:nvPr/>
        </p:nvSpPr>
        <p:spPr bwMode="auto">
          <a:xfrm>
            <a:off x="8753642" y="5849899"/>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9458" name="TextBox 9457">
            <a:extLst>
              <a:ext uri="{FF2B5EF4-FFF2-40B4-BE49-F238E27FC236}">
                <a16:creationId xmlns:a16="http://schemas.microsoft.com/office/drawing/2014/main" id="{2F673CF2-F1B6-98A8-92C7-E1FA5C78FB13}"/>
              </a:ext>
            </a:extLst>
          </p:cNvPr>
          <p:cNvSpPr txBox="1"/>
          <p:nvPr/>
        </p:nvSpPr>
        <p:spPr bwMode="auto">
          <a:xfrm>
            <a:off x="8989426"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459" name="TextBox 9458">
            <a:extLst>
              <a:ext uri="{FF2B5EF4-FFF2-40B4-BE49-F238E27FC236}">
                <a16:creationId xmlns:a16="http://schemas.microsoft.com/office/drawing/2014/main" id="{F89829BE-6C54-6077-9389-DEBEE6014A45}"/>
              </a:ext>
            </a:extLst>
          </p:cNvPr>
          <p:cNvSpPr txBox="1"/>
          <p:nvPr/>
        </p:nvSpPr>
        <p:spPr bwMode="auto">
          <a:xfrm>
            <a:off x="9250287"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9460" name="TextBox 9459">
            <a:extLst>
              <a:ext uri="{FF2B5EF4-FFF2-40B4-BE49-F238E27FC236}">
                <a16:creationId xmlns:a16="http://schemas.microsoft.com/office/drawing/2014/main" id="{52B32A14-10AC-A0C0-15CF-2759C4971480}"/>
              </a:ext>
            </a:extLst>
          </p:cNvPr>
          <p:cNvSpPr txBox="1"/>
          <p:nvPr/>
        </p:nvSpPr>
        <p:spPr bwMode="auto">
          <a:xfrm>
            <a:off x="9514162"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461" name="TextBox 9460">
            <a:extLst>
              <a:ext uri="{FF2B5EF4-FFF2-40B4-BE49-F238E27FC236}">
                <a16:creationId xmlns:a16="http://schemas.microsoft.com/office/drawing/2014/main" id="{97A6C494-9F55-34DE-0707-2FCD3F7BC921}"/>
              </a:ext>
            </a:extLst>
          </p:cNvPr>
          <p:cNvSpPr txBox="1"/>
          <p:nvPr/>
        </p:nvSpPr>
        <p:spPr bwMode="auto">
          <a:xfrm>
            <a:off x="9784614"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9462" name="TextBox 9461">
            <a:extLst>
              <a:ext uri="{FF2B5EF4-FFF2-40B4-BE49-F238E27FC236}">
                <a16:creationId xmlns:a16="http://schemas.microsoft.com/office/drawing/2014/main" id="{0A5DED0A-32F3-11E5-1757-060013CA07C3}"/>
              </a:ext>
            </a:extLst>
          </p:cNvPr>
          <p:cNvSpPr txBox="1"/>
          <p:nvPr/>
        </p:nvSpPr>
        <p:spPr bwMode="auto">
          <a:xfrm>
            <a:off x="10059671"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9463" name="TextBox 9462">
            <a:extLst>
              <a:ext uri="{FF2B5EF4-FFF2-40B4-BE49-F238E27FC236}">
                <a16:creationId xmlns:a16="http://schemas.microsoft.com/office/drawing/2014/main" id="{95E01BEE-A9CC-98B6-1A2C-05DCED211909}"/>
              </a:ext>
            </a:extLst>
          </p:cNvPr>
          <p:cNvSpPr txBox="1"/>
          <p:nvPr/>
        </p:nvSpPr>
        <p:spPr bwMode="auto">
          <a:xfrm>
            <a:off x="10330123"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9464" name="TextBox 9463">
            <a:extLst>
              <a:ext uri="{FF2B5EF4-FFF2-40B4-BE49-F238E27FC236}">
                <a16:creationId xmlns:a16="http://schemas.microsoft.com/office/drawing/2014/main" id="{08CA7E91-A68B-E9E9-6252-F342926DDC3A}"/>
              </a:ext>
            </a:extLst>
          </p:cNvPr>
          <p:cNvSpPr txBox="1"/>
          <p:nvPr/>
        </p:nvSpPr>
        <p:spPr bwMode="auto">
          <a:xfrm>
            <a:off x="10593336"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465" name="TextBox 9464">
            <a:extLst>
              <a:ext uri="{FF2B5EF4-FFF2-40B4-BE49-F238E27FC236}">
                <a16:creationId xmlns:a16="http://schemas.microsoft.com/office/drawing/2014/main" id="{8CF9DC6A-ABB9-EF0D-AC17-88E7C4CE0FC8}"/>
              </a:ext>
            </a:extLst>
          </p:cNvPr>
          <p:cNvSpPr txBox="1"/>
          <p:nvPr/>
        </p:nvSpPr>
        <p:spPr bwMode="auto">
          <a:xfrm>
            <a:off x="10868393"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9466" name="TextBox 9465">
            <a:extLst>
              <a:ext uri="{FF2B5EF4-FFF2-40B4-BE49-F238E27FC236}">
                <a16:creationId xmlns:a16="http://schemas.microsoft.com/office/drawing/2014/main" id="{75A1E9CD-0CDD-8E51-04CC-FBDB99D3587F}"/>
              </a:ext>
            </a:extLst>
          </p:cNvPr>
          <p:cNvSpPr txBox="1"/>
          <p:nvPr/>
        </p:nvSpPr>
        <p:spPr bwMode="auto">
          <a:xfrm>
            <a:off x="11129254"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467" name="TextBox 9466">
            <a:extLst>
              <a:ext uri="{FF2B5EF4-FFF2-40B4-BE49-F238E27FC236}">
                <a16:creationId xmlns:a16="http://schemas.microsoft.com/office/drawing/2014/main" id="{292F1165-EF64-8111-E810-84684F3E70CE}"/>
              </a:ext>
            </a:extLst>
          </p:cNvPr>
          <p:cNvSpPr txBox="1"/>
          <p:nvPr/>
        </p:nvSpPr>
        <p:spPr bwMode="auto">
          <a:xfrm>
            <a:off x="11393129"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9468" name="TextBox 9467">
            <a:extLst>
              <a:ext uri="{FF2B5EF4-FFF2-40B4-BE49-F238E27FC236}">
                <a16:creationId xmlns:a16="http://schemas.microsoft.com/office/drawing/2014/main" id="{82ECEB9D-2FAD-2E9C-516B-3DAE2261964A}"/>
              </a:ext>
            </a:extLst>
          </p:cNvPr>
          <p:cNvSpPr txBox="1"/>
          <p:nvPr/>
        </p:nvSpPr>
        <p:spPr bwMode="auto">
          <a:xfrm>
            <a:off x="11663581" y="584989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grpSp>
        <p:nvGrpSpPr>
          <p:cNvPr id="9577" name="Group 9576">
            <a:extLst>
              <a:ext uri="{FF2B5EF4-FFF2-40B4-BE49-F238E27FC236}">
                <a16:creationId xmlns:a16="http://schemas.microsoft.com/office/drawing/2014/main" id="{BAB30B9C-6A48-14C7-1BCF-C8520B4171EE}"/>
              </a:ext>
            </a:extLst>
          </p:cNvPr>
          <p:cNvGrpSpPr/>
          <p:nvPr/>
        </p:nvGrpSpPr>
        <p:grpSpPr>
          <a:xfrm>
            <a:off x="9039222" y="4749932"/>
            <a:ext cx="2389140" cy="885660"/>
            <a:chOff x="9044973" y="4749932"/>
            <a:chExt cx="2389140" cy="885660"/>
          </a:xfrm>
        </p:grpSpPr>
        <p:sp>
          <p:nvSpPr>
            <p:cNvPr id="9561" name="Freeform: Shape 9560">
              <a:extLst>
                <a:ext uri="{FF2B5EF4-FFF2-40B4-BE49-F238E27FC236}">
                  <a16:creationId xmlns:a16="http://schemas.microsoft.com/office/drawing/2014/main" id="{2D0D5F79-B1CD-0C3E-7B46-29D42DAD5EEF}"/>
                </a:ext>
              </a:extLst>
            </p:cNvPr>
            <p:cNvSpPr/>
            <p:nvPr/>
          </p:nvSpPr>
          <p:spPr bwMode="auto">
            <a:xfrm>
              <a:off x="9138500" y="4749932"/>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2" name="Freeform: Shape 9561">
              <a:extLst>
                <a:ext uri="{FF2B5EF4-FFF2-40B4-BE49-F238E27FC236}">
                  <a16:creationId xmlns:a16="http://schemas.microsoft.com/office/drawing/2014/main" id="{8CDBACDB-7D50-9A8F-EBAD-39CE349EFCEF}"/>
                </a:ext>
              </a:extLst>
            </p:cNvPr>
            <p:cNvSpPr/>
            <p:nvPr/>
          </p:nvSpPr>
          <p:spPr bwMode="auto">
            <a:xfrm>
              <a:off x="9154675" y="4905059"/>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3" name="Freeform: Shape 9562">
              <a:extLst>
                <a:ext uri="{FF2B5EF4-FFF2-40B4-BE49-F238E27FC236}">
                  <a16:creationId xmlns:a16="http://schemas.microsoft.com/office/drawing/2014/main" id="{CAF9EA5C-EC82-E7C0-BD1F-57313F81C51E}"/>
                </a:ext>
              </a:extLst>
            </p:cNvPr>
            <p:cNvSpPr/>
            <p:nvPr/>
          </p:nvSpPr>
          <p:spPr bwMode="auto">
            <a:xfrm>
              <a:off x="9459776" y="4881901"/>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4" name="Freeform: Shape 9563">
              <a:extLst>
                <a:ext uri="{FF2B5EF4-FFF2-40B4-BE49-F238E27FC236}">
                  <a16:creationId xmlns:a16="http://schemas.microsoft.com/office/drawing/2014/main" id="{8EDB616A-FAF6-D3EC-3F4C-DE7785258F1E}"/>
                </a:ext>
              </a:extLst>
            </p:cNvPr>
            <p:cNvSpPr/>
            <p:nvPr/>
          </p:nvSpPr>
          <p:spPr bwMode="auto">
            <a:xfrm>
              <a:off x="9532736" y="503897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5" name="Freeform: Shape 9564">
              <a:extLst>
                <a:ext uri="{FF2B5EF4-FFF2-40B4-BE49-F238E27FC236}">
                  <a16:creationId xmlns:a16="http://schemas.microsoft.com/office/drawing/2014/main" id="{29EF3556-CD7C-2338-A887-F41F4ABFCCDF}"/>
                </a:ext>
              </a:extLst>
            </p:cNvPr>
            <p:cNvSpPr/>
            <p:nvPr/>
          </p:nvSpPr>
          <p:spPr bwMode="auto">
            <a:xfrm>
              <a:off x="9044973" y="5545825"/>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6" name="Freeform: Shape 9565">
              <a:extLst>
                <a:ext uri="{FF2B5EF4-FFF2-40B4-BE49-F238E27FC236}">
                  <a16:creationId xmlns:a16="http://schemas.microsoft.com/office/drawing/2014/main" id="{7F31FA8F-68F9-E762-E3F4-DBA882C1E86D}"/>
                </a:ext>
              </a:extLst>
            </p:cNvPr>
            <p:cNvSpPr/>
            <p:nvPr/>
          </p:nvSpPr>
          <p:spPr bwMode="auto">
            <a:xfrm>
              <a:off x="9837968" y="5239169"/>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7" name="Freeform: Shape 9566">
              <a:extLst>
                <a:ext uri="{FF2B5EF4-FFF2-40B4-BE49-F238E27FC236}">
                  <a16:creationId xmlns:a16="http://schemas.microsoft.com/office/drawing/2014/main" id="{395985CE-5306-E707-98EB-68D400F3AD9C}"/>
                </a:ext>
              </a:extLst>
            </p:cNvPr>
            <p:cNvSpPr/>
            <p:nvPr/>
          </p:nvSpPr>
          <p:spPr bwMode="auto">
            <a:xfrm>
              <a:off x="10635017" y="4781116"/>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8" name="Freeform: Shape 9567">
              <a:extLst>
                <a:ext uri="{FF2B5EF4-FFF2-40B4-BE49-F238E27FC236}">
                  <a16:creationId xmlns:a16="http://schemas.microsoft.com/office/drawing/2014/main" id="{C258E946-C565-5524-B2D8-F8704DB03667}"/>
                </a:ext>
              </a:extLst>
            </p:cNvPr>
            <p:cNvSpPr/>
            <p:nvPr/>
          </p:nvSpPr>
          <p:spPr bwMode="auto">
            <a:xfrm>
              <a:off x="10952097" y="4983503"/>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69" name="Freeform: Shape 9568">
              <a:extLst>
                <a:ext uri="{FF2B5EF4-FFF2-40B4-BE49-F238E27FC236}">
                  <a16:creationId xmlns:a16="http://schemas.microsoft.com/office/drawing/2014/main" id="{23498D0B-025F-DB64-2D0D-34A16432BD9D}"/>
                </a:ext>
              </a:extLst>
            </p:cNvPr>
            <p:cNvSpPr/>
            <p:nvPr/>
          </p:nvSpPr>
          <p:spPr bwMode="auto">
            <a:xfrm>
              <a:off x="10587575" y="5101821"/>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0" name="Freeform: Shape 9569">
              <a:extLst>
                <a:ext uri="{FF2B5EF4-FFF2-40B4-BE49-F238E27FC236}">
                  <a16:creationId xmlns:a16="http://schemas.microsoft.com/office/drawing/2014/main" id="{3FCF9D0E-04A3-2D20-A06D-F8A45429FEA3}"/>
                </a:ext>
              </a:extLst>
            </p:cNvPr>
            <p:cNvSpPr/>
            <p:nvPr/>
          </p:nvSpPr>
          <p:spPr bwMode="auto">
            <a:xfrm>
              <a:off x="10720514" y="5240001"/>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1" name="Freeform: Shape 9570">
              <a:extLst>
                <a:ext uri="{FF2B5EF4-FFF2-40B4-BE49-F238E27FC236}">
                  <a16:creationId xmlns:a16="http://schemas.microsoft.com/office/drawing/2014/main" id="{99219CCE-FB71-AE73-CEB8-FE0B5646D76B}"/>
                </a:ext>
              </a:extLst>
            </p:cNvPr>
            <p:cNvSpPr/>
            <p:nvPr/>
          </p:nvSpPr>
          <p:spPr bwMode="auto">
            <a:xfrm>
              <a:off x="11349803" y="5238394"/>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2" name="Freeform: Shape 9571">
              <a:extLst>
                <a:ext uri="{FF2B5EF4-FFF2-40B4-BE49-F238E27FC236}">
                  <a16:creationId xmlns:a16="http://schemas.microsoft.com/office/drawing/2014/main" id="{544FC2E6-F6CA-F9B9-F88B-994DE675F31F}"/>
                </a:ext>
              </a:extLst>
            </p:cNvPr>
            <p:cNvSpPr/>
            <p:nvPr/>
          </p:nvSpPr>
          <p:spPr bwMode="auto">
            <a:xfrm>
              <a:off x="10554576" y="5539898"/>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3" name="Freeform: Shape 9572">
              <a:extLst>
                <a:ext uri="{FF2B5EF4-FFF2-40B4-BE49-F238E27FC236}">
                  <a16:creationId xmlns:a16="http://schemas.microsoft.com/office/drawing/2014/main" id="{B58ABB60-08D6-74B7-442F-9799EA36F781}"/>
                </a:ext>
              </a:extLst>
            </p:cNvPr>
            <p:cNvSpPr/>
            <p:nvPr/>
          </p:nvSpPr>
          <p:spPr bwMode="auto">
            <a:xfrm>
              <a:off x="11369023" y="554289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606" name="Group 9605">
            <a:extLst>
              <a:ext uri="{FF2B5EF4-FFF2-40B4-BE49-F238E27FC236}">
                <a16:creationId xmlns:a16="http://schemas.microsoft.com/office/drawing/2014/main" id="{F1BEA8EA-4C3A-713A-7D22-2107A51A9B09}"/>
              </a:ext>
            </a:extLst>
          </p:cNvPr>
          <p:cNvGrpSpPr/>
          <p:nvPr/>
        </p:nvGrpSpPr>
        <p:grpSpPr>
          <a:xfrm>
            <a:off x="7255679" y="4527132"/>
            <a:ext cx="3858914" cy="1114835"/>
            <a:chOff x="7255679" y="4527132"/>
            <a:chExt cx="3858914" cy="1114835"/>
          </a:xfrm>
        </p:grpSpPr>
        <p:sp>
          <p:nvSpPr>
            <p:cNvPr id="9579" name="Freeform: Shape 9578">
              <a:extLst>
                <a:ext uri="{FF2B5EF4-FFF2-40B4-BE49-F238E27FC236}">
                  <a16:creationId xmlns:a16="http://schemas.microsoft.com/office/drawing/2014/main" id="{15CB49B8-A928-DD3D-425C-7EFF90E3C027}"/>
                </a:ext>
              </a:extLst>
            </p:cNvPr>
            <p:cNvSpPr/>
            <p:nvPr/>
          </p:nvSpPr>
          <p:spPr bwMode="auto">
            <a:xfrm>
              <a:off x="7545804" y="4527132"/>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0" name="Freeform: Shape 9579">
              <a:extLst>
                <a:ext uri="{FF2B5EF4-FFF2-40B4-BE49-F238E27FC236}">
                  <a16:creationId xmlns:a16="http://schemas.microsoft.com/office/drawing/2014/main" id="{CCA0712A-2368-EE20-45F3-52AB40741620}"/>
                </a:ext>
              </a:extLst>
            </p:cNvPr>
            <p:cNvSpPr/>
            <p:nvPr/>
          </p:nvSpPr>
          <p:spPr bwMode="auto">
            <a:xfrm>
              <a:off x="8045414" y="457872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1" name="Freeform: Shape 9580">
              <a:extLst>
                <a:ext uri="{FF2B5EF4-FFF2-40B4-BE49-F238E27FC236}">
                  <a16:creationId xmlns:a16="http://schemas.microsoft.com/office/drawing/2014/main" id="{D0996782-4678-581B-876A-758289E85A7D}"/>
                </a:ext>
              </a:extLst>
            </p:cNvPr>
            <p:cNvSpPr/>
            <p:nvPr/>
          </p:nvSpPr>
          <p:spPr bwMode="auto">
            <a:xfrm>
              <a:off x="7618711" y="4617602"/>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2" name="Freeform: Shape 9581">
              <a:extLst>
                <a:ext uri="{FF2B5EF4-FFF2-40B4-BE49-F238E27FC236}">
                  <a16:creationId xmlns:a16="http://schemas.microsoft.com/office/drawing/2014/main" id="{072EB456-EED5-5CAA-E024-17636CCD751C}"/>
                </a:ext>
              </a:extLst>
            </p:cNvPr>
            <p:cNvSpPr/>
            <p:nvPr/>
          </p:nvSpPr>
          <p:spPr bwMode="auto">
            <a:xfrm>
              <a:off x="7672452" y="4619667"/>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3" name="Freeform: Shape 9582">
              <a:extLst>
                <a:ext uri="{FF2B5EF4-FFF2-40B4-BE49-F238E27FC236}">
                  <a16:creationId xmlns:a16="http://schemas.microsoft.com/office/drawing/2014/main" id="{20A89040-C04B-EC35-CBB2-659D05CCF479}"/>
                </a:ext>
              </a:extLst>
            </p:cNvPr>
            <p:cNvSpPr/>
            <p:nvPr/>
          </p:nvSpPr>
          <p:spPr bwMode="auto">
            <a:xfrm>
              <a:off x="7920690" y="469841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4" name="Freeform: Shape 9583">
              <a:extLst>
                <a:ext uri="{FF2B5EF4-FFF2-40B4-BE49-F238E27FC236}">
                  <a16:creationId xmlns:a16="http://schemas.microsoft.com/office/drawing/2014/main" id="{7493E864-C94D-0CC6-C02A-8E58AAD94E32}"/>
                </a:ext>
              </a:extLst>
            </p:cNvPr>
            <p:cNvSpPr/>
            <p:nvPr/>
          </p:nvSpPr>
          <p:spPr bwMode="auto">
            <a:xfrm>
              <a:off x="7974098" y="4765046"/>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5" name="Freeform: Shape 9584">
              <a:extLst>
                <a:ext uri="{FF2B5EF4-FFF2-40B4-BE49-F238E27FC236}">
                  <a16:creationId xmlns:a16="http://schemas.microsoft.com/office/drawing/2014/main" id="{941D38D7-939C-2C57-5485-E0E463CE39B2}"/>
                </a:ext>
              </a:extLst>
            </p:cNvPr>
            <p:cNvSpPr/>
            <p:nvPr/>
          </p:nvSpPr>
          <p:spPr bwMode="auto">
            <a:xfrm>
              <a:off x="7939446" y="5498767"/>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6" name="Freeform: Shape 9585">
              <a:extLst>
                <a:ext uri="{FF2B5EF4-FFF2-40B4-BE49-F238E27FC236}">
                  <a16:creationId xmlns:a16="http://schemas.microsoft.com/office/drawing/2014/main" id="{E216B659-7FE4-C95A-C8FC-E91F85CBEEBF}"/>
                </a:ext>
              </a:extLst>
            </p:cNvPr>
            <p:cNvSpPr/>
            <p:nvPr/>
          </p:nvSpPr>
          <p:spPr bwMode="auto">
            <a:xfrm>
              <a:off x="9489856" y="554706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7" name="Freeform: Shape 9586">
              <a:extLst>
                <a:ext uri="{FF2B5EF4-FFF2-40B4-BE49-F238E27FC236}">
                  <a16:creationId xmlns:a16="http://schemas.microsoft.com/office/drawing/2014/main" id="{354D87BD-2645-9BEF-C99E-510E435A0F72}"/>
                </a:ext>
              </a:extLst>
            </p:cNvPr>
            <p:cNvSpPr/>
            <p:nvPr/>
          </p:nvSpPr>
          <p:spPr bwMode="auto">
            <a:xfrm>
              <a:off x="8029337" y="5299646"/>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8" name="Freeform: Shape 9587">
              <a:extLst>
                <a:ext uri="{FF2B5EF4-FFF2-40B4-BE49-F238E27FC236}">
                  <a16:creationId xmlns:a16="http://schemas.microsoft.com/office/drawing/2014/main" id="{44C41A9F-A6D7-0F34-DD29-7DAA73A94CB2}"/>
                </a:ext>
              </a:extLst>
            </p:cNvPr>
            <p:cNvSpPr/>
            <p:nvPr/>
          </p:nvSpPr>
          <p:spPr bwMode="auto">
            <a:xfrm>
              <a:off x="8330639" y="4769237"/>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89" name="Freeform: Shape 9588">
              <a:extLst>
                <a:ext uri="{FF2B5EF4-FFF2-40B4-BE49-F238E27FC236}">
                  <a16:creationId xmlns:a16="http://schemas.microsoft.com/office/drawing/2014/main" id="{512AC88F-ADD5-BE6F-20CA-5EA26C85DBE8}"/>
                </a:ext>
              </a:extLst>
            </p:cNvPr>
            <p:cNvSpPr/>
            <p:nvPr/>
          </p:nvSpPr>
          <p:spPr bwMode="auto">
            <a:xfrm>
              <a:off x="8724149" y="475735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0" name="Freeform: Shape 9589">
              <a:extLst>
                <a:ext uri="{FF2B5EF4-FFF2-40B4-BE49-F238E27FC236}">
                  <a16:creationId xmlns:a16="http://schemas.microsoft.com/office/drawing/2014/main" id="{D38E337E-CE95-C3EE-4022-E4A3111F4D1D}"/>
                </a:ext>
              </a:extLst>
            </p:cNvPr>
            <p:cNvSpPr/>
            <p:nvPr/>
          </p:nvSpPr>
          <p:spPr bwMode="auto">
            <a:xfrm>
              <a:off x="8345094" y="555220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1" name="Freeform: Shape 9590">
              <a:extLst>
                <a:ext uri="{FF2B5EF4-FFF2-40B4-BE49-F238E27FC236}">
                  <a16:creationId xmlns:a16="http://schemas.microsoft.com/office/drawing/2014/main" id="{07C9F03B-F755-3868-42BB-39F79F820365}"/>
                </a:ext>
              </a:extLst>
            </p:cNvPr>
            <p:cNvSpPr/>
            <p:nvPr/>
          </p:nvSpPr>
          <p:spPr bwMode="auto">
            <a:xfrm>
              <a:off x="9101104" y="475098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2" name="Freeform: Shape 9591">
              <a:extLst>
                <a:ext uri="{FF2B5EF4-FFF2-40B4-BE49-F238E27FC236}">
                  <a16:creationId xmlns:a16="http://schemas.microsoft.com/office/drawing/2014/main" id="{C861E781-A4FF-0BEA-970D-62EB93048063}"/>
                </a:ext>
              </a:extLst>
            </p:cNvPr>
            <p:cNvSpPr/>
            <p:nvPr/>
          </p:nvSpPr>
          <p:spPr bwMode="auto">
            <a:xfrm>
              <a:off x="9253504" y="490338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3" name="Freeform: Shape 9592">
              <a:extLst>
                <a:ext uri="{FF2B5EF4-FFF2-40B4-BE49-F238E27FC236}">
                  <a16:creationId xmlns:a16="http://schemas.microsoft.com/office/drawing/2014/main" id="{3BC8F274-2F10-E64E-4269-A1A399D57906}"/>
                </a:ext>
              </a:extLst>
            </p:cNvPr>
            <p:cNvSpPr/>
            <p:nvPr/>
          </p:nvSpPr>
          <p:spPr bwMode="auto">
            <a:xfrm>
              <a:off x="9511365" y="4940595"/>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4" name="Freeform: Shape 9593">
              <a:extLst>
                <a:ext uri="{FF2B5EF4-FFF2-40B4-BE49-F238E27FC236}">
                  <a16:creationId xmlns:a16="http://schemas.microsoft.com/office/drawing/2014/main" id="{751636FD-7D96-69B2-7E90-438FE3EEAB88}"/>
                </a:ext>
              </a:extLst>
            </p:cNvPr>
            <p:cNvSpPr/>
            <p:nvPr/>
          </p:nvSpPr>
          <p:spPr bwMode="auto">
            <a:xfrm>
              <a:off x="9801762" y="5002668"/>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5" name="Freeform: Shape 9594">
              <a:extLst>
                <a:ext uri="{FF2B5EF4-FFF2-40B4-BE49-F238E27FC236}">
                  <a16:creationId xmlns:a16="http://schemas.microsoft.com/office/drawing/2014/main" id="{492AE333-0758-13D2-DCCC-68723B8330AB}"/>
                </a:ext>
              </a:extLst>
            </p:cNvPr>
            <p:cNvSpPr/>
            <p:nvPr/>
          </p:nvSpPr>
          <p:spPr bwMode="auto">
            <a:xfrm>
              <a:off x="11049503" y="4902681"/>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6" name="Freeform: Shape 9595">
              <a:extLst>
                <a:ext uri="{FF2B5EF4-FFF2-40B4-BE49-F238E27FC236}">
                  <a16:creationId xmlns:a16="http://schemas.microsoft.com/office/drawing/2014/main" id="{551DFA0C-3A7B-12E1-74A3-B552A2EC3F09}"/>
                </a:ext>
              </a:extLst>
            </p:cNvPr>
            <p:cNvSpPr/>
            <p:nvPr/>
          </p:nvSpPr>
          <p:spPr bwMode="auto">
            <a:xfrm>
              <a:off x="10596913" y="5208601"/>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7" name="Freeform: Shape 9596">
              <a:extLst>
                <a:ext uri="{FF2B5EF4-FFF2-40B4-BE49-F238E27FC236}">
                  <a16:creationId xmlns:a16="http://schemas.microsoft.com/office/drawing/2014/main" id="{5AB8AA60-59DC-00C4-4159-71F9E5E30B77}"/>
                </a:ext>
              </a:extLst>
            </p:cNvPr>
            <p:cNvSpPr/>
            <p:nvPr/>
          </p:nvSpPr>
          <p:spPr bwMode="auto">
            <a:xfrm>
              <a:off x="9599266" y="5187758"/>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8" name="Freeform: Shape 9597">
              <a:extLst>
                <a:ext uri="{FF2B5EF4-FFF2-40B4-BE49-F238E27FC236}">
                  <a16:creationId xmlns:a16="http://schemas.microsoft.com/office/drawing/2014/main" id="{38DE0EC2-C6FC-A41A-0226-8A4E07A82DA0}"/>
                </a:ext>
              </a:extLst>
            </p:cNvPr>
            <p:cNvSpPr/>
            <p:nvPr/>
          </p:nvSpPr>
          <p:spPr bwMode="auto">
            <a:xfrm>
              <a:off x="8715434" y="5163884"/>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99" name="Freeform: Shape 9598">
              <a:extLst>
                <a:ext uri="{FF2B5EF4-FFF2-40B4-BE49-F238E27FC236}">
                  <a16:creationId xmlns:a16="http://schemas.microsoft.com/office/drawing/2014/main" id="{BEF989C3-F76F-49C4-C776-695758BA4BA8}"/>
                </a:ext>
              </a:extLst>
            </p:cNvPr>
            <p:cNvSpPr/>
            <p:nvPr/>
          </p:nvSpPr>
          <p:spPr bwMode="auto">
            <a:xfrm>
              <a:off x="7976304" y="4947891"/>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0" name="Freeform: Shape 9599">
              <a:extLst>
                <a:ext uri="{FF2B5EF4-FFF2-40B4-BE49-F238E27FC236}">
                  <a16:creationId xmlns:a16="http://schemas.microsoft.com/office/drawing/2014/main" id="{B7FC374E-208D-0219-2F1F-0B9FB9C4D434}"/>
                </a:ext>
              </a:extLst>
            </p:cNvPr>
            <p:cNvSpPr/>
            <p:nvPr/>
          </p:nvSpPr>
          <p:spPr bwMode="auto">
            <a:xfrm>
              <a:off x="7971675" y="503860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1" name="Freeform: Shape 9600">
              <a:extLst>
                <a:ext uri="{FF2B5EF4-FFF2-40B4-BE49-F238E27FC236}">
                  <a16:creationId xmlns:a16="http://schemas.microsoft.com/office/drawing/2014/main" id="{35EAA50B-24D4-8193-38BD-77514C9BC50E}"/>
                </a:ext>
              </a:extLst>
            </p:cNvPr>
            <p:cNvSpPr/>
            <p:nvPr/>
          </p:nvSpPr>
          <p:spPr bwMode="auto">
            <a:xfrm>
              <a:off x="7627460" y="4927670"/>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2" name="Freeform: Shape 9601">
              <a:extLst>
                <a:ext uri="{FF2B5EF4-FFF2-40B4-BE49-F238E27FC236}">
                  <a16:creationId xmlns:a16="http://schemas.microsoft.com/office/drawing/2014/main" id="{25CD3178-993C-3C6A-E966-7E204A8E7F8C}"/>
                </a:ext>
              </a:extLst>
            </p:cNvPr>
            <p:cNvSpPr/>
            <p:nvPr/>
          </p:nvSpPr>
          <p:spPr bwMode="auto">
            <a:xfrm>
              <a:off x="7627286" y="5026949"/>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3" name="Freeform: Shape 9602">
              <a:extLst>
                <a:ext uri="{FF2B5EF4-FFF2-40B4-BE49-F238E27FC236}">
                  <a16:creationId xmlns:a16="http://schemas.microsoft.com/office/drawing/2014/main" id="{CD127407-E0FA-FBAF-221D-26C07432B09A}"/>
                </a:ext>
              </a:extLst>
            </p:cNvPr>
            <p:cNvSpPr/>
            <p:nvPr/>
          </p:nvSpPr>
          <p:spPr bwMode="auto">
            <a:xfrm>
              <a:off x="7576631" y="5378653"/>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4" name="Freeform: Shape 9603">
              <a:extLst>
                <a:ext uri="{FF2B5EF4-FFF2-40B4-BE49-F238E27FC236}">
                  <a16:creationId xmlns:a16="http://schemas.microsoft.com/office/drawing/2014/main" id="{9990B357-4FAB-8841-3855-04E6BFC0177B}"/>
                </a:ext>
              </a:extLst>
            </p:cNvPr>
            <p:cNvSpPr/>
            <p:nvPr/>
          </p:nvSpPr>
          <p:spPr bwMode="auto">
            <a:xfrm>
              <a:off x="7255679" y="5032353"/>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05" name="Freeform: Shape 9604">
              <a:extLst>
                <a:ext uri="{FF2B5EF4-FFF2-40B4-BE49-F238E27FC236}">
                  <a16:creationId xmlns:a16="http://schemas.microsoft.com/office/drawing/2014/main" id="{23AAAB1F-7C0C-07CA-4BC9-21059EB4379F}"/>
                </a:ext>
              </a:extLst>
            </p:cNvPr>
            <p:cNvSpPr/>
            <p:nvPr/>
          </p:nvSpPr>
          <p:spPr bwMode="auto">
            <a:xfrm>
              <a:off x="7271111" y="5074144"/>
              <a:ext cx="65090" cy="89767"/>
            </a:xfrm>
            <a:custGeom>
              <a:avLst/>
              <a:gdLst>
                <a:gd name="connsiteX0" fmla="*/ 0 w 55418"/>
                <a:gd name="connsiteY0" fmla="*/ 0 h 73891"/>
                <a:gd name="connsiteX1" fmla="*/ 55418 w 55418"/>
                <a:gd name="connsiteY1" fmla="*/ 36945 h 73891"/>
                <a:gd name="connsiteX2" fmla="*/ 6158 w 55418"/>
                <a:gd name="connsiteY2" fmla="*/ 73891 h 73891"/>
              </a:gdLst>
              <a:ahLst/>
              <a:cxnLst>
                <a:cxn ang="0">
                  <a:pos x="connsiteX0" y="connsiteY0"/>
                </a:cxn>
                <a:cxn ang="0">
                  <a:pos x="connsiteX1" y="connsiteY1"/>
                </a:cxn>
                <a:cxn ang="0">
                  <a:pos x="connsiteX2" y="connsiteY2"/>
                </a:cxn>
              </a:cxnLst>
              <a:rect l="l" t="t" r="r" b="b"/>
              <a:pathLst>
                <a:path w="55418" h="73891">
                  <a:moveTo>
                    <a:pt x="0" y="0"/>
                  </a:moveTo>
                  <a:lnTo>
                    <a:pt x="55418" y="36945"/>
                  </a:lnTo>
                  <a:lnTo>
                    <a:pt x="6158" y="73891"/>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607" name="Group 9606">
            <a:extLst>
              <a:ext uri="{FF2B5EF4-FFF2-40B4-BE49-F238E27FC236}">
                <a16:creationId xmlns:a16="http://schemas.microsoft.com/office/drawing/2014/main" id="{1B62B417-C343-9A10-B6D8-174738474741}"/>
              </a:ext>
            </a:extLst>
          </p:cNvPr>
          <p:cNvGrpSpPr/>
          <p:nvPr/>
        </p:nvGrpSpPr>
        <p:grpSpPr>
          <a:xfrm>
            <a:off x="6758105" y="4754568"/>
            <a:ext cx="4632823" cy="866340"/>
            <a:chOff x="6754150" y="4752993"/>
            <a:chExt cx="4632823" cy="866340"/>
          </a:xfrm>
        </p:grpSpPr>
        <p:grpSp>
          <p:nvGrpSpPr>
            <p:cNvPr id="9608" name="Group 9607">
              <a:extLst>
                <a:ext uri="{FF2B5EF4-FFF2-40B4-BE49-F238E27FC236}">
                  <a16:creationId xmlns:a16="http://schemas.microsoft.com/office/drawing/2014/main" id="{D162FCF3-B57B-BE89-AD1A-3B1F8C80D7CD}"/>
                </a:ext>
              </a:extLst>
            </p:cNvPr>
            <p:cNvGrpSpPr/>
            <p:nvPr/>
          </p:nvGrpSpPr>
          <p:grpSpPr>
            <a:xfrm>
              <a:off x="6754150" y="4752993"/>
              <a:ext cx="4632823" cy="866340"/>
              <a:chOff x="6754150" y="4752993"/>
              <a:chExt cx="4632823" cy="866340"/>
            </a:xfrm>
          </p:grpSpPr>
          <p:sp>
            <p:nvSpPr>
              <p:cNvPr id="9611" name="Isosceles Triangle 9610">
                <a:extLst>
                  <a:ext uri="{FF2B5EF4-FFF2-40B4-BE49-F238E27FC236}">
                    <a16:creationId xmlns:a16="http://schemas.microsoft.com/office/drawing/2014/main" id="{0BD17147-8612-94C6-062E-631778E83CD9}"/>
                  </a:ext>
                </a:extLst>
              </p:cNvPr>
              <p:cNvSpPr/>
              <p:nvPr/>
            </p:nvSpPr>
            <p:spPr bwMode="auto">
              <a:xfrm>
                <a:off x="6754150" y="4752993"/>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2" name="Isosceles Triangle 9611">
                <a:extLst>
                  <a:ext uri="{FF2B5EF4-FFF2-40B4-BE49-F238E27FC236}">
                    <a16:creationId xmlns:a16="http://schemas.microsoft.com/office/drawing/2014/main" id="{A8D1C862-2FBB-5B83-8214-000C5222F158}"/>
                  </a:ext>
                </a:extLst>
              </p:cNvPr>
              <p:cNvSpPr/>
              <p:nvPr/>
            </p:nvSpPr>
            <p:spPr bwMode="auto">
              <a:xfrm>
                <a:off x="6784067" y="5010725"/>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3" name="Isosceles Triangle 9612">
                <a:extLst>
                  <a:ext uri="{FF2B5EF4-FFF2-40B4-BE49-F238E27FC236}">
                    <a16:creationId xmlns:a16="http://schemas.microsoft.com/office/drawing/2014/main" id="{97BB80B0-A9C3-84AE-75FC-536AA3CD5A7D}"/>
                  </a:ext>
                </a:extLst>
              </p:cNvPr>
              <p:cNvSpPr/>
              <p:nvPr/>
            </p:nvSpPr>
            <p:spPr bwMode="auto">
              <a:xfrm>
                <a:off x="6797867" y="5103987"/>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4" name="Isosceles Triangle 9613">
                <a:extLst>
                  <a:ext uri="{FF2B5EF4-FFF2-40B4-BE49-F238E27FC236}">
                    <a16:creationId xmlns:a16="http://schemas.microsoft.com/office/drawing/2014/main" id="{C98F78E8-2171-16F4-6FF7-368DE8E3269F}"/>
                  </a:ext>
                </a:extLst>
              </p:cNvPr>
              <p:cNvSpPr/>
              <p:nvPr/>
            </p:nvSpPr>
            <p:spPr bwMode="auto">
              <a:xfrm>
                <a:off x="6770522" y="5150537"/>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5" name="Isosceles Triangle 9614">
                <a:extLst>
                  <a:ext uri="{FF2B5EF4-FFF2-40B4-BE49-F238E27FC236}">
                    <a16:creationId xmlns:a16="http://schemas.microsoft.com/office/drawing/2014/main" id="{F6ED6B16-3EB6-07D3-481A-7D16F992D253}"/>
                  </a:ext>
                </a:extLst>
              </p:cNvPr>
              <p:cNvSpPr/>
              <p:nvPr/>
            </p:nvSpPr>
            <p:spPr bwMode="auto">
              <a:xfrm>
                <a:off x="7153131" y="5026679"/>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6" name="Isosceles Triangle 9615">
                <a:extLst>
                  <a:ext uri="{FF2B5EF4-FFF2-40B4-BE49-F238E27FC236}">
                    <a16:creationId xmlns:a16="http://schemas.microsoft.com/office/drawing/2014/main" id="{5E6D7B0A-AA34-BE18-04AC-3A6238830288}"/>
                  </a:ext>
                </a:extLst>
              </p:cNvPr>
              <p:cNvSpPr/>
              <p:nvPr/>
            </p:nvSpPr>
            <p:spPr bwMode="auto">
              <a:xfrm>
                <a:off x="7137636" y="518557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7" name="Isosceles Triangle 9616">
                <a:extLst>
                  <a:ext uri="{FF2B5EF4-FFF2-40B4-BE49-F238E27FC236}">
                    <a16:creationId xmlns:a16="http://schemas.microsoft.com/office/drawing/2014/main" id="{B1B64EC3-6F89-619E-7596-A4B53CE09006}"/>
                  </a:ext>
                </a:extLst>
              </p:cNvPr>
              <p:cNvSpPr/>
              <p:nvPr/>
            </p:nvSpPr>
            <p:spPr bwMode="auto">
              <a:xfrm>
                <a:off x="7188055" y="5211262"/>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8" name="Isosceles Triangle 9617">
                <a:extLst>
                  <a:ext uri="{FF2B5EF4-FFF2-40B4-BE49-F238E27FC236}">
                    <a16:creationId xmlns:a16="http://schemas.microsoft.com/office/drawing/2014/main" id="{37F45DDA-04F3-9C38-B483-55A836DDD113}"/>
                  </a:ext>
                </a:extLst>
              </p:cNvPr>
              <p:cNvSpPr/>
              <p:nvPr/>
            </p:nvSpPr>
            <p:spPr bwMode="auto">
              <a:xfrm>
                <a:off x="7150181" y="533991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9" name="Isosceles Triangle 9618">
                <a:extLst>
                  <a:ext uri="{FF2B5EF4-FFF2-40B4-BE49-F238E27FC236}">
                    <a16:creationId xmlns:a16="http://schemas.microsoft.com/office/drawing/2014/main" id="{AF12E45B-04A5-B394-2F99-7227D0FDF52C}"/>
                  </a:ext>
                </a:extLst>
              </p:cNvPr>
              <p:cNvSpPr/>
              <p:nvPr/>
            </p:nvSpPr>
            <p:spPr bwMode="auto">
              <a:xfrm>
                <a:off x="7541295" y="523336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0" name="Isosceles Triangle 9619">
                <a:extLst>
                  <a:ext uri="{FF2B5EF4-FFF2-40B4-BE49-F238E27FC236}">
                    <a16:creationId xmlns:a16="http://schemas.microsoft.com/office/drawing/2014/main" id="{8C4E8D11-DB31-4977-C397-4B5052ED2A0F}"/>
                  </a:ext>
                </a:extLst>
              </p:cNvPr>
              <p:cNvSpPr/>
              <p:nvPr/>
            </p:nvSpPr>
            <p:spPr bwMode="auto">
              <a:xfrm>
                <a:off x="7600537" y="519605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1" name="Isosceles Triangle 9620">
                <a:extLst>
                  <a:ext uri="{FF2B5EF4-FFF2-40B4-BE49-F238E27FC236}">
                    <a16:creationId xmlns:a16="http://schemas.microsoft.com/office/drawing/2014/main" id="{612154D2-67CD-6802-5BE4-1143C8547439}"/>
                  </a:ext>
                </a:extLst>
              </p:cNvPr>
              <p:cNvSpPr/>
              <p:nvPr/>
            </p:nvSpPr>
            <p:spPr bwMode="auto">
              <a:xfrm>
                <a:off x="7511551" y="5447567"/>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2" name="Isosceles Triangle 9621">
                <a:extLst>
                  <a:ext uri="{FF2B5EF4-FFF2-40B4-BE49-F238E27FC236}">
                    <a16:creationId xmlns:a16="http://schemas.microsoft.com/office/drawing/2014/main" id="{D3A41C17-1527-5B8A-0049-E1118BAAC0EF}"/>
                  </a:ext>
                </a:extLst>
              </p:cNvPr>
              <p:cNvSpPr/>
              <p:nvPr/>
            </p:nvSpPr>
            <p:spPr bwMode="auto">
              <a:xfrm>
                <a:off x="7938346" y="5156036"/>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3" name="Isosceles Triangle 9622">
                <a:extLst>
                  <a:ext uri="{FF2B5EF4-FFF2-40B4-BE49-F238E27FC236}">
                    <a16:creationId xmlns:a16="http://schemas.microsoft.com/office/drawing/2014/main" id="{A2BDA6F4-0D8F-62A9-ED0B-743B07093E9D}"/>
                  </a:ext>
                </a:extLst>
              </p:cNvPr>
              <p:cNvSpPr/>
              <p:nvPr/>
            </p:nvSpPr>
            <p:spPr bwMode="auto">
              <a:xfrm>
                <a:off x="7986871" y="521685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4" name="Isosceles Triangle 9623">
                <a:extLst>
                  <a:ext uri="{FF2B5EF4-FFF2-40B4-BE49-F238E27FC236}">
                    <a16:creationId xmlns:a16="http://schemas.microsoft.com/office/drawing/2014/main" id="{9FB9316B-DD1B-6EA8-6E2E-CFBF88A3507F}"/>
                  </a:ext>
                </a:extLst>
              </p:cNvPr>
              <p:cNvSpPr/>
              <p:nvPr/>
            </p:nvSpPr>
            <p:spPr bwMode="auto">
              <a:xfrm>
                <a:off x="7918426" y="523585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5" name="Isosceles Triangle 9624">
                <a:extLst>
                  <a:ext uri="{FF2B5EF4-FFF2-40B4-BE49-F238E27FC236}">
                    <a16:creationId xmlns:a16="http://schemas.microsoft.com/office/drawing/2014/main" id="{1ED19BEC-E93B-EE49-5FB5-E5F2A13021A2}"/>
                  </a:ext>
                </a:extLst>
              </p:cNvPr>
              <p:cNvSpPr/>
              <p:nvPr/>
            </p:nvSpPr>
            <p:spPr bwMode="auto">
              <a:xfrm>
                <a:off x="7875528" y="5477380"/>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6" name="Isosceles Triangle 9625">
                <a:extLst>
                  <a:ext uri="{FF2B5EF4-FFF2-40B4-BE49-F238E27FC236}">
                    <a16:creationId xmlns:a16="http://schemas.microsoft.com/office/drawing/2014/main" id="{0B55A7EA-C152-1473-CFF1-5749954A2621}"/>
                  </a:ext>
                </a:extLst>
              </p:cNvPr>
              <p:cNvSpPr/>
              <p:nvPr/>
            </p:nvSpPr>
            <p:spPr bwMode="auto">
              <a:xfrm>
                <a:off x="8245338" y="5479362"/>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7" name="Isosceles Triangle 9626">
                <a:extLst>
                  <a:ext uri="{FF2B5EF4-FFF2-40B4-BE49-F238E27FC236}">
                    <a16:creationId xmlns:a16="http://schemas.microsoft.com/office/drawing/2014/main" id="{1EDEB07E-EBA1-5E0E-4361-9A56C57ABA1F}"/>
                  </a:ext>
                </a:extLst>
              </p:cNvPr>
              <p:cNvSpPr/>
              <p:nvPr/>
            </p:nvSpPr>
            <p:spPr bwMode="auto">
              <a:xfrm>
                <a:off x="8283381" y="524073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8" name="Isosceles Triangle 9627">
                <a:extLst>
                  <a:ext uri="{FF2B5EF4-FFF2-40B4-BE49-F238E27FC236}">
                    <a16:creationId xmlns:a16="http://schemas.microsoft.com/office/drawing/2014/main" id="{1878DDD7-DDA2-E1F4-490B-B2C3EEDA45CC}"/>
                  </a:ext>
                </a:extLst>
              </p:cNvPr>
              <p:cNvSpPr/>
              <p:nvPr/>
            </p:nvSpPr>
            <p:spPr bwMode="auto">
              <a:xfrm>
                <a:off x="8313906" y="5208862"/>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29" name="Isosceles Triangle 9628">
                <a:extLst>
                  <a:ext uri="{FF2B5EF4-FFF2-40B4-BE49-F238E27FC236}">
                    <a16:creationId xmlns:a16="http://schemas.microsoft.com/office/drawing/2014/main" id="{EB03646A-B077-3CCB-EB20-C991532BA2F7}"/>
                  </a:ext>
                </a:extLst>
              </p:cNvPr>
              <p:cNvSpPr/>
              <p:nvPr/>
            </p:nvSpPr>
            <p:spPr bwMode="auto">
              <a:xfrm>
                <a:off x="8266670" y="5139078"/>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0" name="Isosceles Triangle 9629">
                <a:extLst>
                  <a:ext uri="{FF2B5EF4-FFF2-40B4-BE49-F238E27FC236}">
                    <a16:creationId xmlns:a16="http://schemas.microsoft.com/office/drawing/2014/main" id="{E187A56F-4998-612E-D282-E301F8462531}"/>
                  </a:ext>
                </a:extLst>
              </p:cNvPr>
              <p:cNvSpPr/>
              <p:nvPr/>
            </p:nvSpPr>
            <p:spPr bwMode="auto">
              <a:xfrm>
                <a:off x="8618130" y="5476235"/>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1" name="Isosceles Triangle 9630">
                <a:extLst>
                  <a:ext uri="{FF2B5EF4-FFF2-40B4-BE49-F238E27FC236}">
                    <a16:creationId xmlns:a16="http://schemas.microsoft.com/office/drawing/2014/main" id="{2D5254FB-C79A-D640-786B-A2AC8BBFEAE6}"/>
                  </a:ext>
                </a:extLst>
              </p:cNvPr>
              <p:cNvSpPr/>
              <p:nvPr/>
            </p:nvSpPr>
            <p:spPr bwMode="auto">
              <a:xfrm>
                <a:off x="8983540" y="5477380"/>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2" name="Isosceles Triangle 9631">
                <a:extLst>
                  <a:ext uri="{FF2B5EF4-FFF2-40B4-BE49-F238E27FC236}">
                    <a16:creationId xmlns:a16="http://schemas.microsoft.com/office/drawing/2014/main" id="{8B780F61-CA6C-6F07-5D72-D43A33000122}"/>
                  </a:ext>
                </a:extLst>
              </p:cNvPr>
              <p:cNvSpPr/>
              <p:nvPr/>
            </p:nvSpPr>
            <p:spPr bwMode="auto">
              <a:xfrm>
                <a:off x="9909723" y="5232663"/>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3" name="Isosceles Triangle 9632">
                <a:extLst>
                  <a:ext uri="{FF2B5EF4-FFF2-40B4-BE49-F238E27FC236}">
                    <a16:creationId xmlns:a16="http://schemas.microsoft.com/office/drawing/2014/main" id="{FF971829-F600-78BD-9875-A50056E15872}"/>
                  </a:ext>
                </a:extLst>
              </p:cNvPr>
              <p:cNvSpPr/>
              <p:nvPr/>
            </p:nvSpPr>
            <p:spPr bwMode="auto">
              <a:xfrm>
                <a:off x="10193994" y="5548907"/>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4" name="Isosceles Triangle 9633">
                <a:extLst>
                  <a:ext uri="{FF2B5EF4-FFF2-40B4-BE49-F238E27FC236}">
                    <a16:creationId xmlns:a16="http://schemas.microsoft.com/office/drawing/2014/main" id="{BFDB4A02-7904-C863-DC17-BFD62EB3D4FC}"/>
                  </a:ext>
                </a:extLst>
              </p:cNvPr>
              <p:cNvSpPr/>
              <p:nvPr/>
            </p:nvSpPr>
            <p:spPr bwMode="auto">
              <a:xfrm>
                <a:off x="10451120" y="555374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5" name="Isosceles Triangle 9634">
                <a:extLst>
                  <a:ext uri="{FF2B5EF4-FFF2-40B4-BE49-F238E27FC236}">
                    <a16:creationId xmlns:a16="http://schemas.microsoft.com/office/drawing/2014/main" id="{01EA87D5-3FFF-8E96-082D-DE52F0B9E95A}"/>
                  </a:ext>
                </a:extLst>
              </p:cNvPr>
              <p:cNvSpPr/>
              <p:nvPr/>
            </p:nvSpPr>
            <p:spPr bwMode="auto">
              <a:xfrm>
                <a:off x="10939619" y="5553556"/>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6" name="Isosceles Triangle 9635">
                <a:extLst>
                  <a:ext uri="{FF2B5EF4-FFF2-40B4-BE49-F238E27FC236}">
                    <a16:creationId xmlns:a16="http://schemas.microsoft.com/office/drawing/2014/main" id="{78FD1B18-CDBB-6BF5-6007-E1207B621331}"/>
                  </a:ext>
                </a:extLst>
              </p:cNvPr>
              <p:cNvSpPr/>
              <p:nvPr/>
            </p:nvSpPr>
            <p:spPr bwMode="auto">
              <a:xfrm>
                <a:off x="11310886" y="5553556"/>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7" name="Isosceles Triangle 9636">
                <a:extLst>
                  <a:ext uri="{FF2B5EF4-FFF2-40B4-BE49-F238E27FC236}">
                    <a16:creationId xmlns:a16="http://schemas.microsoft.com/office/drawing/2014/main" id="{950A8D0F-0282-5336-4911-705A10897043}"/>
                  </a:ext>
                </a:extLst>
              </p:cNvPr>
              <p:cNvSpPr/>
              <p:nvPr/>
            </p:nvSpPr>
            <p:spPr bwMode="auto">
              <a:xfrm>
                <a:off x="8672102" y="524530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8" name="Isosceles Triangle 9637">
                <a:extLst>
                  <a:ext uri="{FF2B5EF4-FFF2-40B4-BE49-F238E27FC236}">
                    <a16:creationId xmlns:a16="http://schemas.microsoft.com/office/drawing/2014/main" id="{0670A88F-7286-8BD3-D03C-E34F9EC310E7}"/>
                  </a:ext>
                </a:extLst>
              </p:cNvPr>
              <p:cNvSpPr/>
              <p:nvPr/>
            </p:nvSpPr>
            <p:spPr bwMode="auto">
              <a:xfrm>
                <a:off x="8729745" y="5206373"/>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39" name="Isosceles Triangle 9638">
                <a:extLst>
                  <a:ext uri="{FF2B5EF4-FFF2-40B4-BE49-F238E27FC236}">
                    <a16:creationId xmlns:a16="http://schemas.microsoft.com/office/drawing/2014/main" id="{0D992313-FF91-C6A6-8E02-14E98578E455}"/>
                  </a:ext>
                </a:extLst>
              </p:cNvPr>
              <p:cNvSpPr/>
              <p:nvPr/>
            </p:nvSpPr>
            <p:spPr bwMode="auto">
              <a:xfrm>
                <a:off x="9103974" y="520679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0" name="Isosceles Triangle 9639">
                <a:extLst>
                  <a:ext uri="{FF2B5EF4-FFF2-40B4-BE49-F238E27FC236}">
                    <a16:creationId xmlns:a16="http://schemas.microsoft.com/office/drawing/2014/main" id="{89430E2A-8C17-DA5A-9C37-32DC169A4566}"/>
                  </a:ext>
                </a:extLst>
              </p:cNvPr>
              <p:cNvSpPr/>
              <p:nvPr/>
            </p:nvSpPr>
            <p:spPr bwMode="auto">
              <a:xfrm>
                <a:off x="9103555" y="524012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1" name="Isosceles Triangle 9640">
                <a:extLst>
                  <a:ext uri="{FF2B5EF4-FFF2-40B4-BE49-F238E27FC236}">
                    <a16:creationId xmlns:a16="http://schemas.microsoft.com/office/drawing/2014/main" id="{F54133E3-971B-5216-AC96-45660577F28F}"/>
                  </a:ext>
                </a:extLst>
              </p:cNvPr>
              <p:cNvSpPr/>
              <p:nvPr/>
            </p:nvSpPr>
            <p:spPr bwMode="auto">
              <a:xfrm>
                <a:off x="9408187" y="5241301"/>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2" name="Isosceles Triangle 9641">
                <a:extLst>
                  <a:ext uri="{FF2B5EF4-FFF2-40B4-BE49-F238E27FC236}">
                    <a16:creationId xmlns:a16="http://schemas.microsoft.com/office/drawing/2014/main" id="{E2AB9FD6-0F60-86C9-D3FE-BB264C0E35BA}"/>
                  </a:ext>
                </a:extLst>
              </p:cNvPr>
              <p:cNvSpPr/>
              <p:nvPr/>
            </p:nvSpPr>
            <p:spPr bwMode="auto">
              <a:xfrm>
                <a:off x="9461760" y="521028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3" name="Isosceles Triangle 9642">
                <a:extLst>
                  <a:ext uri="{FF2B5EF4-FFF2-40B4-BE49-F238E27FC236}">
                    <a16:creationId xmlns:a16="http://schemas.microsoft.com/office/drawing/2014/main" id="{8BF9F61B-3601-B18C-0BC8-ADFC92F5CBEE}"/>
                  </a:ext>
                </a:extLst>
              </p:cNvPr>
              <p:cNvSpPr/>
              <p:nvPr/>
            </p:nvSpPr>
            <p:spPr bwMode="auto">
              <a:xfrm>
                <a:off x="9460229" y="5248715"/>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4" name="Isosceles Triangle 9643">
                <a:extLst>
                  <a:ext uri="{FF2B5EF4-FFF2-40B4-BE49-F238E27FC236}">
                    <a16:creationId xmlns:a16="http://schemas.microsoft.com/office/drawing/2014/main" id="{4D0B1D54-0F08-8AE9-50B1-AB404DED02B0}"/>
                  </a:ext>
                </a:extLst>
              </p:cNvPr>
              <p:cNvSpPr/>
              <p:nvPr/>
            </p:nvSpPr>
            <p:spPr bwMode="auto">
              <a:xfrm>
                <a:off x="9784942" y="520375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5" name="Isosceles Triangle 9644">
                <a:extLst>
                  <a:ext uri="{FF2B5EF4-FFF2-40B4-BE49-F238E27FC236}">
                    <a16:creationId xmlns:a16="http://schemas.microsoft.com/office/drawing/2014/main" id="{56ED5A35-3631-44A6-D648-ED2DC2520800}"/>
                  </a:ext>
                </a:extLst>
              </p:cNvPr>
              <p:cNvSpPr/>
              <p:nvPr/>
            </p:nvSpPr>
            <p:spPr bwMode="auto">
              <a:xfrm>
                <a:off x="10158240" y="520375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6" name="Isosceles Triangle 9645">
                <a:extLst>
                  <a:ext uri="{FF2B5EF4-FFF2-40B4-BE49-F238E27FC236}">
                    <a16:creationId xmlns:a16="http://schemas.microsoft.com/office/drawing/2014/main" id="{EDD82070-4027-16E7-2E8B-10CE2CE81886}"/>
                  </a:ext>
                </a:extLst>
              </p:cNvPr>
              <p:cNvSpPr/>
              <p:nvPr/>
            </p:nvSpPr>
            <p:spPr bwMode="auto">
              <a:xfrm>
                <a:off x="10522633" y="5210284"/>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7" name="Isosceles Triangle 9646">
                <a:extLst>
                  <a:ext uri="{FF2B5EF4-FFF2-40B4-BE49-F238E27FC236}">
                    <a16:creationId xmlns:a16="http://schemas.microsoft.com/office/drawing/2014/main" id="{8D5F3045-9BB0-B4F5-2FC0-B20B08217E46}"/>
                  </a:ext>
                </a:extLst>
              </p:cNvPr>
              <p:cNvSpPr/>
              <p:nvPr/>
            </p:nvSpPr>
            <p:spPr bwMode="auto">
              <a:xfrm>
                <a:off x="10188213" y="5246853"/>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8" name="Isosceles Triangle 9647">
                <a:extLst>
                  <a:ext uri="{FF2B5EF4-FFF2-40B4-BE49-F238E27FC236}">
                    <a16:creationId xmlns:a16="http://schemas.microsoft.com/office/drawing/2014/main" id="{162E0195-A908-6AF5-3008-A31D46D53082}"/>
                  </a:ext>
                </a:extLst>
              </p:cNvPr>
              <p:cNvSpPr/>
              <p:nvPr/>
            </p:nvSpPr>
            <p:spPr bwMode="auto">
              <a:xfrm>
                <a:off x="10264463" y="5244896"/>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49" name="Isosceles Triangle 9648">
                <a:extLst>
                  <a:ext uri="{FF2B5EF4-FFF2-40B4-BE49-F238E27FC236}">
                    <a16:creationId xmlns:a16="http://schemas.microsoft.com/office/drawing/2014/main" id="{7D4D64E1-1C05-9D7E-697B-5DAB543FE896}"/>
                  </a:ext>
                </a:extLst>
              </p:cNvPr>
              <p:cNvSpPr/>
              <p:nvPr/>
            </p:nvSpPr>
            <p:spPr bwMode="auto">
              <a:xfrm>
                <a:off x="10591565" y="5268349"/>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0" name="Isosceles Triangle 9649">
                <a:extLst>
                  <a:ext uri="{FF2B5EF4-FFF2-40B4-BE49-F238E27FC236}">
                    <a16:creationId xmlns:a16="http://schemas.microsoft.com/office/drawing/2014/main" id="{CB263F6C-4371-CD5A-BD34-EBF9F07BF2ED}"/>
                  </a:ext>
                </a:extLst>
              </p:cNvPr>
              <p:cNvSpPr/>
              <p:nvPr/>
            </p:nvSpPr>
            <p:spPr bwMode="auto">
              <a:xfrm>
                <a:off x="10655366" y="5239815"/>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1" name="Isosceles Triangle 9650">
                <a:extLst>
                  <a:ext uri="{FF2B5EF4-FFF2-40B4-BE49-F238E27FC236}">
                    <a16:creationId xmlns:a16="http://schemas.microsoft.com/office/drawing/2014/main" id="{2C613009-4920-B89A-5A2D-81393B820F9C}"/>
                  </a:ext>
                </a:extLst>
              </p:cNvPr>
              <p:cNvSpPr/>
              <p:nvPr/>
            </p:nvSpPr>
            <p:spPr bwMode="auto">
              <a:xfrm>
                <a:off x="10908632" y="5224360"/>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609" name="Isosceles Triangle 9608">
              <a:extLst>
                <a:ext uri="{FF2B5EF4-FFF2-40B4-BE49-F238E27FC236}">
                  <a16:creationId xmlns:a16="http://schemas.microsoft.com/office/drawing/2014/main" id="{B3750D6C-CC0C-D69A-13D2-E3C27A8FC32A}"/>
                </a:ext>
              </a:extLst>
            </p:cNvPr>
            <p:cNvSpPr/>
            <p:nvPr/>
          </p:nvSpPr>
          <p:spPr bwMode="auto">
            <a:xfrm>
              <a:off x="9716615" y="5548907"/>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10" name="Isosceles Triangle 9609">
              <a:extLst>
                <a:ext uri="{FF2B5EF4-FFF2-40B4-BE49-F238E27FC236}">
                  <a16:creationId xmlns:a16="http://schemas.microsoft.com/office/drawing/2014/main" id="{062306B2-EFEB-C5CE-BECF-49C0C33D1DE3}"/>
                </a:ext>
              </a:extLst>
            </p:cNvPr>
            <p:cNvSpPr/>
            <p:nvPr/>
          </p:nvSpPr>
          <p:spPr bwMode="auto">
            <a:xfrm>
              <a:off x="11282593" y="5239613"/>
              <a:ext cx="76087" cy="65592"/>
            </a:xfrm>
            <a:prstGeom prst="triangl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794" name="Group 9793">
            <a:extLst>
              <a:ext uri="{FF2B5EF4-FFF2-40B4-BE49-F238E27FC236}">
                <a16:creationId xmlns:a16="http://schemas.microsoft.com/office/drawing/2014/main" id="{BF741FBA-7FB1-08B2-1DEB-192B3922DE34}"/>
              </a:ext>
            </a:extLst>
          </p:cNvPr>
          <p:cNvGrpSpPr/>
          <p:nvPr/>
        </p:nvGrpSpPr>
        <p:grpSpPr>
          <a:xfrm>
            <a:off x="6416843" y="4447293"/>
            <a:ext cx="4653676" cy="1178849"/>
            <a:chOff x="6416843" y="4447293"/>
            <a:chExt cx="4653676" cy="1178849"/>
          </a:xfrm>
        </p:grpSpPr>
        <p:sp>
          <p:nvSpPr>
            <p:cNvPr id="9517" name="Isosceles Triangle 9516">
              <a:extLst>
                <a:ext uri="{FF2B5EF4-FFF2-40B4-BE49-F238E27FC236}">
                  <a16:creationId xmlns:a16="http://schemas.microsoft.com/office/drawing/2014/main" id="{3422D98F-DFB0-C6F7-E1A3-FB85065D8C50}"/>
                </a:ext>
              </a:extLst>
            </p:cNvPr>
            <p:cNvSpPr/>
            <p:nvPr/>
          </p:nvSpPr>
          <p:spPr bwMode="auto">
            <a:xfrm>
              <a:off x="6416843" y="444729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18" name="Isosceles Triangle 9517">
              <a:extLst>
                <a:ext uri="{FF2B5EF4-FFF2-40B4-BE49-F238E27FC236}">
                  <a16:creationId xmlns:a16="http://schemas.microsoft.com/office/drawing/2014/main" id="{DDCC4FB9-8791-C4D3-1569-2CB3A8FFFCCC}"/>
                </a:ext>
              </a:extLst>
            </p:cNvPr>
            <p:cNvSpPr/>
            <p:nvPr/>
          </p:nvSpPr>
          <p:spPr bwMode="auto">
            <a:xfrm>
              <a:off x="6746331" y="450611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19" name="Isosceles Triangle 9518">
              <a:extLst>
                <a:ext uri="{FF2B5EF4-FFF2-40B4-BE49-F238E27FC236}">
                  <a16:creationId xmlns:a16="http://schemas.microsoft.com/office/drawing/2014/main" id="{65F92DF7-2E7F-19DF-9EA2-6B4C0A879BF4}"/>
                </a:ext>
              </a:extLst>
            </p:cNvPr>
            <p:cNvSpPr/>
            <p:nvPr/>
          </p:nvSpPr>
          <p:spPr bwMode="auto">
            <a:xfrm>
              <a:off x="7173131" y="450591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0" name="Isosceles Triangle 9519">
              <a:extLst>
                <a:ext uri="{FF2B5EF4-FFF2-40B4-BE49-F238E27FC236}">
                  <a16:creationId xmlns:a16="http://schemas.microsoft.com/office/drawing/2014/main" id="{07CE0CDA-D964-7AFD-33C6-FCAB03978B58}"/>
                </a:ext>
              </a:extLst>
            </p:cNvPr>
            <p:cNvSpPr/>
            <p:nvPr/>
          </p:nvSpPr>
          <p:spPr bwMode="auto">
            <a:xfrm>
              <a:off x="6779394" y="451410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1" name="Isosceles Triangle 9520">
              <a:extLst>
                <a:ext uri="{FF2B5EF4-FFF2-40B4-BE49-F238E27FC236}">
                  <a16:creationId xmlns:a16="http://schemas.microsoft.com/office/drawing/2014/main" id="{D122E802-1869-11D3-D296-E5FF926D00B7}"/>
                </a:ext>
              </a:extLst>
            </p:cNvPr>
            <p:cNvSpPr/>
            <p:nvPr/>
          </p:nvSpPr>
          <p:spPr bwMode="auto">
            <a:xfrm>
              <a:off x="7483481" y="452996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2" name="Isosceles Triangle 9521">
              <a:extLst>
                <a:ext uri="{FF2B5EF4-FFF2-40B4-BE49-F238E27FC236}">
                  <a16:creationId xmlns:a16="http://schemas.microsoft.com/office/drawing/2014/main" id="{9B0AD1FE-F0EF-629D-13CA-1ECA51554C75}"/>
                </a:ext>
              </a:extLst>
            </p:cNvPr>
            <p:cNvSpPr/>
            <p:nvPr/>
          </p:nvSpPr>
          <p:spPr bwMode="auto">
            <a:xfrm>
              <a:off x="7987574" y="459112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4" name="Isosceles Triangle 9523">
              <a:extLst>
                <a:ext uri="{FF2B5EF4-FFF2-40B4-BE49-F238E27FC236}">
                  <a16:creationId xmlns:a16="http://schemas.microsoft.com/office/drawing/2014/main" id="{9066401A-D954-65F7-8437-7D3D35AED12E}"/>
                </a:ext>
              </a:extLst>
            </p:cNvPr>
            <p:cNvSpPr/>
            <p:nvPr/>
          </p:nvSpPr>
          <p:spPr bwMode="auto">
            <a:xfrm>
              <a:off x="7610754" y="454474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5" name="Isosceles Triangle 9524">
              <a:extLst>
                <a:ext uri="{FF2B5EF4-FFF2-40B4-BE49-F238E27FC236}">
                  <a16:creationId xmlns:a16="http://schemas.microsoft.com/office/drawing/2014/main" id="{A7A074BF-26DA-96D1-21B3-16AEE51AD053}"/>
                </a:ext>
              </a:extLst>
            </p:cNvPr>
            <p:cNvSpPr/>
            <p:nvPr/>
          </p:nvSpPr>
          <p:spPr bwMode="auto">
            <a:xfrm>
              <a:off x="7548724" y="463582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6" name="Isosceles Triangle 9525">
              <a:extLst>
                <a:ext uri="{FF2B5EF4-FFF2-40B4-BE49-F238E27FC236}">
                  <a16:creationId xmlns:a16="http://schemas.microsoft.com/office/drawing/2014/main" id="{89FE4691-FACE-651E-D837-205A6E04A70C}"/>
                </a:ext>
              </a:extLst>
            </p:cNvPr>
            <p:cNvSpPr/>
            <p:nvPr/>
          </p:nvSpPr>
          <p:spPr bwMode="auto">
            <a:xfrm>
              <a:off x="7592013" y="462054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7" name="Isosceles Triangle 9526">
              <a:extLst>
                <a:ext uri="{FF2B5EF4-FFF2-40B4-BE49-F238E27FC236}">
                  <a16:creationId xmlns:a16="http://schemas.microsoft.com/office/drawing/2014/main" id="{DF6E892A-F7F3-DE55-DCE8-EFEEB9E237B0}"/>
                </a:ext>
              </a:extLst>
            </p:cNvPr>
            <p:cNvSpPr/>
            <p:nvPr/>
          </p:nvSpPr>
          <p:spPr bwMode="auto">
            <a:xfrm>
              <a:off x="6740741" y="457705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8" name="Isosceles Triangle 9527">
              <a:extLst>
                <a:ext uri="{FF2B5EF4-FFF2-40B4-BE49-F238E27FC236}">
                  <a16:creationId xmlns:a16="http://schemas.microsoft.com/office/drawing/2014/main" id="{D01AC1EF-90AD-1023-50DD-E04286662367}"/>
                </a:ext>
              </a:extLst>
            </p:cNvPr>
            <p:cNvSpPr/>
            <p:nvPr/>
          </p:nvSpPr>
          <p:spPr bwMode="auto">
            <a:xfrm>
              <a:off x="6737947" y="461084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29" name="Isosceles Triangle 9528">
              <a:extLst>
                <a:ext uri="{FF2B5EF4-FFF2-40B4-BE49-F238E27FC236}">
                  <a16:creationId xmlns:a16="http://schemas.microsoft.com/office/drawing/2014/main" id="{0AA03409-0507-356C-9118-591A302C0B75}"/>
                </a:ext>
              </a:extLst>
            </p:cNvPr>
            <p:cNvSpPr/>
            <p:nvPr/>
          </p:nvSpPr>
          <p:spPr bwMode="auto">
            <a:xfrm>
              <a:off x="6805977" y="465362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0" name="Isosceles Triangle 9529">
              <a:extLst>
                <a:ext uri="{FF2B5EF4-FFF2-40B4-BE49-F238E27FC236}">
                  <a16:creationId xmlns:a16="http://schemas.microsoft.com/office/drawing/2014/main" id="{B581B63C-0B38-9B22-1DC4-C373E120C3D8}"/>
                </a:ext>
              </a:extLst>
            </p:cNvPr>
            <p:cNvSpPr/>
            <p:nvPr/>
          </p:nvSpPr>
          <p:spPr bwMode="auto">
            <a:xfrm>
              <a:off x="6860019" y="457621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1" name="Isosceles Triangle 9530">
              <a:extLst>
                <a:ext uri="{FF2B5EF4-FFF2-40B4-BE49-F238E27FC236}">
                  <a16:creationId xmlns:a16="http://schemas.microsoft.com/office/drawing/2014/main" id="{1818FF85-3666-4A90-828F-32FBFAEF4EC8}"/>
                </a:ext>
              </a:extLst>
            </p:cNvPr>
            <p:cNvSpPr/>
            <p:nvPr/>
          </p:nvSpPr>
          <p:spPr bwMode="auto">
            <a:xfrm>
              <a:off x="6802311" y="462297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2" name="Isosceles Triangle 9531">
              <a:extLst>
                <a:ext uri="{FF2B5EF4-FFF2-40B4-BE49-F238E27FC236}">
                  <a16:creationId xmlns:a16="http://schemas.microsoft.com/office/drawing/2014/main" id="{E5B34010-0DE6-19C3-433C-CA33AD4DF92E}"/>
                </a:ext>
              </a:extLst>
            </p:cNvPr>
            <p:cNvSpPr/>
            <p:nvPr/>
          </p:nvSpPr>
          <p:spPr bwMode="auto">
            <a:xfrm>
              <a:off x="6790870" y="457589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3" name="Isosceles Triangle 9532">
              <a:extLst>
                <a:ext uri="{FF2B5EF4-FFF2-40B4-BE49-F238E27FC236}">
                  <a16:creationId xmlns:a16="http://schemas.microsoft.com/office/drawing/2014/main" id="{F2D9A2B0-F6C1-14BF-D434-F1616A18ABDD}"/>
                </a:ext>
              </a:extLst>
            </p:cNvPr>
            <p:cNvSpPr/>
            <p:nvPr/>
          </p:nvSpPr>
          <p:spPr bwMode="auto">
            <a:xfrm>
              <a:off x="6814902" y="474695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4" name="Isosceles Triangle 9533">
              <a:extLst>
                <a:ext uri="{FF2B5EF4-FFF2-40B4-BE49-F238E27FC236}">
                  <a16:creationId xmlns:a16="http://schemas.microsoft.com/office/drawing/2014/main" id="{927613B9-97F1-A80C-DB0E-09500C23FC56}"/>
                </a:ext>
              </a:extLst>
            </p:cNvPr>
            <p:cNvSpPr/>
            <p:nvPr/>
          </p:nvSpPr>
          <p:spPr bwMode="auto">
            <a:xfrm>
              <a:off x="6805847" y="469278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5" name="Isosceles Triangle 9534">
              <a:extLst>
                <a:ext uri="{FF2B5EF4-FFF2-40B4-BE49-F238E27FC236}">
                  <a16:creationId xmlns:a16="http://schemas.microsoft.com/office/drawing/2014/main" id="{62C34E3C-31ED-D316-338B-3E3D837C6AC8}"/>
                </a:ext>
              </a:extLst>
            </p:cNvPr>
            <p:cNvSpPr/>
            <p:nvPr/>
          </p:nvSpPr>
          <p:spPr bwMode="auto">
            <a:xfrm>
              <a:off x="6855096" y="471900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6" name="Isosceles Triangle 9535">
              <a:extLst>
                <a:ext uri="{FF2B5EF4-FFF2-40B4-BE49-F238E27FC236}">
                  <a16:creationId xmlns:a16="http://schemas.microsoft.com/office/drawing/2014/main" id="{E77AC233-2B71-D110-8417-02F3BDA76D0E}"/>
                </a:ext>
              </a:extLst>
            </p:cNvPr>
            <p:cNvSpPr/>
            <p:nvPr/>
          </p:nvSpPr>
          <p:spPr bwMode="auto">
            <a:xfrm>
              <a:off x="6761494" y="468613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7" name="Isosceles Triangle 9536">
              <a:extLst>
                <a:ext uri="{FF2B5EF4-FFF2-40B4-BE49-F238E27FC236}">
                  <a16:creationId xmlns:a16="http://schemas.microsoft.com/office/drawing/2014/main" id="{B0BAF63A-93E7-09DA-DBCC-E321BE846F99}"/>
                </a:ext>
              </a:extLst>
            </p:cNvPr>
            <p:cNvSpPr/>
            <p:nvPr/>
          </p:nvSpPr>
          <p:spPr bwMode="auto">
            <a:xfrm>
              <a:off x="6749313" y="510531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8" name="Isosceles Triangle 9537">
              <a:extLst>
                <a:ext uri="{FF2B5EF4-FFF2-40B4-BE49-F238E27FC236}">
                  <a16:creationId xmlns:a16="http://schemas.microsoft.com/office/drawing/2014/main" id="{56737E3B-3427-59AE-A4AA-7C187C661451}"/>
                </a:ext>
              </a:extLst>
            </p:cNvPr>
            <p:cNvSpPr/>
            <p:nvPr/>
          </p:nvSpPr>
          <p:spPr bwMode="auto">
            <a:xfrm>
              <a:off x="6758953" y="485317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39" name="Isosceles Triangle 9538">
              <a:extLst>
                <a:ext uri="{FF2B5EF4-FFF2-40B4-BE49-F238E27FC236}">
                  <a16:creationId xmlns:a16="http://schemas.microsoft.com/office/drawing/2014/main" id="{E8DADE58-A662-BA7B-E5BF-134A3140852E}"/>
                </a:ext>
              </a:extLst>
            </p:cNvPr>
            <p:cNvSpPr/>
            <p:nvPr/>
          </p:nvSpPr>
          <p:spPr bwMode="auto">
            <a:xfrm>
              <a:off x="6834639" y="48229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0" name="Isosceles Triangle 9539">
              <a:extLst>
                <a:ext uri="{FF2B5EF4-FFF2-40B4-BE49-F238E27FC236}">
                  <a16:creationId xmlns:a16="http://schemas.microsoft.com/office/drawing/2014/main" id="{955E5502-947E-3F0B-7DE2-2FFFAA04F530}"/>
                </a:ext>
              </a:extLst>
            </p:cNvPr>
            <p:cNvSpPr/>
            <p:nvPr/>
          </p:nvSpPr>
          <p:spPr bwMode="auto">
            <a:xfrm>
              <a:off x="6865456" y="475483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1" name="Isosceles Triangle 9540">
              <a:extLst>
                <a:ext uri="{FF2B5EF4-FFF2-40B4-BE49-F238E27FC236}">
                  <a16:creationId xmlns:a16="http://schemas.microsoft.com/office/drawing/2014/main" id="{33E44591-0D6F-D864-1084-8E08C56B03C7}"/>
                </a:ext>
              </a:extLst>
            </p:cNvPr>
            <p:cNvSpPr/>
            <p:nvPr/>
          </p:nvSpPr>
          <p:spPr bwMode="auto">
            <a:xfrm>
              <a:off x="6996902" y="482395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2" name="Isosceles Triangle 9541">
              <a:extLst>
                <a:ext uri="{FF2B5EF4-FFF2-40B4-BE49-F238E27FC236}">
                  <a16:creationId xmlns:a16="http://schemas.microsoft.com/office/drawing/2014/main" id="{298C906E-65D0-B403-0BD9-F1461879AABF}"/>
                </a:ext>
              </a:extLst>
            </p:cNvPr>
            <p:cNvSpPr/>
            <p:nvPr/>
          </p:nvSpPr>
          <p:spPr bwMode="auto">
            <a:xfrm>
              <a:off x="7160151" y="472690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3" name="Isosceles Triangle 9542">
              <a:extLst>
                <a:ext uri="{FF2B5EF4-FFF2-40B4-BE49-F238E27FC236}">
                  <a16:creationId xmlns:a16="http://schemas.microsoft.com/office/drawing/2014/main" id="{567F36D2-2756-1373-0578-45E77686441E}"/>
                </a:ext>
              </a:extLst>
            </p:cNvPr>
            <p:cNvSpPr/>
            <p:nvPr/>
          </p:nvSpPr>
          <p:spPr bwMode="auto">
            <a:xfrm>
              <a:off x="7155662" y="476582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4" name="Isosceles Triangle 9543">
              <a:extLst>
                <a:ext uri="{FF2B5EF4-FFF2-40B4-BE49-F238E27FC236}">
                  <a16:creationId xmlns:a16="http://schemas.microsoft.com/office/drawing/2014/main" id="{73E2F4BA-8D16-6CC0-EE85-7955106B330A}"/>
                </a:ext>
              </a:extLst>
            </p:cNvPr>
            <p:cNvSpPr/>
            <p:nvPr/>
          </p:nvSpPr>
          <p:spPr bwMode="auto">
            <a:xfrm>
              <a:off x="6616387" y="485376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5" name="Isosceles Triangle 9544">
              <a:extLst>
                <a:ext uri="{FF2B5EF4-FFF2-40B4-BE49-F238E27FC236}">
                  <a16:creationId xmlns:a16="http://schemas.microsoft.com/office/drawing/2014/main" id="{C9EC9D71-831C-BE7F-1E8C-C2BFACABDB8D}"/>
                </a:ext>
              </a:extLst>
            </p:cNvPr>
            <p:cNvSpPr/>
            <p:nvPr/>
          </p:nvSpPr>
          <p:spPr bwMode="auto">
            <a:xfrm>
              <a:off x="6760681" y="480081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6" name="Isosceles Triangle 9545">
              <a:extLst>
                <a:ext uri="{FF2B5EF4-FFF2-40B4-BE49-F238E27FC236}">
                  <a16:creationId xmlns:a16="http://schemas.microsoft.com/office/drawing/2014/main" id="{2805B1A2-D7CB-9851-07E8-BD037DC2BE4E}"/>
                </a:ext>
              </a:extLst>
            </p:cNvPr>
            <p:cNvSpPr/>
            <p:nvPr/>
          </p:nvSpPr>
          <p:spPr bwMode="auto">
            <a:xfrm>
              <a:off x="6756615" y="495209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7" name="Isosceles Triangle 9546">
              <a:extLst>
                <a:ext uri="{FF2B5EF4-FFF2-40B4-BE49-F238E27FC236}">
                  <a16:creationId xmlns:a16="http://schemas.microsoft.com/office/drawing/2014/main" id="{8456A42F-25BB-82D7-E593-ABD2B4F3DAB2}"/>
                </a:ext>
              </a:extLst>
            </p:cNvPr>
            <p:cNvSpPr/>
            <p:nvPr/>
          </p:nvSpPr>
          <p:spPr bwMode="auto">
            <a:xfrm>
              <a:off x="6742595" y="488788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8" name="Isosceles Triangle 9547">
              <a:extLst>
                <a:ext uri="{FF2B5EF4-FFF2-40B4-BE49-F238E27FC236}">
                  <a16:creationId xmlns:a16="http://schemas.microsoft.com/office/drawing/2014/main" id="{79B5374D-DDC2-D198-3F6F-B0F26F43A5EF}"/>
                </a:ext>
              </a:extLst>
            </p:cNvPr>
            <p:cNvSpPr/>
            <p:nvPr/>
          </p:nvSpPr>
          <p:spPr bwMode="auto">
            <a:xfrm>
              <a:off x="6807323" y="51357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49" name="Isosceles Triangle 9548">
              <a:extLst>
                <a:ext uri="{FF2B5EF4-FFF2-40B4-BE49-F238E27FC236}">
                  <a16:creationId xmlns:a16="http://schemas.microsoft.com/office/drawing/2014/main" id="{ACF7EFAE-0B40-407F-41BE-70953EBE76B1}"/>
                </a:ext>
              </a:extLst>
            </p:cNvPr>
            <p:cNvSpPr/>
            <p:nvPr/>
          </p:nvSpPr>
          <p:spPr bwMode="auto">
            <a:xfrm>
              <a:off x="6819660" y="505614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0" name="Isosceles Triangle 9549">
              <a:extLst>
                <a:ext uri="{FF2B5EF4-FFF2-40B4-BE49-F238E27FC236}">
                  <a16:creationId xmlns:a16="http://schemas.microsoft.com/office/drawing/2014/main" id="{DB57370D-6AF3-1EAA-0F68-2555850C41F0}"/>
                </a:ext>
              </a:extLst>
            </p:cNvPr>
            <p:cNvSpPr/>
            <p:nvPr/>
          </p:nvSpPr>
          <p:spPr bwMode="auto">
            <a:xfrm>
              <a:off x="6764249" y="500818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1" name="Isosceles Triangle 9550">
              <a:extLst>
                <a:ext uri="{FF2B5EF4-FFF2-40B4-BE49-F238E27FC236}">
                  <a16:creationId xmlns:a16="http://schemas.microsoft.com/office/drawing/2014/main" id="{8872DD17-7A0C-5EA5-78AD-B1DD64DF9428}"/>
                </a:ext>
              </a:extLst>
            </p:cNvPr>
            <p:cNvSpPr/>
            <p:nvPr/>
          </p:nvSpPr>
          <p:spPr bwMode="auto">
            <a:xfrm>
              <a:off x="6839343" y="478464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2" name="Isosceles Triangle 9551">
              <a:extLst>
                <a:ext uri="{FF2B5EF4-FFF2-40B4-BE49-F238E27FC236}">
                  <a16:creationId xmlns:a16="http://schemas.microsoft.com/office/drawing/2014/main" id="{E2C5D0AD-8AB3-6B4B-8851-246BDB25ED07}"/>
                </a:ext>
              </a:extLst>
            </p:cNvPr>
            <p:cNvSpPr/>
            <p:nvPr/>
          </p:nvSpPr>
          <p:spPr bwMode="auto">
            <a:xfrm>
              <a:off x="6819451" y="496053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4" name="Isosceles Triangle 9553">
              <a:extLst>
                <a:ext uri="{FF2B5EF4-FFF2-40B4-BE49-F238E27FC236}">
                  <a16:creationId xmlns:a16="http://schemas.microsoft.com/office/drawing/2014/main" id="{668D3600-2A52-6515-F133-6848614F57BE}"/>
                </a:ext>
              </a:extLst>
            </p:cNvPr>
            <p:cNvSpPr/>
            <p:nvPr/>
          </p:nvSpPr>
          <p:spPr bwMode="auto">
            <a:xfrm>
              <a:off x="7242828" y="464882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5" name="Isosceles Triangle 9554">
              <a:extLst>
                <a:ext uri="{FF2B5EF4-FFF2-40B4-BE49-F238E27FC236}">
                  <a16:creationId xmlns:a16="http://schemas.microsoft.com/office/drawing/2014/main" id="{0FEE7AB2-F538-CD7D-FC8B-9378968B7D07}"/>
                </a:ext>
              </a:extLst>
            </p:cNvPr>
            <p:cNvSpPr/>
            <p:nvPr/>
          </p:nvSpPr>
          <p:spPr bwMode="auto">
            <a:xfrm>
              <a:off x="6816449" y="488932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6" name="Isosceles Triangle 9555">
              <a:extLst>
                <a:ext uri="{FF2B5EF4-FFF2-40B4-BE49-F238E27FC236}">
                  <a16:creationId xmlns:a16="http://schemas.microsoft.com/office/drawing/2014/main" id="{864CF46C-60E6-9276-A6F1-ACF3DC8468C9}"/>
                </a:ext>
              </a:extLst>
            </p:cNvPr>
            <p:cNvSpPr/>
            <p:nvPr/>
          </p:nvSpPr>
          <p:spPr bwMode="auto">
            <a:xfrm>
              <a:off x="6829762" y="500425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7" name="Isosceles Triangle 9556">
              <a:extLst>
                <a:ext uri="{FF2B5EF4-FFF2-40B4-BE49-F238E27FC236}">
                  <a16:creationId xmlns:a16="http://schemas.microsoft.com/office/drawing/2014/main" id="{A688A06F-AA4E-D504-9542-F0EB67EE2607}"/>
                </a:ext>
              </a:extLst>
            </p:cNvPr>
            <p:cNvSpPr/>
            <p:nvPr/>
          </p:nvSpPr>
          <p:spPr bwMode="auto">
            <a:xfrm>
              <a:off x="7182429" y="464032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8" name="Isosceles Triangle 9557">
              <a:extLst>
                <a:ext uri="{FF2B5EF4-FFF2-40B4-BE49-F238E27FC236}">
                  <a16:creationId xmlns:a16="http://schemas.microsoft.com/office/drawing/2014/main" id="{901229E3-FD67-ABCD-BE5C-5CEDD5B0F8DF}"/>
                </a:ext>
              </a:extLst>
            </p:cNvPr>
            <p:cNvSpPr/>
            <p:nvPr/>
          </p:nvSpPr>
          <p:spPr bwMode="auto">
            <a:xfrm>
              <a:off x="7115742" y="467772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59" name="Isosceles Triangle 9558">
              <a:extLst>
                <a:ext uri="{FF2B5EF4-FFF2-40B4-BE49-F238E27FC236}">
                  <a16:creationId xmlns:a16="http://schemas.microsoft.com/office/drawing/2014/main" id="{EA7532A4-649C-7571-7949-9225D6A2FBA9}"/>
                </a:ext>
              </a:extLst>
            </p:cNvPr>
            <p:cNvSpPr/>
            <p:nvPr/>
          </p:nvSpPr>
          <p:spPr bwMode="auto">
            <a:xfrm>
              <a:off x="7120416" y="470791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74" name="Isosceles Triangle 9573">
              <a:extLst>
                <a:ext uri="{FF2B5EF4-FFF2-40B4-BE49-F238E27FC236}">
                  <a16:creationId xmlns:a16="http://schemas.microsoft.com/office/drawing/2014/main" id="{FF158D8B-0274-F8B4-A7CD-60589D240F31}"/>
                </a:ext>
              </a:extLst>
            </p:cNvPr>
            <p:cNvSpPr/>
            <p:nvPr/>
          </p:nvSpPr>
          <p:spPr bwMode="auto">
            <a:xfrm>
              <a:off x="6785628" y="507039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75" name="Isosceles Triangle 9574">
              <a:extLst>
                <a:ext uri="{FF2B5EF4-FFF2-40B4-BE49-F238E27FC236}">
                  <a16:creationId xmlns:a16="http://schemas.microsoft.com/office/drawing/2014/main" id="{3DB8CF11-8813-F396-B372-C693B85C3F0B}"/>
                </a:ext>
              </a:extLst>
            </p:cNvPr>
            <p:cNvSpPr/>
            <p:nvPr/>
          </p:nvSpPr>
          <p:spPr bwMode="auto">
            <a:xfrm>
              <a:off x="7246365" y="471948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2" name="Isosceles Triangle 9651">
              <a:extLst>
                <a:ext uri="{FF2B5EF4-FFF2-40B4-BE49-F238E27FC236}">
                  <a16:creationId xmlns:a16="http://schemas.microsoft.com/office/drawing/2014/main" id="{D80B82F9-9E35-0F23-2388-B37DBB946108}"/>
                </a:ext>
              </a:extLst>
            </p:cNvPr>
            <p:cNvSpPr/>
            <p:nvPr/>
          </p:nvSpPr>
          <p:spPr bwMode="auto">
            <a:xfrm>
              <a:off x="7182429" y="484276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3" name="Isosceles Triangle 9652">
              <a:extLst>
                <a:ext uri="{FF2B5EF4-FFF2-40B4-BE49-F238E27FC236}">
                  <a16:creationId xmlns:a16="http://schemas.microsoft.com/office/drawing/2014/main" id="{EAACFB4C-14B0-D1BF-0EF0-5CD8EAB3AEE3}"/>
                </a:ext>
              </a:extLst>
            </p:cNvPr>
            <p:cNvSpPr/>
            <p:nvPr/>
          </p:nvSpPr>
          <p:spPr bwMode="auto">
            <a:xfrm>
              <a:off x="7245457" y="494787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4" name="Isosceles Triangle 9653">
              <a:extLst>
                <a:ext uri="{FF2B5EF4-FFF2-40B4-BE49-F238E27FC236}">
                  <a16:creationId xmlns:a16="http://schemas.microsoft.com/office/drawing/2014/main" id="{9F07DC2B-D17E-7F68-0200-42D876F7F068}"/>
                </a:ext>
              </a:extLst>
            </p:cNvPr>
            <p:cNvSpPr/>
            <p:nvPr/>
          </p:nvSpPr>
          <p:spPr bwMode="auto">
            <a:xfrm>
              <a:off x="7178717" y="479649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5" name="Isosceles Triangle 9654">
              <a:extLst>
                <a:ext uri="{FF2B5EF4-FFF2-40B4-BE49-F238E27FC236}">
                  <a16:creationId xmlns:a16="http://schemas.microsoft.com/office/drawing/2014/main" id="{0F7D500E-70C8-9F57-6FB6-3F901EE51167}"/>
                </a:ext>
              </a:extLst>
            </p:cNvPr>
            <p:cNvSpPr/>
            <p:nvPr/>
          </p:nvSpPr>
          <p:spPr bwMode="auto">
            <a:xfrm>
              <a:off x="7193498" y="504219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6" name="Isosceles Triangle 9655">
              <a:extLst>
                <a:ext uri="{FF2B5EF4-FFF2-40B4-BE49-F238E27FC236}">
                  <a16:creationId xmlns:a16="http://schemas.microsoft.com/office/drawing/2014/main" id="{32C655A1-4CB6-BC36-7F75-FB88681A2D54}"/>
                </a:ext>
              </a:extLst>
            </p:cNvPr>
            <p:cNvSpPr/>
            <p:nvPr/>
          </p:nvSpPr>
          <p:spPr bwMode="auto">
            <a:xfrm>
              <a:off x="7537984" y="468782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7" name="Isosceles Triangle 9656">
              <a:extLst>
                <a:ext uri="{FF2B5EF4-FFF2-40B4-BE49-F238E27FC236}">
                  <a16:creationId xmlns:a16="http://schemas.microsoft.com/office/drawing/2014/main" id="{A6EE79BF-4C38-C4E6-8441-32EA2827D239}"/>
                </a:ext>
              </a:extLst>
            </p:cNvPr>
            <p:cNvSpPr/>
            <p:nvPr/>
          </p:nvSpPr>
          <p:spPr bwMode="auto">
            <a:xfrm>
              <a:off x="7483381" y="470624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8" name="Isosceles Triangle 9657">
              <a:extLst>
                <a:ext uri="{FF2B5EF4-FFF2-40B4-BE49-F238E27FC236}">
                  <a16:creationId xmlns:a16="http://schemas.microsoft.com/office/drawing/2014/main" id="{6DDA5FD0-B247-5275-20D2-48B82DC1FBB6}"/>
                </a:ext>
              </a:extLst>
            </p:cNvPr>
            <p:cNvSpPr/>
            <p:nvPr/>
          </p:nvSpPr>
          <p:spPr bwMode="auto">
            <a:xfrm>
              <a:off x="7515819" y="485539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59" name="Isosceles Triangle 9658">
              <a:extLst>
                <a:ext uri="{FF2B5EF4-FFF2-40B4-BE49-F238E27FC236}">
                  <a16:creationId xmlns:a16="http://schemas.microsoft.com/office/drawing/2014/main" id="{60203BD1-6E78-6A73-695F-7F11C6E09C5E}"/>
                </a:ext>
              </a:extLst>
            </p:cNvPr>
            <p:cNvSpPr/>
            <p:nvPr/>
          </p:nvSpPr>
          <p:spPr bwMode="auto">
            <a:xfrm>
              <a:off x="7427894" y="483019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0" name="Isosceles Triangle 9659">
              <a:extLst>
                <a:ext uri="{FF2B5EF4-FFF2-40B4-BE49-F238E27FC236}">
                  <a16:creationId xmlns:a16="http://schemas.microsoft.com/office/drawing/2014/main" id="{989340D0-20CC-353C-2B42-1E6DD06BFDF9}"/>
                </a:ext>
              </a:extLst>
            </p:cNvPr>
            <p:cNvSpPr/>
            <p:nvPr/>
          </p:nvSpPr>
          <p:spPr bwMode="auto">
            <a:xfrm>
              <a:off x="7122069" y="509262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1" name="Isosceles Triangle 9660">
              <a:extLst>
                <a:ext uri="{FF2B5EF4-FFF2-40B4-BE49-F238E27FC236}">
                  <a16:creationId xmlns:a16="http://schemas.microsoft.com/office/drawing/2014/main" id="{7674CF78-3DB9-0811-465E-BF724DECBBFD}"/>
                </a:ext>
              </a:extLst>
            </p:cNvPr>
            <p:cNvSpPr/>
            <p:nvPr/>
          </p:nvSpPr>
          <p:spPr bwMode="auto">
            <a:xfrm>
              <a:off x="7134209" y="497580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2" name="Isosceles Triangle 9661">
              <a:extLst>
                <a:ext uri="{FF2B5EF4-FFF2-40B4-BE49-F238E27FC236}">
                  <a16:creationId xmlns:a16="http://schemas.microsoft.com/office/drawing/2014/main" id="{75337CEF-D3D7-EE9B-4646-2AF0692E27A7}"/>
                </a:ext>
              </a:extLst>
            </p:cNvPr>
            <p:cNvSpPr/>
            <p:nvPr/>
          </p:nvSpPr>
          <p:spPr bwMode="auto">
            <a:xfrm>
              <a:off x="7223259" y="515456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3" name="Isosceles Triangle 9662">
              <a:extLst>
                <a:ext uri="{FF2B5EF4-FFF2-40B4-BE49-F238E27FC236}">
                  <a16:creationId xmlns:a16="http://schemas.microsoft.com/office/drawing/2014/main" id="{26BB614A-4C9D-AE3B-5108-ED502F298FBA}"/>
                </a:ext>
              </a:extLst>
            </p:cNvPr>
            <p:cNvSpPr/>
            <p:nvPr/>
          </p:nvSpPr>
          <p:spPr bwMode="auto">
            <a:xfrm>
              <a:off x="7118655" y="486844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4" name="Isosceles Triangle 9663">
              <a:extLst>
                <a:ext uri="{FF2B5EF4-FFF2-40B4-BE49-F238E27FC236}">
                  <a16:creationId xmlns:a16="http://schemas.microsoft.com/office/drawing/2014/main" id="{C5EAF1FE-4132-7EB7-A52F-8084BEA5E81A}"/>
                </a:ext>
              </a:extLst>
            </p:cNvPr>
            <p:cNvSpPr/>
            <p:nvPr/>
          </p:nvSpPr>
          <p:spPr bwMode="auto">
            <a:xfrm>
              <a:off x="7176992" y="512142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5" name="Isosceles Triangle 9664">
              <a:extLst>
                <a:ext uri="{FF2B5EF4-FFF2-40B4-BE49-F238E27FC236}">
                  <a16:creationId xmlns:a16="http://schemas.microsoft.com/office/drawing/2014/main" id="{5961568C-5AC3-291B-7B17-D41F8C90A410}"/>
                </a:ext>
              </a:extLst>
            </p:cNvPr>
            <p:cNvSpPr/>
            <p:nvPr/>
          </p:nvSpPr>
          <p:spPr bwMode="auto">
            <a:xfrm>
              <a:off x="7124494" y="492347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6" name="Isosceles Triangle 9665">
              <a:extLst>
                <a:ext uri="{FF2B5EF4-FFF2-40B4-BE49-F238E27FC236}">
                  <a16:creationId xmlns:a16="http://schemas.microsoft.com/office/drawing/2014/main" id="{22375D25-E511-F4DD-E3AE-00F10B2267E6}"/>
                </a:ext>
              </a:extLst>
            </p:cNvPr>
            <p:cNvSpPr/>
            <p:nvPr/>
          </p:nvSpPr>
          <p:spPr bwMode="auto">
            <a:xfrm>
              <a:off x="7129029" y="527663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7" name="Isosceles Triangle 9666">
              <a:extLst>
                <a:ext uri="{FF2B5EF4-FFF2-40B4-BE49-F238E27FC236}">
                  <a16:creationId xmlns:a16="http://schemas.microsoft.com/office/drawing/2014/main" id="{EBB2F8C0-45AF-D645-A869-30B8EC3AE49F}"/>
                </a:ext>
              </a:extLst>
            </p:cNvPr>
            <p:cNvSpPr/>
            <p:nvPr/>
          </p:nvSpPr>
          <p:spPr bwMode="auto">
            <a:xfrm>
              <a:off x="7242427" y="508262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8" name="Isosceles Triangle 9667">
              <a:extLst>
                <a:ext uri="{FF2B5EF4-FFF2-40B4-BE49-F238E27FC236}">
                  <a16:creationId xmlns:a16="http://schemas.microsoft.com/office/drawing/2014/main" id="{5D949BB1-2CB5-7703-4093-A05EB170053A}"/>
                </a:ext>
              </a:extLst>
            </p:cNvPr>
            <p:cNvSpPr/>
            <p:nvPr/>
          </p:nvSpPr>
          <p:spPr bwMode="auto">
            <a:xfrm>
              <a:off x="7195905" y="491769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69" name="Isosceles Triangle 9668">
              <a:extLst>
                <a:ext uri="{FF2B5EF4-FFF2-40B4-BE49-F238E27FC236}">
                  <a16:creationId xmlns:a16="http://schemas.microsoft.com/office/drawing/2014/main" id="{F9FC68BA-B487-E9AB-4D98-4E76B97F99E7}"/>
                </a:ext>
              </a:extLst>
            </p:cNvPr>
            <p:cNvSpPr/>
            <p:nvPr/>
          </p:nvSpPr>
          <p:spPr bwMode="auto">
            <a:xfrm>
              <a:off x="7170123" y="516157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0" name="Isosceles Triangle 9669">
              <a:extLst>
                <a:ext uri="{FF2B5EF4-FFF2-40B4-BE49-F238E27FC236}">
                  <a16:creationId xmlns:a16="http://schemas.microsoft.com/office/drawing/2014/main" id="{876C1381-A0AD-9C75-1588-ABB641E657D8}"/>
                </a:ext>
              </a:extLst>
            </p:cNvPr>
            <p:cNvSpPr/>
            <p:nvPr/>
          </p:nvSpPr>
          <p:spPr bwMode="auto">
            <a:xfrm>
              <a:off x="7529698" y="537947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1" name="Isosceles Triangle 9670">
              <a:extLst>
                <a:ext uri="{FF2B5EF4-FFF2-40B4-BE49-F238E27FC236}">
                  <a16:creationId xmlns:a16="http://schemas.microsoft.com/office/drawing/2014/main" id="{3212298A-E2E8-4247-E9D5-A948ED03A900}"/>
                </a:ext>
              </a:extLst>
            </p:cNvPr>
            <p:cNvSpPr/>
            <p:nvPr/>
          </p:nvSpPr>
          <p:spPr bwMode="auto">
            <a:xfrm>
              <a:off x="7574586" y="503957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2" name="Isosceles Triangle 9671">
              <a:extLst>
                <a:ext uri="{FF2B5EF4-FFF2-40B4-BE49-F238E27FC236}">
                  <a16:creationId xmlns:a16="http://schemas.microsoft.com/office/drawing/2014/main" id="{C5F50061-622B-B746-37DF-9F0FE59F5A9F}"/>
                </a:ext>
              </a:extLst>
            </p:cNvPr>
            <p:cNvSpPr/>
            <p:nvPr/>
          </p:nvSpPr>
          <p:spPr bwMode="auto">
            <a:xfrm>
              <a:off x="7202814" y="533678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3" name="Isosceles Triangle 9672">
              <a:extLst>
                <a:ext uri="{FF2B5EF4-FFF2-40B4-BE49-F238E27FC236}">
                  <a16:creationId xmlns:a16="http://schemas.microsoft.com/office/drawing/2014/main" id="{CAC25A40-2374-270A-6AB7-28ADFB9F376F}"/>
                </a:ext>
              </a:extLst>
            </p:cNvPr>
            <p:cNvSpPr/>
            <p:nvPr/>
          </p:nvSpPr>
          <p:spPr bwMode="auto">
            <a:xfrm>
              <a:off x="7163530" y="529828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4" name="Isosceles Triangle 9673">
              <a:extLst>
                <a:ext uri="{FF2B5EF4-FFF2-40B4-BE49-F238E27FC236}">
                  <a16:creationId xmlns:a16="http://schemas.microsoft.com/office/drawing/2014/main" id="{0E2E96E0-144F-67D8-6A85-3569DEB0AE26}"/>
                </a:ext>
              </a:extLst>
            </p:cNvPr>
            <p:cNvSpPr/>
            <p:nvPr/>
          </p:nvSpPr>
          <p:spPr bwMode="auto">
            <a:xfrm>
              <a:off x="7572315" y="496164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5" name="Isosceles Triangle 9674">
              <a:extLst>
                <a:ext uri="{FF2B5EF4-FFF2-40B4-BE49-F238E27FC236}">
                  <a16:creationId xmlns:a16="http://schemas.microsoft.com/office/drawing/2014/main" id="{8B9AE026-5345-EDD2-663E-EBB358CE0EBA}"/>
                </a:ext>
              </a:extLst>
            </p:cNvPr>
            <p:cNvSpPr/>
            <p:nvPr/>
          </p:nvSpPr>
          <p:spPr bwMode="auto">
            <a:xfrm>
              <a:off x="7547613" y="492541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6" name="Isosceles Triangle 9675">
              <a:extLst>
                <a:ext uri="{FF2B5EF4-FFF2-40B4-BE49-F238E27FC236}">
                  <a16:creationId xmlns:a16="http://schemas.microsoft.com/office/drawing/2014/main" id="{CC52D8C4-C4E9-F4CF-3BBB-FF28A49EC9C0}"/>
                </a:ext>
              </a:extLst>
            </p:cNvPr>
            <p:cNvSpPr/>
            <p:nvPr/>
          </p:nvSpPr>
          <p:spPr bwMode="auto">
            <a:xfrm>
              <a:off x="7545481" y="488818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7" name="Isosceles Triangle 9676">
              <a:extLst>
                <a:ext uri="{FF2B5EF4-FFF2-40B4-BE49-F238E27FC236}">
                  <a16:creationId xmlns:a16="http://schemas.microsoft.com/office/drawing/2014/main" id="{361099F9-2BFC-A585-3099-E674045C762A}"/>
                </a:ext>
              </a:extLst>
            </p:cNvPr>
            <p:cNvSpPr/>
            <p:nvPr/>
          </p:nvSpPr>
          <p:spPr bwMode="auto">
            <a:xfrm>
              <a:off x="7132768" y="482482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8" name="Isosceles Triangle 9677">
              <a:extLst>
                <a:ext uri="{FF2B5EF4-FFF2-40B4-BE49-F238E27FC236}">
                  <a16:creationId xmlns:a16="http://schemas.microsoft.com/office/drawing/2014/main" id="{017D2867-4F39-4326-AF4C-D9AC4B4508AB}"/>
                </a:ext>
              </a:extLst>
            </p:cNvPr>
            <p:cNvSpPr/>
            <p:nvPr/>
          </p:nvSpPr>
          <p:spPr bwMode="auto">
            <a:xfrm>
              <a:off x="7116739" y="554297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79" name="Isosceles Triangle 9678">
              <a:extLst>
                <a:ext uri="{FF2B5EF4-FFF2-40B4-BE49-F238E27FC236}">
                  <a16:creationId xmlns:a16="http://schemas.microsoft.com/office/drawing/2014/main" id="{2E311B62-DDA4-60ED-6AAE-0CB74DA7D601}"/>
                </a:ext>
              </a:extLst>
            </p:cNvPr>
            <p:cNvSpPr/>
            <p:nvPr/>
          </p:nvSpPr>
          <p:spPr bwMode="auto">
            <a:xfrm>
              <a:off x="7494863" y="511364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0" name="Isosceles Triangle 9679">
              <a:extLst>
                <a:ext uri="{FF2B5EF4-FFF2-40B4-BE49-F238E27FC236}">
                  <a16:creationId xmlns:a16="http://schemas.microsoft.com/office/drawing/2014/main" id="{76F76850-ABC4-E6DA-4F6F-D6DBEA541FDC}"/>
                </a:ext>
              </a:extLst>
            </p:cNvPr>
            <p:cNvSpPr/>
            <p:nvPr/>
          </p:nvSpPr>
          <p:spPr bwMode="auto">
            <a:xfrm>
              <a:off x="7496397" y="503404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1" name="Isosceles Triangle 9680">
              <a:extLst>
                <a:ext uri="{FF2B5EF4-FFF2-40B4-BE49-F238E27FC236}">
                  <a16:creationId xmlns:a16="http://schemas.microsoft.com/office/drawing/2014/main" id="{0DBBF25A-03B3-556A-AE3D-72B366AC42CC}"/>
                </a:ext>
              </a:extLst>
            </p:cNvPr>
            <p:cNvSpPr/>
            <p:nvPr/>
          </p:nvSpPr>
          <p:spPr bwMode="auto">
            <a:xfrm>
              <a:off x="7502219" y="531851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2" name="Isosceles Triangle 9681">
              <a:extLst>
                <a:ext uri="{FF2B5EF4-FFF2-40B4-BE49-F238E27FC236}">
                  <a16:creationId xmlns:a16="http://schemas.microsoft.com/office/drawing/2014/main" id="{0B0ECA77-8264-9513-DEA0-B2679031D76F}"/>
                </a:ext>
              </a:extLst>
            </p:cNvPr>
            <p:cNvSpPr/>
            <p:nvPr/>
          </p:nvSpPr>
          <p:spPr bwMode="auto">
            <a:xfrm>
              <a:off x="7552259" y="512913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3" name="Isosceles Triangle 9682">
              <a:extLst>
                <a:ext uri="{FF2B5EF4-FFF2-40B4-BE49-F238E27FC236}">
                  <a16:creationId xmlns:a16="http://schemas.microsoft.com/office/drawing/2014/main" id="{A42FB1B9-EE66-FA22-1E45-1F04866B5DEA}"/>
                </a:ext>
              </a:extLst>
            </p:cNvPr>
            <p:cNvSpPr/>
            <p:nvPr/>
          </p:nvSpPr>
          <p:spPr bwMode="auto">
            <a:xfrm>
              <a:off x="7595091" y="526198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4" name="Isosceles Triangle 9683">
              <a:extLst>
                <a:ext uri="{FF2B5EF4-FFF2-40B4-BE49-F238E27FC236}">
                  <a16:creationId xmlns:a16="http://schemas.microsoft.com/office/drawing/2014/main" id="{4B9FFD52-C88F-112B-AB5B-C0E4FB91D733}"/>
                </a:ext>
              </a:extLst>
            </p:cNvPr>
            <p:cNvSpPr/>
            <p:nvPr/>
          </p:nvSpPr>
          <p:spPr bwMode="auto">
            <a:xfrm>
              <a:off x="7497194" y="496477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5" name="Isosceles Triangle 9684">
              <a:extLst>
                <a:ext uri="{FF2B5EF4-FFF2-40B4-BE49-F238E27FC236}">
                  <a16:creationId xmlns:a16="http://schemas.microsoft.com/office/drawing/2014/main" id="{69B46875-8B19-E288-E354-687F9EECF364}"/>
                </a:ext>
              </a:extLst>
            </p:cNvPr>
            <p:cNvSpPr/>
            <p:nvPr/>
          </p:nvSpPr>
          <p:spPr bwMode="auto">
            <a:xfrm>
              <a:off x="7553969" y="509488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6" name="Isosceles Triangle 9685">
              <a:extLst>
                <a:ext uri="{FF2B5EF4-FFF2-40B4-BE49-F238E27FC236}">
                  <a16:creationId xmlns:a16="http://schemas.microsoft.com/office/drawing/2014/main" id="{8C5DC2B7-4638-1022-A59F-908510EE807D}"/>
                </a:ext>
              </a:extLst>
            </p:cNvPr>
            <p:cNvSpPr/>
            <p:nvPr/>
          </p:nvSpPr>
          <p:spPr bwMode="auto">
            <a:xfrm>
              <a:off x="7540388" y="474431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7" name="Isosceles Triangle 9686">
              <a:extLst>
                <a:ext uri="{FF2B5EF4-FFF2-40B4-BE49-F238E27FC236}">
                  <a16:creationId xmlns:a16="http://schemas.microsoft.com/office/drawing/2014/main" id="{701F051B-5CDF-2B80-464A-E48396545FB6}"/>
                </a:ext>
              </a:extLst>
            </p:cNvPr>
            <p:cNvSpPr/>
            <p:nvPr/>
          </p:nvSpPr>
          <p:spPr bwMode="auto">
            <a:xfrm>
              <a:off x="7423525" y="504217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8" name="Isosceles Triangle 9687">
              <a:extLst>
                <a:ext uri="{FF2B5EF4-FFF2-40B4-BE49-F238E27FC236}">
                  <a16:creationId xmlns:a16="http://schemas.microsoft.com/office/drawing/2014/main" id="{66F9A824-E795-7B6E-5D43-1EA0840BA50A}"/>
                </a:ext>
              </a:extLst>
            </p:cNvPr>
            <p:cNvSpPr/>
            <p:nvPr/>
          </p:nvSpPr>
          <p:spPr bwMode="auto">
            <a:xfrm>
              <a:off x="7591615" y="515369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89" name="Isosceles Triangle 9688">
              <a:extLst>
                <a:ext uri="{FF2B5EF4-FFF2-40B4-BE49-F238E27FC236}">
                  <a16:creationId xmlns:a16="http://schemas.microsoft.com/office/drawing/2014/main" id="{34A3801C-12A2-5F5B-7091-E7C1A47192AE}"/>
                </a:ext>
              </a:extLst>
            </p:cNvPr>
            <p:cNvSpPr/>
            <p:nvPr/>
          </p:nvSpPr>
          <p:spPr bwMode="auto">
            <a:xfrm>
              <a:off x="7607102" y="477114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0" name="Isosceles Triangle 9689">
              <a:extLst>
                <a:ext uri="{FF2B5EF4-FFF2-40B4-BE49-F238E27FC236}">
                  <a16:creationId xmlns:a16="http://schemas.microsoft.com/office/drawing/2014/main" id="{4BE738D5-2E5F-62CD-C1E2-3A847B70800F}"/>
                </a:ext>
              </a:extLst>
            </p:cNvPr>
            <p:cNvSpPr/>
            <p:nvPr/>
          </p:nvSpPr>
          <p:spPr bwMode="auto">
            <a:xfrm>
              <a:off x="7567628" y="481402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1" name="Isosceles Triangle 9690">
              <a:extLst>
                <a:ext uri="{FF2B5EF4-FFF2-40B4-BE49-F238E27FC236}">
                  <a16:creationId xmlns:a16="http://schemas.microsoft.com/office/drawing/2014/main" id="{1C853C07-CE3B-8579-6E84-8EA3A16B5301}"/>
                </a:ext>
              </a:extLst>
            </p:cNvPr>
            <p:cNvSpPr/>
            <p:nvPr/>
          </p:nvSpPr>
          <p:spPr bwMode="auto">
            <a:xfrm>
              <a:off x="7531062" y="478297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2" name="Isosceles Triangle 9691">
              <a:extLst>
                <a:ext uri="{FF2B5EF4-FFF2-40B4-BE49-F238E27FC236}">
                  <a16:creationId xmlns:a16="http://schemas.microsoft.com/office/drawing/2014/main" id="{BE546331-7639-83F5-96CC-81B987110D1E}"/>
                </a:ext>
              </a:extLst>
            </p:cNvPr>
            <p:cNvSpPr/>
            <p:nvPr/>
          </p:nvSpPr>
          <p:spPr bwMode="auto">
            <a:xfrm>
              <a:off x="7582212" y="531408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3" name="Isosceles Triangle 9692">
              <a:extLst>
                <a:ext uri="{FF2B5EF4-FFF2-40B4-BE49-F238E27FC236}">
                  <a16:creationId xmlns:a16="http://schemas.microsoft.com/office/drawing/2014/main" id="{2B62F9AF-59AF-3D95-55AF-C5E76894FC31}"/>
                </a:ext>
              </a:extLst>
            </p:cNvPr>
            <p:cNvSpPr/>
            <p:nvPr/>
          </p:nvSpPr>
          <p:spPr bwMode="auto">
            <a:xfrm>
              <a:off x="7476812" y="484633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4" name="Isosceles Triangle 9693">
              <a:extLst>
                <a:ext uri="{FF2B5EF4-FFF2-40B4-BE49-F238E27FC236}">
                  <a16:creationId xmlns:a16="http://schemas.microsoft.com/office/drawing/2014/main" id="{AF16666E-1B89-2ACC-E75F-EE9C0A209770}"/>
                </a:ext>
              </a:extLst>
            </p:cNvPr>
            <p:cNvSpPr/>
            <p:nvPr/>
          </p:nvSpPr>
          <p:spPr bwMode="auto">
            <a:xfrm>
              <a:off x="7882041" y="554825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5" name="Isosceles Triangle 9694">
              <a:extLst>
                <a:ext uri="{FF2B5EF4-FFF2-40B4-BE49-F238E27FC236}">
                  <a16:creationId xmlns:a16="http://schemas.microsoft.com/office/drawing/2014/main" id="{6AE03A1B-AC4E-191F-4F0E-80691C147F8E}"/>
                </a:ext>
              </a:extLst>
            </p:cNvPr>
            <p:cNvSpPr/>
            <p:nvPr/>
          </p:nvSpPr>
          <p:spPr bwMode="auto">
            <a:xfrm>
              <a:off x="8287068" y="556034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6" name="Isosceles Triangle 9695">
              <a:extLst>
                <a:ext uri="{FF2B5EF4-FFF2-40B4-BE49-F238E27FC236}">
                  <a16:creationId xmlns:a16="http://schemas.microsoft.com/office/drawing/2014/main" id="{F0DA54EF-5A45-BB41-D5F1-85576C168AF9}"/>
                </a:ext>
              </a:extLst>
            </p:cNvPr>
            <p:cNvSpPr/>
            <p:nvPr/>
          </p:nvSpPr>
          <p:spPr bwMode="auto">
            <a:xfrm>
              <a:off x="7482898" y="554685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7" name="Isosceles Triangle 9696">
              <a:extLst>
                <a:ext uri="{FF2B5EF4-FFF2-40B4-BE49-F238E27FC236}">
                  <a16:creationId xmlns:a16="http://schemas.microsoft.com/office/drawing/2014/main" id="{D04AEA28-29CF-C973-5FE7-9CC5DDCA64E5}"/>
                </a:ext>
              </a:extLst>
            </p:cNvPr>
            <p:cNvSpPr/>
            <p:nvPr/>
          </p:nvSpPr>
          <p:spPr bwMode="auto">
            <a:xfrm>
              <a:off x="8652225" y="476789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8" name="Isosceles Triangle 9697">
              <a:extLst>
                <a:ext uri="{FF2B5EF4-FFF2-40B4-BE49-F238E27FC236}">
                  <a16:creationId xmlns:a16="http://schemas.microsoft.com/office/drawing/2014/main" id="{7B185BCE-F52E-011E-93B2-07B447A2E77E}"/>
                </a:ext>
              </a:extLst>
            </p:cNvPr>
            <p:cNvSpPr/>
            <p:nvPr/>
          </p:nvSpPr>
          <p:spPr bwMode="auto">
            <a:xfrm>
              <a:off x="8711729" y="477166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99" name="Isosceles Triangle 9698">
              <a:extLst>
                <a:ext uri="{FF2B5EF4-FFF2-40B4-BE49-F238E27FC236}">
                  <a16:creationId xmlns:a16="http://schemas.microsoft.com/office/drawing/2014/main" id="{F781EFC7-23B3-E888-4DED-EC6A13DE7E9F}"/>
                </a:ext>
              </a:extLst>
            </p:cNvPr>
            <p:cNvSpPr/>
            <p:nvPr/>
          </p:nvSpPr>
          <p:spPr bwMode="auto">
            <a:xfrm>
              <a:off x="8659289" y="491452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0" name="Isosceles Triangle 9699">
              <a:extLst>
                <a:ext uri="{FF2B5EF4-FFF2-40B4-BE49-F238E27FC236}">
                  <a16:creationId xmlns:a16="http://schemas.microsoft.com/office/drawing/2014/main" id="{2B0B9205-92F6-00A5-01B8-0F01CD4E14D3}"/>
                </a:ext>
              </a:extLst>
            </p:cNvPr>
            <p:cNvSpPr/>
            <p:nvPr/>
          </p:nvSpPr>
          <p:spPr bwMode="auto">
            <a:xfrm>
              <a:off x="8727784" y="486841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1" name="Isosceles Triangle 9700">
              <a:extLst>
                <a:ext uri="{FF2B5EF4-FFF2-40B4-BE49-F238E27FC236}">
                  <a16:creationId xmlns:a16="http://schemas.microsoft.com/office/drawing/2014/main" id="{B8E3E71F-AA87-849C-8E95-0CFD001880AD}"/>
                </a:ext>
              </a:extLst>
            </p:cNvPr>
            <p:cNvSpPr/>
            <p:nvPr/>
          </p:nvSpPr>
          <p:spPr bwMode="auto">
            <a:xfrm>
              <a:off x="7982784" y="540343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2" name="Isosceles Triangle 9701">
              <a:extLst>
                <a:ext uri="{FF2B5EF4-FFF2-40B4-BE49-F238E27FC236}">
                  <a16:creationId xmlns:a16="http://schemas.microsoft.com/office/drawing/2014/main" id="{75D6A225-32CA-FF0E-1820-E155919AEEAE}"/>
                </a:ext>
              </a:extLst>
            </p:cNvPr>
            <p:cNvSpPr/>
            <p:nvPr/>
          </p:nvSpPr>
          <p:spPr bwMode="auto">
            <a:xfrm>
              <a:off x="7889711" y="521885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3" name="Isosceles Triangle 9702">
              <a:extLst>
                <a:ext uri="{FF2B5EF4-FFF2-40B4-BE49-F238E27FC236}">
                  <a16:creationId xmlns:a16="http://schemas.microsoft.com/office/drawing/2014/main" id="{FA7F1EF0-3359-E3FA-0145-C86676D9EDDD}"/>
                </a:ext>
              </a:extLst>
            </p:cNvPr>
            <p:cNvSpPr/>
            <p:nvPr/>
          </p:nvSpPr>
          <p:spPr bwMode="auto">
            <a:xfrm>
              <a:off x="7873273" y="511693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4" name="Isosceles Triangle 9703">
              <a:extLst>
                <a:ext uri="{FF2B5EF4-FFF2-40B4-BE49-F238E27FC236}">
                  <a16:creationId xmlns:a16="http://schemas.microsoft.com/office/drawing/2014/main" id="{F5AD6557-E7C6-561E-659A-C3FC54B85A63}"/>
                </a:ext>
              </a:extLst>
            </p:cNvPr>
            <p:cNvSpPr/>
            <p:nvPr/>
          </p:nvSpPr>
          <p:spPr bwMode="auto">
            <a:xfrm>
              <a:off x="7875379" y="550748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5" name="Isosceles Triangle 9704">
              <a:extLst>
                <a:ext uri="{FF2B5EF4-FFF2-40B4-BE49-F238E27FC236}">
                  <a16:creationId xmlns:a16="http://schemas.microsoft.com/office/drawing/2014/main" id="{0FA64510-FF72-9052-391A-E7DFC1B278C2}"/>
                </a:ext>
              </a:extLst>
            </p:cNvPr>
            <p:cNvSpPr/>
            <p:nvPr/>
          </p:nvSpPr>
          <p:spPr bwMode="auto">
            <a:xfrm>
              <a:off x="7974448" y="530394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6" name="Isosceles Triangle 9705">
              <a:extLst>
                <a:ext uri="{FF2B5EF4-FFF2-40B4-BE49-F238E27FC236}">
                  <a16:creationId xmlns:a16="http://schemas.microsoft.com/office/drawing/2014/main" id="{807A07DC-4008-BAA9-A9D6-FF880025133F}"/>
                </a:ext>
              </a:extLst>
            </p:cNvPr>
            <p:cNvSpPr/>
            <p:nvPr/>
          </p:nvSpPr>
          <p:spPr bwMode="auto">
            <a:xfrm>
              <a:off x="7898551" y="534390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7" name="Isosceles Triangle 9706">
              <a:extLst>
                <a:ext uri="{FF2B5EF4-FFF2-40B4-BE49-F238E27FC236}">
                  <a16:creationId xmlns:a16="http://schemas.microsoft.com/office/drawing/2014/main" id="{0E61FC77-EB2A-0FD1-837A-C0E39104EE74}"/>
                </a:ext>
              </a:extLst>
            </p:cNvPr>
            <p:cNvSpPr/>
            <p:nvPr/>
          </p:nvSpPr>
          <p:spPr bwMode="auto">
            <a:xfrm>
              <a:off x="7873464" y="499151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8" name="Isosceles Triangle 9707">
              <a:extLst>
                <a:ext uri="{FF2B5EF4-FFF2-40B4-BE49-F238E27FC236}">
                  <a16:creationId xmlns:a16="http://schemas.microsoft.com/office/drawing/2014/main" id="{48A9D2F3-A773-EE3C-4B2E-0197F65E1A18}"/>
                </a:ext>
              </a:extLst>
            </p:cNvPr>
            <p:cNvSpPr/>
            <p:nvPr/>
          </p:nvSpPr>
          <p:spPr bwMode="auto">
            <a:xfrm>
              <a:off x="7955771" y="510859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09" name="Isosceles Triangle 9708">
              <a:extLst>
                <a:ext uri="{FF2B5EF4-FFF2-40B4-BE49-F238E27FC236}">
                  <a16:creationId xmlns:a16="http://schemas.microsoft.com/office/drawing/2014/main" id="{133853B2-8122-0A4E-3495-842C002FAB43}"/>
                </a:ext>
              </a:extLst>
            </p:cNvPr>
            <p:cNvSpPr/>
            <p:nvPr/>
          </p:nvSpPr>
          <p:spPr bwMode="auto">
            <a:xfrm>
              <a:off x="7925680" y="500960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0" name="Isosceles Triangle 9709">
              <a:extLst>
                <a:ext uri="{FF2B5EF4-FFF2-40B4-BE49-F238E27FC236}">
                  <a16:creationId xmlns:a16="http://schemas.microsoft.com/office/drawing/2014/main" id="{705DAA83-12CD-9C36-B877-3946E6B4BC44}"/>
                </a:ext>
              </a:extLst>
            </p:cNvPr>
            <p:cNvSpPr/>
            <p:nvPr/>
          </p:nvSpPr>
          <p:spPr bwMode="auto">
            <a:xfrm>
              <a:off x="7918286" y="514957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1" name="Isosceles Triangle 9710">
              <a:extLst>
                <a:ext uri="{FF2B5EF4-FFF2-40B4-BE49-F238E27FC236}">
                  <a16:creationId xmlns:a16="http://schemas.microsoft.com/office/drawing/2014/main" id="{4FAB8013-2E5B-5FB1-1C9A-21BFF81F8CAA}"/>
                </a:ext>
              </a:extLst>
            </p:cNvPr>
            <p:cNvSpPr/>
            <p:nvPr/>
          </p:nvSpPr>
          <p:spPr bwMode="auto">
            <a:xfrm>
              <a:off x="7905461" y="490666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2" name="Isosceles Triangle 9711">
              <a:extLst>
                <a:ext uri="{FF2B5EF4-FFF2-40B4-BE49-F238E27FC236}">
                  <a16:creationId xmlns:a16="http://schemas.microsoft.com/office/drawing/2014/main" id="{A10B27C3-75B3-080E-3377-320DB2D2DC60}"/>
                </a:ext>
              </a:extLst>
            </p:cNvPr>
            <p:cNvSpPr/>
            <p:nvPr/>
          </p:nvSpPr>
          <p:spPr bwMode="auto">
            <a:xfrm>
              <a:off x="7863251" y="480837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3" name="Isosceles Triangle 9712">
              <a:extLst>
                <a:ext uri="{FF2B5EF4-FFF2-40B4-BE49-F238E27FC236}">
                  <a16:creationId xmlns:a16="http://schemas.microsoft.com/office/drawing/2014/main" id="{EFF7A7A9-A844-3E6F-6CD2-636AFFC02ABC}"/>
                </a:ext>
              </a:extLst>
            </p:cNvPr>
            <p:cNvSpPr/>
            <p:nvPr/>
          </p:nvSpPr>
          <p:spPr bwMode="auto">
            <a:xfrm>
              <a:off x="7991328" y="493260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4" name="Isosceles Triangle 9713">
              <a:extLst>
                <a:ext uri="{FF2B5EF4-FFF2-40B4-BE49-F238E27FC236}">
                  <a16:creationId xmlns:a16="http://schemas.microsoft.com/office/drawing/2014/main" id="{B3ECC589-74A0-4D98-4CB9-2D31D0807199}"/>
                </a:ext>
              </a:extLst>
            </p:cNvPr>
            <p:cNvSpPr/>
            <p:nvPr/>
          </p:nvSpPr>
          <p:spPr bwMode="auto">
            <a:xfrm>
              <a:off x="7889889" y="504112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5" name="Isosceles Triangle 9714">
              <a:extLst>
                <a:ext uri="{FF2B5EF4-FFF2-40B4-BE49-F238E27FC236}">
                  <a16:creationId xmlns:a16="http://schemas.microsoft.com/office/drawing/2014/main" id="{9F2F7D3B-17A8-3148-0950-F47346ED5EEB}"/>
                </a:ext>
              </a:extLst>
            </p:cNvPr>
            <p:cNvSpPr/>
            <p:nvPr/>
          </p:nvSpPr>
          <p:spPr bwMode="auto">
            <a:xfrm>
              <a:off x="8292092" y="504211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6" name="Isosceles Triangle 9715">
              <a:extLst>
                <a:ext uri="{FF2B5EF4-FFF2-40B4-BE49-F238E27FC236}">
                  <a16:creationId xmlns:a16="http://schemas.microsoft.com/office/drawing/2014/main" id="{61528B76-E450-42F5-19FB-690A3B539E06}"/>
                </a:ext>
              </a:extLst>
            </p:cNvPr>
            <p:cNvSpPr/>
            <p:nvPr/>
          </p:nvSpPr>
          <p:spPr bwMode="auto">
            <a:xfrm>
              <a:off x="8289789" y="483832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7" name="Isosceles Triangle 9716">
              <a:extLst>
                <a:ext uri="{FF2B5EF4-FFF2-40B4-BE49-F238E27FC236}">
                  <a16:creationId xmlns:a16="http://schemas.microsoft.com/office/drawing/2014/main" id="{40552F66-0BE0-252C-BE3D-1C4ABFB2C848}"/>
                </a:ext>
              </a:extLst>
            </p:cNvPr>
            <p:cNvSpPr/>
            <p:nvPr/>
          </p:nvSpPr>
          <p:spPr bwMode="auto">
            <a:xfrm>
              <a:off x="8351674" y="482052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8" name="Isosceles Triangle 9717">
              <a:extLst>
                <a:ext uri="{FF2B5EF4-FFF2-40B4-BE49-F238E27FC236}">
                  <a16:creationId xmlns:a16="http://schemas.microsoft.com/office/drawing/2014/main" id="{9D0E7669-B5C8-694B-7F33-F28FAC76924B}"/>
                </a:ext>
              </a:extLst>
            </p:cNvPr>
            <p:cNvSpPr/>
            <p:nvPr/>
          </p:nvSpPr>
          <p:spPr bwMode="auto">
            <a:xfrm>
              <a:off x="7917135" y="478708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19" name="Isosceles Triangle 9718">
              <a:extLst>
                <a:ext uri="{FF2B5EF4-FFF2-40B4-BE49-F238E27FC236}">
                  <a16:creationId xmlns:a16="http://schemas.microsoft.com/office/drawing/2014/main" id="{217D955F-8C5D-5048-209E-1C9DE4D0E131}"/>
                </a:ext>
              </a:extLst>
            </p:cNvPr>
            <p:cNvSpPr/>
            <p:nvPr/>
          </p:nvSpPr>
          <p:spPr bwMode="auto">
            <a:xfrm>
              <a:off x="8349285" y="519085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0" name="Isosceles Triangle 9719">
              <a:extLst>
                <a:ext uri="{FF2B5EF4-FFF2-40B4-BE49-F238E27FC236}">
                  <a16:creationId xmlns:a16="http://schemas.microsoft.com/office/drawing/2014/main" id="{8692BFDD-7278-C19C-9CEC-FD2C4C263709}"/>
                </a:ext>
              </a:extLst>
            </p:cNvPr>
            <p:cNvSpPr/>
            <p:nvPr/>
          </p:nvSpPr>
          <p:spPr bwMode="auto">
            <a:xfrm>
              <a:off x="7862192" y="470521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1" name="Isosceles Triangle 9720">
              <a:extLst>
                <a:ext uri="{FF2B5EF4-FFF2-40B4-BE49-F238E27FC236}">
                  <a16:creationId xmlns:a16="http://schemas.microsoft.com/office/drawing/2014/main" id="{7B5E1CE9-787A-14F4-09E0-3959B7B1D273}"/>
                </a:ext>
              </a:extLst>
            </p:cNvPr>
            <p:cNvSpPr/>
            <p:nvPr/>
          </p:nvSpPr>
          <p:spPr bwMode="auto">
            <a:xfrm>
              <a:off x="7940253" y="495163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2" name="Isosceles Triangle 9721">
              <a:extLst>
                <a:ext uri="{FF2B5EF4-FFF2-40B4-BE49-F238E27FC236}">
                  <a16:creationId xmlns:a16="http://schemas.microsoft.com/office/drawing/2014/main" id="{84911AA1-23B7-654A-1710-615D465902BC}"/>
                </a:ext>
              </a:extLst>
            </p:cNvPr>
            <p:cNvSpPr/>
            <p:nvPr/>
          </p:nvSpPr>
          <p:spPr bwMode="auto">
            <a:xfrm>
              <a:off x="8224367" y="556055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3" name="Isosceles Triangle 9722">
              <a:extLst>
                <a:ext uri="{FF2B5EF4-FFF2-40B4-BE49-F238E27FC236}">
                  <a16:creationId xmlns:a16="http://schemas.microsoft.com/office/drawing/2014/main" id="{F91B7B55-54B5-DED9-DBDA-F21787A9383B}"/>
                </a:ext>
              </a:extLst>
            </p:cNvPr>
            <p:cNvSpPr/>
            <p:nvPr/>
          </p:nvSpPr>
          <p:spPr bwMode="auto">
            <a:xfrm>
              <a:off x="8241113" y="517307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4" name="Isosceles Triangle 9723">
              <a:extLst>
                <a:ext uri="{FF2B5EF4-FFF2-40B4-BE49-F238E27FC236}">
                  <a16:creationId xmlns:a16="http://schemas.microsoft.com/office/drawing/2014/main" id="{1AE3EF08-8E5A-2A92-F292-72A84EE91462}"/>
                </a:ext>
              </a:extLst>
            </p:cNvPr>
            <p:cNvSpPr/>
            <p:nvPr/>
          </p:nvSpPr>
          <p:spPr bwMode="auto">
            <a:xfrm>
              <a:off x="8003530" y="497330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5" name="Isosceles Triangle 9724">
              <a:extLst>
                <a:ext uri="{FF2B5EF4-FFF2-40B4-BE49-F238E27FC236}">
                  <a16:creationId xmlns:a16="http://schemas.microsoft.com/office/drawing/2014/main" id="{449A6895-4052-6894-0635-6897506185BB}"/>
                </a:ext>
              </a:extLst>
            </p:cNvPr>
            <p:cNvSpPr/>
            <p:nvPr/>
          </p:nvSpPr>
          <p:spPr bwMode="auto">
            <a:xfrm>
              <a:off x="8339561" y="505478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6" name="Isosceles Triangle 9725">
              <a:extLst>
                <a:ext uri="{FF2B5EF4-FFF2-40B4-BE49-F238E27FC236}">
                  <a16:creationId xmlns:a16="http://schemas.microsoft.com/office/drawing/2014/main" id="{3AB18563-AF62-63F0-7ABC-55B9A45E532D}"/>
                </a:ext>
              </a:extLst>
            </p:cNvPr>
            <p:cNvSpPr/>
            <p:nvPr/>
          </p:nvSpPr>
          <p:spPr bwMode="auto">
            <a:xfrm>
              <a:off x="8225342" y="54041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7" name="Isosceles Triangle 9726">
              <a:extLst>
                <a:ext uri="{FF2B5EF4-FFF2-40B4-BE49-F238E27FC236}">
                  <a16:creationId xmlns:a16="http://schemas.microsoft.com/office/drawing/2014/main" id="{BA65D477-8767-9C63-23E1-2E3999F83E36}"/>
                </a:ext>
              </a:extLst>
            </p:cNvPr>
            <p:cNvSpPr/>
            <p:nvPr/>
          </p:nvSpPr>
          <p:spPr bwMode="auto">
            <a:xfrm>
              <a:off x="7964080" y="479216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8" name="Isosceles Triangle 9727">
              <a:extLst>
                <a:ext uri="{FF2B5EF4-FFF2-40B4-BE49-F238E27FC236}">
                  <a16:creationId xmlns:a16="http://schemas.microsoft.com/office/drawing/2014/main" id="{257C162C-BDD1-3296-9A00-F0B7412B69F9}"/>
                </a:ext>
              </a:extLst>
            </p:cNvPr>
            <p:cNvSpPr/>
            <p:nvPr/>
          </p:nvSpPr>
          <p:spPr bwMode="auto">
            <a:xfrm>
              <a:off x="8331755" y="508227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29" name="Isosceles Triangle 9728">
              <a:extLst>
                <a:ext uri="{FF2B5EF4-FFF2-40B4-BE49-F238E27FC236}">
                  <a16:creationId xmlns:a16="http://schemas.microsoft.com/office/drawing/2014/main" id="{F6C656EA-7012-5B94-C0B7-10D367E59C46}"/>
                </a:ext>
              </a:extLst>
            </p:cNvPr>
            <p:cNvSpPr/>
            <p:nvPr/>
          </p:nvSpPr>
          <p:spPr bwMode="auto">
            <a:xfrm>
              <a:off x="8274197" y="530915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0" name="Isosceles Triangle 9729">
              <a:extLst>
                <a:ext uri="{FF2B5EF4-FFF2-40B4-BE49-F238E27FC236}">
                  <a16:creationId xmlns:a16="http://schemas.microsoft.com/office/drawing/2014/main" id="{0824EC2D-995A-06D7-9A2D-A1AAB7E92DE3}"/>
                </a:ext>
              </a:extLst>
            </p:cNvPr>
            <p:cNvSpPr/>
            <p:nvPr/>
          </p:nvSpPr>
          <p:spPr bwMode="auto">
            <a:xfrm>
              <a:off x="8347109" y="489159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1" name="Isosceles Triangle 9730">
              <a:extLst>
                <a:ext uri="{FF2B5EF4-FFF2-40B4-BE49-F238E27FC236}">
                  <a16:creationId xmlns:a16="http://schemas.microsoft.com/office/drawing/2014/main" id="{B15DCB50-ADBD-8195-AC1F-8675B240EB18}"/>
                </a:ext>
              </a:extLst>
            </p:cNvPr>
            <p:cNvSpPr/>
            <p:nvPr/>
          </p:nvSpPr>
          <p:spPr bwMode="auto">
            <a:xfrm>
              <a:off x="8246546" y="500814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2" name="Isosceles Triangle 9731">
              <a:extLst>
                <a:ext uri="{FF2B5EF4-FFF2-40B4-BE49-F238E27FC236}">
                  <a16:creationId xmlns:a16="http://schemas.microsoft.com/office/drawing/2014/main" id="{5A470D7F-C400-4902-91EA-00322BB75AC4}"/>
                </a:ext>
              </a:extLst>
            </p:cNvPr>
            <p:cNvSpPr/>
            <p:nvPr/>
          </p:nvSpPr>
          <p:spPr bwMode="auto">
            <a:xfrm>
              <a:off x="7874561" y="486863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3" name="Isosceles Triangle 9732">
              <a:extLst>
                <a:ext uri="{FF2B5EF4-FFF2-40B4-BE49-F238E27FC236}">
                  <a16:creationId xmlns:a16="http://schemas.microsoft.com/office/drawing/2014/main" id="{9BF88BD5-39D9-97B6-59C5-CE73D872638B}"/>
                </a:ext>
              </a:extLst>
            </p:cNvPr>
            <p:cNvSpPr/>
            <p:nvPr/>
          </p:nvSpPr>
          <p:spPr bwMode="auto">
            <a:xfrm>
              <a:off x="8257760" y="497658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4" name="Isosceles Triangle 9733">
              <a:extLst>
                <a:ext uri="{FF2B5EF4-FFF2-40B4-BE49-F238E27FC236}">
                  <a16:creationId xmlns:a16="http://schemas.microsoft.com/office/drawing/2014/main" id="{72BB8D56-523B-3A5C-8D45-84BFC46D2B71}"/>
                </a:ext>
              </a:extLst>
            </p:cNvPr>
            <p:cNvSpPr/>
            <p:nvPr/>
          </p:nvSpPr>
          <p:spPr bwMode="auto">
            <a:xfrm>
              <a:off x="8273695" y="465603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5" name="Isosceles Triangle 9734">
              <a:extLst>
                <a:ext uri="{FF2B5EF4-FFF2-40B4-BE49-F238E27FC236}">
                  <a16:creationId xmlns:a16="http://schemas.microsoft.com/office/drawing/2014/main" id="{A9E40DD1-632C-22C2-76DD-D02590D0C53B}"/>
                </a:ext>
              </a:extLst>
            </p:cNvPr>
            <p:cNvSpPr/>
            <p:nvPr/>
          </p:nvSpPr>
          <p:spPr bwMode="auto">
            <a:xfrm>
              <a:off x="8605228" y="479535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6" name="Isosceles Triangle 9735">
              <a:extLst>
                <a:ext uri="{FF2B5EF4-FFF2-40B4-BE49-F238E27FC236}">
                  <a16:creationId xmlns:a16="http://schemas.microsoft.com/office/drawing/2014/main" id="{8764F950-E7D4-447A-9C55-8AC8D87A4820}"/>
                </a:ext>
              </a:extLst>
            </p:cNvPr>
            <p:cNvSpPr/>
            <p:nvPr/>
          </p:nvSpPr>
          <p:spPr bwMode="auto">
            <a:xfrm>
              <a:off x="8233169" y="482014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7" name="Isosceles Triangle 9736">
              <a:extLst>
                <a:ext uri="{FF2B5EF4-FFF2-40B4-BE49-F238E27FC236}">
                  <a16:creationId xmlns:a16="http://schemas.microsoft.com/office/drawing/2014/main" id="{06675C8B-7A2B-B7CA-C3A2-81370E3FD319}"/>
                </a:ext>
              </a:extLst>
            </p:cNvPr>
            <p:cNvSpPr/>
            <p:nvPr/>
          </p:nvSpPr>
          <p:spPr bwMode="auto">
            <a:xfrm>
              <a:off x="8981418" y="507453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8" name="Isosceles Triangle 9737">
              <a:extLst>
                <a:ext uri="{FF2B5EF4-FFF2-40B4-BE49-F238E27FC236}">
                  <a16:creationId xmlns:a16="http://schemas.microsoft.com/office/drawing/2014/main" id="{C88ACDB7-B31B-6F82-C834-9AEF9BEB1D08}"/>
                </a:ext>
              </a:extLst>
            </p:cNvPr>
            <p:cNvSpPr/>
            <p:nvPr/>
          </p:nvSpPr>
          <p:spPr bwMode="auto">
            <a:xfrm>
              <a:off x="8659446" y="496028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39" name="Isosceles Triangle 9738">
              <a:extLst>
                <a:ext uri="{FF2B5EF4-FFF2-40B4-BE49-F238E27FC236}">
                  <a16:creationId xmlns:a16="http://schemas.microsoft.com/office/drawing/2014/main" id="{C5F77F91-C920-F98B-2216-B7086F583DA4}"/>
                </a:ext>
              </a:extLst>
            </p:cNvPr>
            <p:cNvSpPr/>
            <p:nvPr/>
          </p:nvSpPr>
          <p:spPr bwMode="auto">
            <a:xfrm>
              <a:off x="8670744" y="502589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0" name="Isosceles Triangle 9739">
              <a:extLst>
                <a:ext uri="{FF2B5EF4-FFF2-40B4-BE49-F238E27FC236}">
                  <a16:creationId xmlns:a16="http://schemas.microsoft.com/office/drawing/2014/main" id="{07E6F4FD-5C1E-B8F2-60F4-BD9EB016CD66}"/>
                </a:ext>
              </a:extLst>
            </p:cNvPr>
            <p:cNvSpPr/>
            <p:nvPr/>
          </p:nvSpPr>
          <p:spPr bwMode="auto">
            <a:xfrm>
              <a:off x="8680607" y="540162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1" name="Isosceles Triangle 9740">
              <a:extLst>
                <a:ext uri="{FF2B5EF4-FFF2-40B4-BE49-F238E27FC236}">
                  <a16:creationId xmlns:a16="http://schemas.microsoft.com/office/drawing/2014/main" id="{6A513881-3FAD-8315-ED78-A6693F736C07}"/>
                </a:ext>
              </a:extLst>
            </p:cNvPr>
            <p:cNvSpPr/>
            <p:nvPr/>
          </p:nvSpPr>
          <p:spPr bwMode="auto">
            <a:xfrm>
              <a:off x="8616130" y="512697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2" name="Isosceles Triangle 9741">
              <a:extLst>
                <a:ext uri="{FF2B5EF4-FFF2-40B4-BE49-F238E27FC236}">
                  <a16:creationId xmlns:a16="http://schemas.microsoft.com/office/drawing/2014/main" id="{C531BAA1-1768-564D-0805-835E36AAE958}"/>
                </a:ext>
              </a:extLst>
            </p:cNvPr>
            <p:cNvSpPr/>
            <p:nvPr/>
          </p:nvSpPr>
          <p:spPr bwMode="auto">
            <a:xfrm>
              <a:off x="9079895" y="513598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3" name="Isosceles Triangle 9742">
              <a:extLst>
                <a:ext uri="{FF2B5EF4-FFF2-40B4-BE49-F238E27FC236}">
                  <a16:creationId xmlns:a16="http://schemas.microsoft.com/office/drawing/2014/main" id="{657BEC38-9537-767F-D668-B2372D571663}"/>
                </a:ext>
              </a:extLst>
            </p:cNvPr>
            <p:cNvSpPr/>
            <p:nvPr/>
          </p:nvSpPr>
          <p:spPr bwMode="auto">
            <a:xfrm>
              <a:off x="9029923" y="540197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4" name="Isosceles Triangle 9743">
              <a:extLst>
                <a:ext uri="{FF2B5EF4-FFF2-40B4-BE49-F238E27FC236}">
                  <a16:creationId xmlns:a16="http://schemas.microsoft.com/office/drawing/2014/main" id="{FBCE3AB9-73BD-0A9D-2B52-60E28F8E43AA}"/>
                </a:ext>
              </a:extLst>
            </p:cNvPr>
            <p:cNvSpPr/>
            <p:nvPr/>
          </p:nvSpPr>
          <p:spPr bwMode="auto">
            <a:xfrm>
              <a:off x="9094568" y="489109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5" name="Isosceles Triangle 9744">
              <a:extLst>
                <a:ext uri="{FF2B5EF4-FFF2-40B4-BE49-F238E27FC236}">
                  <a16:creationId xmlns:a16="http://schemas.microsoft.com/office/drawing/2014/main" id="{44ADD35F-48B1-652B-DB91-58985945E159}"/>
                </a:ext>
              </a:extLst>
            </p:cNvPr>
            <p:cNvSpPr/>
            <p:nvPr/>
          </p:nvSpPr>
          <p:spPr bwMode="auto">
            <a:xfrm>
              <a:off x="8645604" y="465152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6" name="Isosceles Triangle 9745">
              <a:extLst>
                <a:ext uri="{FF2B5EF4-FFF2-40B4-BE49-F238E27FC236}">
                  <a16:creationId xmlns:a16="http://schemas.microsoft.com/office/drawing/2014/main" id="{004BDBA2-AF8B-DCF1-DDE6-34340EBD9224}"/>
                </a:ext>
              </a:extLst>
            </p:cNvPr>
            <p:cNvSpPr/>
            <p:nvPr/>
          </p:nvSpPr>
          <p:spPr bwMode="auto">
            <a:xfrm>
              <a:off x="9060184" y="508288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7" name="Isosceles Triangle 9746">
              <a:extLst>
                <a:ext uri="{FF2B5EF4-FFF2-40B4-BE49-F238E27FC236}">
                  <a16:creationId xmlns:a16="http://schemas.microsoft.com/office/drawing/2014/main" id="{561D3DB8-F0D3-DA6A-8290-EE0A34F7C088}"/>
                </a:ext>
              </a:extLst>
            </p:cNvPr>
            <p:cNvSpPr/>
            <p:nvPr/>
          </p:nvSpPr>
          <p:spPr bwMode="auto">
            <a:xfrm>
              <a:off x="8983961" y="555329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8" name="Isosceles Triangle 9747">
              <a:extLst>
                <a:ext uri="{FF2B5EF4-FFF2-40B4-BE49-F238E27FC236}">
                  <a16:creationId xmlns:a16="http://schemas.microsoft.com/office/drawing/2014/main" id="{ADDE89F3-D985-77C2-B531-BB3127BBB28B}"/>
                </a:ext>
              </a:extLst>
            </p:cNvPr>
            <p:cNvSpPr/>
            <p:nvPr/>
          </p:nvSpPr>
          <p:spPr bwMode="auto">
            <a:xfrm>
              <a:off x="9037578" y="501695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49" name="Isosceles Triangle 9748">
              <a:extLst>
                <a:ext uri="{FF2B5EF4-FFF2-40B4-BE49-F238E27FC236}">
                  <a16:creationId xmlns:a16="http://schemas.microsoft.com/office/drawing/2014/main" id="{A2B58EBF-E8FD-8056-0BDA-5A487FEE1136}"/>
                </a:ext>
              </a:extLst>
            </p:cNvPr>
            <p:cNvSpPr/>
            <p:nvPr/>
          </p:nvSpPr>
          <p:spPr bwMode="auto">
            <a:xfrm>
              <a:off x="9029685" y="495267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0" name="Isosceles Triangle 9749">
              <a:extLst>
                <a:ext uri="{FF2B5EF4-FFF2-40B4-BE49-F238E27FC236}">
                  <a16:creationId xmlns:a16="http://schemas.microsoft.com/office/drawing/2014/main" id="{ED38BE7F-45AB-A570-FADD-4EA44D47E590}"/>
                </a:ext>
              </a:extLst>
            </p:cNvPr>
            <p:cNvSpPr/>
            <p:nvPr/>
          </p:nvSpPr>
          <p:spPr bwMode="auto">
            <a:xfrm>
              <a:off x="8596464" y="555012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1" name="Isosceles Triangle 9750">
              <a:extLst>
                <a:ext uri="{FF2B5EF4-FFF2-40B4-BE49-F238E27FC236}">
                  <a16:creationId xmlns:a16="http://schemas.microsoft.com/office/drawing/2014/main" id="{31D661A1-A81B-2C08-BDDF-48A609D303DF}"/>
                </a:ext>
              </a:extLst>
            </p:cNvPr>
            <p:cNvSpPr/>
            <p:nvPr/>
          </p:nvSpPr>
          <p:spPr bwMode="auto">
            <a:xfrm>
              <a:off x="9025538" y="491318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2" name="Isosceles Triangle 9751">
              <a:extLst>
                <a:ext uri="{FF2B5EF4-FFF2-40B4-BE49-F238E27FC236}">
                  <a16:creationId xmlns:a16="http://schemas.microsoft.com/office/drawing/2014/main" id="{B098EB4C-AE73-9C26-1407-EB7510E5D5E4}"/>
                </a:ext>
              </a:extLst>
            </p:cNvPr>
            <p:cNvSpPr/>
            <p:nvPr/>
          </p:nvSpPr>
          <p:spPr bwMode="auto">
            <a:xfrm>
              <a:off x="9070489" y="475921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3" name="Isosceles Triangle 9752">
              <a:extLst>
                <a:ext uri="{FF2B5EF4-FFF2-40B4-BE49-F238E27FC236}">
                  <a16:creationId xmlns:a16="http://schemas.microsoft.com/office/drawing/2014/main" id="{2ADB0449-F24E-EF5D-6ED5-234E4DC89AD1}"/>
                </a:ext>
              </a:extLst>
            </p:cNvPr>
            <p:cNvSpPr/>
            <p:nvPr/>
          </p:nvSpPr>
          <p:spPr bwMode="auto">
            <a:xfrm>
              <a:off x="9774121" y="480753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4" name="Isosceles Triangle 9753">
              <a:extLst>
                <a:ext uri="{FF2B5EF4-FFF2-40B4-BE49-F238E27FC236}">
                  <a16:creationId xmlns:a16="http://schemas.microsoft.com/office/drawing/2014/main" id="{B413862B-CE6E-0A5A-DA24-A9488FC7692C}"/>
                </a:ext>
              </a:extLst>
            </p:cNvPr>
            <p:cNvSpPr/>
            <p:nvPr/>
          </p:nvSpPr>
          <p:spPr bwMode="auto">
            <a:xfrm>
              <a:off x="9164091" y="524978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5" name="Isosceles Triangle 9754">
              <a:extLst>
                <a:ext uri="{FF2B5EF4-FFF2-40B4-BE49-F238E27FC236}">
                  <a16:creationId xmlns:a16="http://schemas.microsoft.com/office/drawing/2014/main" id="{9633AEFF-C087-555E-B7B2-DA8AB4383747}"/>
                </a:ext>
              </a:extLst>
            </p:cNvPr>
            <p:cNvSpPr/>
            <p:nvPr/>
          </p:nvSpPr>
          <p:spPr bwMode="auto">
            <a:xfrm>
              <a:off x="9051722" y="521651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6" name="Isosceles Triangle 9755">
              <a:extLst>
                <a:ext uri="{FF2B5EF4-FFF2-40B4-BE49-F238E27FC236}">
                  <a16:creationId xmlns:a16="http://schemas.microsoft.com/office/drawing/2014/main" id="{10B527BD-F3AD-0990-AC3B-EE62AB8F6E59}"/>
                </a:ext>
              </a:extLst>
            </p:cNvPr>
            <p:cNvSpPr/>
            <p:nvPr/>
          </p:nvSpPr>
          <p:spPr bwMode="auto">
            <a:xfrm>
              <a:off x="9031138" y="476003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7" name="Isosceles Triangle 9756">
              <a:extLst>
                <a:ext uri="{FF2B5EF4-FFF2-40B4-BE49-F238E27FC236}">
                  <a16:creationId xmlns:a16="http://schemas.microsoft.com/office/drawing/2014/main" id="{990F1BF4-95E3-D829-8EFF-4A04E32E2C99}"/>
                </a:ext>
              </a:extLst>
            </p:cNvPr>
            <p:cNvSpPr/>
            <p:nvPr/>
          </p:nvSpPr>
          <p:spPr bwMode="auto">
            <a:xfrm>
              <a:off x="10499740" y="554604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8" name="Isosceles Triangle 9757">
              <a:extLst>
                <a:ext uri="{FF2B5EF4-FFF2-40B4-BE49-F238E27FC236}">
                  <a16:creationId xmlns:a16="http://schemas.microsoft.com/office/drawing/2014/main" id="{EBF9C45E-CF8D-11C2-A74C-6FF1ED71B369}"/>
                </a:ext>
              </a:extLst>
            </p:cNvPr>
            <p:cNvSpPr/>
            <p:nvPr/>
          </p:nvSpPr>
          <p:spPr bwMode="auto">
            <a:xfrm>
              <a:off x="9428680" y="555163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59" name="Isosceles Triangle 9758">
              <a:extLst>
                <a:ext uri="{FF2B5EF4-FFF2-40B4-BE49-F238E27FC236}">
                  <a16:creationId xmlns:a16="http://schemas.microsoft.com/office/drawing/2014/main" id="{B950BADF-57A3-4433-A6F9-278EC77DD7CA}"/>
                </a:ext>
              </a:extLst>
            </p:cNvPr>
            <p:cNvSpPr/>
            <p:nvPr/>
          </p:nvSpPr>
          <p:spPr bwMode="auto">
            <a:xfrm>
              <a:off x="8274834" y="477663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0" name="Isosceles Triangle 9759">
              <a:extLst>
                <a:ext uri="{FF2B5EF4-FFF2-40B4-BE49-F238E27FC236}">
                  <a16:creationId xmlns:a16="http://schemas.microsoft.com/office/drawing/2014/main" id="{CFC9756B-FFFA-4725-81DC-BC6499225546}"/>
                </a:ext>
              </a:extLst>
            </p:cNvPr>
            <p:cNvSpPr/>
            <p:nvPr/>
          </p:nvSpPr>
          <p:spPr bwMode="auto">
            <a:xfrm>
              <a:off x="7920690" y="484590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1" name="Isosceles Triangle 9760">
              <a:extLst>
                <a:ext uri="{FF2B5EF4-FFF2-40B4-BE49-F238E27FC236}">
                  <a16:creationId xmlns:a16="http://schemas.microsoft.com/office/drawing/2014/main" id="{7337ABF4-BCCA-FD69-5D5F-5644C05BA253}"/>
                </a:ext>
              </a:extLst>
            </p:cNvPr>
            <p:cNvSpPr/>
            <p:nvPr/>
          </p:nvSpPr>
          <p:spPr bwMode="auto">
            <a:xfrm>
              <a:off x="10195586" y="487254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2" name="Isosceles Triangle 9761">
              <a:extLst>
                <a:ext uri="{FF2B5EF4-FFF2-40B4-BE49-F238E27FC236}">
                  <a16:creationId xmlns:a16="http://schemas.microsoft.com/office/drawing/2014/main" id="{C61DDE21-0ABE-553F-5A54-06025D774047}"/>
                </a:ext>
              </a:extLst>
            </p:cNvPr>
            <p:cNvSpPr/>
            <p:nvPr/>
          </p:nvSpPr>
          <p:spPr bwMode="auto">
            <a:xfrm>
              <a:off x="9463105" y="482574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3" name="Isosceles Triangle 9762">
              <a:extLst>
                <a:ext uri="{FF2B5EF4-FFF2-40B4-BE49-F238E27FC236}">
                  <a16:creationId xmlns:a16="http://schemas.microsoft.com/office/drawing/2014/main" id="{A39B5977-D31F-A214-DCC5-420BC1ADB9EF}"/>
                </a:ext>
              </a:extLst>
            </p:cNvPr>
            <p:cNvSpPr/>
            <p:nvPr/>
          </p:nvSpPr>
          <p:spPr bwMode="auto">
            <a:xfrm>
              <a:off x="9142119" y="508570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4" name="Isosceles Triangle 9763">
              <a:extLst>
                <a:ext uri="{FF2B5EF4-FFF2-40B4-BE49-F238E27FC236}">
                  <a16:creationId xmlns:a16="http://schemas.microsoft.com/office/drawing/2014/main" id="{8292EB39-412E-FDCF-C839-16BD16B7DD5B}"/>
                </a:ext>
              </a:extLst>
            </p:cNvPr>
            <p:cNvSpPr/>
            <p:nvPr/>
          </p:nvSpPr>
          <p:spPr bwMode="auto">
            <a:xfrm>
              <a:off x="10576496" y="47849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5" name="Isosceles Triangle 9764">
              <a:extLst>
                <a:ext uri="{FF2B5EF4-FFF2-40B4-BE49-F238E27FC236}">
                  <a16:creationId xmlns:a16="http://schemas.microsoft.com/office/drawing/2014/main" id="{B2A073C0-EC4C-6A12-71DE-320B0BDDAAC6}"/>
                </a:ext>
              </a:extLst>
            </p:cNvPr>
            <p:cNvSpPr/>
            <p:nvPr/>
          </p:nvSpPr>
          <p:spPr bwMode="auto">
            <a:xfrm>
              <a:off x="9366170" y="509999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6" name="Isosceles Triangle 9765">
              <a:extLst>
                <a:ext uri="{FF2B5EF4-FFF2-40B4-BE49-F238E27FC236}">
                  <a16:creationId xmlns:a16="http://schemas.microsoft.com/office/drawing/2014/main" id="{8080C6CB-0822-C2A1-0102-77BDFCB31D3B}"/>
                </a:ext>
              </a:extLst>
            </p:cNvPr>
            <p:cNvSpPr/>
            <p:nvPr/>
          </p:nvSpPr>
          <p:spPr bwMode="auto">
            <a:xfrm>
              <a:off x="9398708" y="488544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7" name="Isosceles Triangle 9766">
              <a:extLst>
                <a:ext uri="{FF2B5EF4-FFF2-40B4-BE49-F238E27FC236}">
                  <a16:creationId xmlns:a16="http://schemas.microsoft.com/office/drawing/2014/main" id="{7CE56503-2D4E-FE43-776B-75EB0247DF6F}"/>
                </a:ext>
              </a:extLst>
            </p:cNvPr>
            <p:cNvSpPr/>
            <p:nvPr/>
          </p:nvSpPr>
          <p:spPr bwMode="auto">
            <a:xfrm>
              <a:off x="10207143" y="483738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8" name="Isosceles Triangle 9767">
              <a:extLst>
                <a:ext uri="{FF2B5EF4-FFF2-40B4-BE49-F238E27FC236}">
                  <a16:creationId xmlns:a16="http://schemas.microsoft.com/office/drawing/2014/main" id="{80CF0555-D730-BB13-3C64-3C9A69CD097D}"/>
                </a:ext>
              </a:extLst>
            </p:cNvPr>
            <p:cNvSpPr/>
            <p:nvPr/>
          </p:nvSpPr>
          <p:spPr bwMode="auto">
            <a:xfrm>
              <a:off x="8666657" y="50630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69" name="Isosceles Triangle 9768">
              <a:extLst>
                <a:ext uri="{FF2B5EF4-FFF2-40B4-BE49-F238E27FC236}">
                  <a16:creationId xmlns:a16="http://schemas.microsoft.com/office/drawing/2014/main" id="{B24D79FB-D2F9-D2AD-980B-C54EF5FCEC4D}"/>
                </a:ext>
              </a:extLst>
            </p:cNvPr>
            <p:cNvSpPr/>
            <p:nvPr/>
          </p:nvSpPr>
          <p:spPr bwMode="auto">
            <a:xfrm>
              <a:off x="9469982" y="478528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0" name="Isosceles Triangle 9769">
              <a:extLst>
                <a:ext uri="{FF2B5EF4-FFF2-40B4-BE49-F238E27FC236}">
                  <a16:creationId xmlns:a16="http://schemas.microsoft.com/office/drawing/2014/main" id="{7C944131-0249-310B-DE5A-790C2B66B5F0}"/>
                </a:ext>
              </a:extLst>
            </p:cNvPr>
            <p:cNvSpPr/>
            <p:nvPr/>
          </p:nvSpPr>
          <p:spPr bwMode="auto">
            <a:xfrm>
              <a:off x="9450844" y="495514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1" name="Isosceles Triangle 9770">
              <a:extLst>
                <a:ext uri="{FF2B5EF4-FFF2-40B4-BE49-F238E27FC236}">
                  <a16:creationId xmlns:a16="http://schemas.microsoft.com/office/drawing/2014/main" id="{33ADB568-B3C2-A6FC-E96F-F29AC5824BF9}"/>
                </a:ext>
              </a:extLst>
            </p:cNvPr>
            <p:cNvSpPr/>
            <p:nvPr/>
          </p:nvSpPr>
          <p:spPr bwMode="auto">
            <a:xfrm>
              <a:off x="8609257" y="5108545"/>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2" name="Isosceles Triangle 9771">
              <a:extLst>
                <a:ext uri="{FF2B5EF4-FFF2-40B4-BE49-F238E27FC236}">
                  <a16:creationId xmlns:a16="http://schemas.microsoft.com/office/drawing/2014/main" id="{1E57D3DB-4AAA-9547-4F19-C3C6BB67F0E6}"/>
                </a:ext>
              </a:extLst>
            </p:cNvPr>
            <p:cNvSpPr/>
            <p:nvPr/>
          </p:nvSpPr>
          <p:spPr bwMode="auto">
            <a:xfrm>
              <a:off x="8675372" y="508305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3" name="Isosceles Triangle 9772">
              <a:extLst>
                <a:ext uri="{FF2B5EF4-FFF2-40B4-BE49-F238E27FC236}">
                  <a16:creationId xmlns:a16="http://schemas.microsoft.com/office/drawing/2014/main" id="{763CC617-E695-217C-6102-84F8157334ED}"/>
                </a:ext>
              </a:extLst>
            </p:cNvPr>
            <p:cNvSpPr/>
            <p:nvPr/>
          </p:nvSpPr>
          <p:spPr bwMode="auto">
            <a:xfrm>
              <a:off x="8589506" y="506339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4" name="Isosceles Triangle 9773">
              <a:extLst>
                <a:ext uri="{FF2B5EF4-FFF2-40B4-BE49-F238E27FC236}">
                  <a16:creationId xmlns:a16="http://schemas.microsoft.com/office/drawing/2014/main" id="{54EDB4D2-1DBA-74A0-1EFF-3D38CE27CE76}"/>
                </a:ext>
              </a:extLst>
            </p:cNvPr>
            <p:cNvSpPr/>
            <p:nvPr/>
          </p:nvSpPr>
          <p:spPr bwMode="auto">
            <a:xfrm>
              <a:off x="9462662" y="504165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5" name="Isosceles Triangle 9774">
              <a:extLst>
                <a:ext uri="{FF2B5EF4-FFF2-40B4-BE49-F238E27FC236}">
                  <a16:creationId xmlns:a16="http://schemas.microsoft.com/office/drawing/2014/main" id="{6F85E129-530C-0215-F328-8B76AC40EF90}"/>
                </a:ext>
              </a:extLst>
            </p:cNvPr>
            <p:cNvSpPr/>
            <p:nvPr/>
          </p:nvSpPr>
          <p:spPr bwMode="auto">
            <a:xfrm>
              <a:off x="8671891" y="51730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6" name="Isosceles Triangle 9775">
              <a:extLst>
                <a:ext uri="{FF2B5EF4-FFF2-40B4-BE49-F238E27FC236}">
                  <a16:creationId xmlns:a16="http://schemas.microsoft.com/office/drawing/2014/main" id="{8E54BDD3-3B17-F54A-31FD-F943EF1E22BF}"/>
                </a:ext>
              </a:extLst>
            </p:cNvPr>
            <p:cNvSpPr/>
            <p:nvPr/>
          </p:nvSpPr>
          <p:spPr bwMode="auto">
            <a:xfrm>
              <a:off x="9401438" y="5107561"/>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7" name="Isosceles Triangle 9776">
              <a:extLst>
                <a:ext uri="{FF2B5EF4-FFF2-40B4-BE49-F238E27FC236}">
                  <a16:creationId xmlns:a16="http://schemas.microsoft.com/office/drawing/2014/main" id="{1978EBD0-94C8-250B-65E0-FC58A7298CFF}"/>
                </a:ext>
              </a:extLst>
            </p:cNvPr>
            <p:cNvSpPr/>
            <p:nvPr/>
          </p:nvSpPr>
          <p:spPr bwMode="auto">
            <a:xfrm>
              <a:off x="9400263" y="516344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8" name="Isosceles Triangle 9777">
              <a:extLst>
                <a:ext uri="{FF2B5EF4-FFF2-40B4-BE49-F238E27FC236}">
                  <a16:creationId xmlns:a16="http://schemas.microsoft.com/office/drawing/2014/main" id="{EF01BC0C-B742-F209-8A29-25AC6811589A}"/>
                </a:ext>
              </a:extLst>
            </p:cNvPr>
            <p:cNvSpPr/>
            <p:nvPr/>
          </p:nvSpPr>
          <p:spPr bwMode="auto">
            <a:xfrm>
              <a:off x="9401437" y="519987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79" name="Isosceles Triangle 9778">
              <a:extLst>
                <a:ext uri="{FF2B5EF4-FFF2-40B4-BE49-F238E27FC236}">
                  <a16:creationId xmlns:a16="http://schemas.microsoft.com/office/drawing/2014/main" id="{07DE4F1F-85AC-625D-6858-1A3637AC00D8}"/>
                </a:ext>
              </a:extLst>
            </p:cNvPr>
            <p:cNvSpPr/>
            <p:nvPr/>
          </p:nvSpPr>
          <p:spPr bwMode="auto">
            <a:xfrm>
              <a:off x="9752644" y="500094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0" name="Isosceles Triangle 9779">
              <a:extLst>
                <a:ext uri="{FF2B5EF4-FFF2-40B4-BE49-F238E27FC236}">
                  <a16:creationId xmlns:a16="http://schemas.microsoft.com/office/drawing/2014/main" id="{0572DA9C-9AE1-8080-2B3D-C599480CC71D}"/>
                </a:ext>
              </a:extLst>
            </p:cNvPr>
            <p:cNvSpPr/>
            <p:nvPr/>
          </p:nvSpPr>
          <p:spPr bwMode="auto">
            <a:xfrm>
              <a:off x="9830424" y="496368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1" name="Isosceles Triangle 9780">
              <a:extLst>
                <a:ext uri="{FF2B5EF4-FFF2-40B4-BE49-F238E27FC236}">
                  <a16:creationId xmlns:a16="http://schemas.microsoft.com/office/drawing/2014/main" id="{A0D2417C-79C5-DEF4-2FF0-9848154AE4AC}"/>
                </a:ext>
              </a:extLst>
            </p:cNvPr>
            <p:cNvSpPr/>
            <p:nvPr/>
          </p:nvSpPr>
          <p:spPr bwMode="auto">
            <a:xfrm>
              <a:off x="9536035" y="5186488"/>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2" name="Isosceles Triangle 9781">
              <a:extLst>
                <a:ext uri="{FF2B5EF4-FFF2-40B4-BE49-F238E27FC236}">
                  <a16:creationId xmlns:a16="http://schemas.microsoft.com/office/drawing/2014/main" id="{D998C5DC-29E3-014A-8C85-8B0987E634CB}"/>
                </a:ext>
              </a:extLst>
            </p:cNvPr>
            <p:cNvSpPr/>
            <p:nvPr/>
          </p:nvSpPr>
          <p:spPr bwMode="auto">
            <a:xfrm>
              <a:off x="9727416" y="521305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3" name="Isosceles Triangle 9782">
              <a:extLst>
                <a:ext uri="{FF2B5EF4-FFF2-40B4-BE49-F238E27FC236}">
                  <a16:creationId xmlns:a16="http://schemas.microsoft.com/office/drawing/2014/main" id="{33D99B3B-969F-7D0E-E3CB-FE1B720DE25E}"/>
                </a:ext>
              </a:extLst>
            </p:cNvPr>
            <p:cNvSpPr/>
            <p:nvPr/>
          </p:nvSpPr>
          <p:spPr bwMode="auto">
            <a:xfrm>
              <a:off x="9754060" y="514346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4" name="Isosceles Triangle 9783">
              <a:extLst>
                <a:ext uri="{FF2B5EF4-FFF2-40B4-BE49-F238E27FC236}">
                  <a16:creationId xmlns:a16="http://schemas.microsoft.com/office/drawing/2014/main" id="{69BA2701-A3D7-1EB8-C44A-9CDC14346E05}"/>
                </a:ext>
              </a:extLst>
            </p:cNvPr>
            <p:cNvSpPr/>
            <p:nvPr/>
          </p:nvSpPr>
          <p:spPr bwMode="auto">
            <a:xfrm>
              <a:off x="9779408" y="512617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5" name="Isosceles Triangle 9784">
              <a:extLst>
                <a:ext uri="{FF2B5EF4-FFF2-40B4-BE49-F238E27FC236}">
                  <a16:creationId xmlns:a16="http://schemas.microsoft.com/office/drawing/2014/main" id="{55B5E64B-1FCC-D95F-4F85-4D77EC8EAB23}"/>
                </a:ext>
              </a:extLst>
            </p:cNvPr>
            <p:cNvSpPr/>
            <p:nvPr/>
          </p:nvSpPr>
          <p:spPr bwMode="auto">
            <a:xfrm>
              <a:off x="10142372" y="494628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6" name="Isosceles Triangle 9785">
              <a:extLst>
                <a:ext uri="{FF2B5EF4-FFF2-40B4-BE49-F238E27FC236}">
                  <a16:creationId xmlns:a16="http://schemas.microsoft.com/office/drawing/2014/main" id="{0269EEE7-885C-70B5-F4D4-0FBAA02D68EC}"/>
                </a:ext>
              </a:extLst>
            </p:cNvPr>
            <p:cNvSpPr/>
            <p:nvPr/>
          </p:nvSpPr>
          <p:spPr bwMode="auto">
            <a:xfrm>
              <a:off x="10156008" y="513253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7" name="Isosceles Triangle 9786">
              <a:extLst>
                <a:ext uri="{FF2B5EF4-FFF2-40B4-BE49-F238E27FC236}">
                  <a16:creationId xmlns:a16="http://schemas.microsoft.com/office/drawing/2014/main" id="{EE31D790-EABD-4E3C-F8FB-521CAA5F2FA6}"/>
                </a:ext>
              </a:extLst>
            </p:cNvPr>
            <p:cNvSpPr/>
            <p:nvPr/>
          </p:nvSpPr>
          <p:spPr bwMode="auto">
            <a:xfrm>
              <a:off x="10157771" y="5165892"/>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8" name="Isosceles Triangle 9787">
              <a:extLst>
                <a:ext uri="{FF2B5EF4-FFF2-40B4-BE49-F238E27FC236}">
                  <a16:creationId xmlns:a16="http://schemas.microsoft.com/office/drawing/2014/main" id="{0A31D2CD-3B3B-2565-6A43-32E6A7D32553}"/>
                </a:ext>
              </a:extLst>
            </p:cNvPr>
            <p:cNvSpPr/>
            <p:nvPr/>
          </p:nvSpPr>
          <p:spPr bwMode="auto">
            <a:xfrm>
              <a:off x="10150169" y="5317206"/>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89" name="Isosceles Triangle 9788">
              <a:extLst>
                <a:ext uri="{FF2B5EF4-FFF2-40B4-BE49-F238E27FC236}">
                  <a16:creationId xmlns:a16="http://schemas.microsoft.com/office/drawing/2014/main" id="{380E6A0F-6A5A-AB4D-270D-D970F9ABD261}"/>
                </a:ext>
              </a:extLst>
            </p:cNvPr>
            <p:cNvSpPr/>
            <p:nvPr/>
          </p:nvSpPr>
          <p:spPr bwMode="auto">
            <a:xfrm>
              <a:off x="10526588" y="5101474"/>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90" name="Isosceles Triangle 9789">
              <a:extLst>
                <a:ext uri="{FF2B5EF4-FFF2-40B4-BE49-F238E27FC236}">
                  <a16:creationId xmlns:a16="http://schemas.microsoft.com/office/drawing/2014/main" id="{64BEDE45-BD95-4746-26B7-833D29A02C8C}"/>
                </a:ext>
              </a:extLst>
            </p:cNvPr>
            <p:cNvSpPr/>
            <p:nvPr/>
          </p:nvSpPr>
          <p:spPr bwMode="auto">
            <a:xfrm>
              <a:off x="10516260" y="5188843"/>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91" name="Isosceles Triangle 9790">
              <a:extLst>
                <a:ext uri="{FF2B5EF4-FFF2-40B4-BE49-F238E27FC236}">
                  <a16:creationId xmlns:a16="http://schemas.microsoft.com/office/drawing/2014/main" id="{738B8681-C2D4-A8C7-CD13-CC05119E72B4}"/>
                </a:ext>
              </a:extLst>
            </p:cNvPr>
            <p:cNvSpPr/>
            <p:nvPr/>
          </p:nvSpPr>
          <p:spPr bwMode="auto">
            <a:xfrm>
              <a:off x="10575181" y="5229807"/>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92" name="Isosceles Triangle 9791">
              <a:extLst>
                <a:ext uri="{FF2B5EF4-FFF2-40B4-BE49-F238E27FC236}">
                  <a16:creationId xmlns:a16="http://schemas.microsoft.com/office/drawing/2014/main" id="{612E3E3E-8C56-51F1-5793-723B6EE17FB5}"/>
                </a:ext>
              </a:extLst>
            </p:cNvPr>
            <p:cNvSpPr/>
            <p:nvPr/>
          </p:nvSpPr>
          <p:spPr bwMode="auto">
            <a:xfrm>
              <a:off x="10884951" y="4989200"/>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93" name="Isosceles Triangle 9792">
              <a:extLst>
                <a:ext uri="{FF2B5EF4-FFF2-40B4-BE49-F238E27FC236}">
                  <a16:creationId xmlns:a16="http://schemas.microsoft.com/office/drawing/2014/main" id="{2284B7BA-D475-3D94-F732-4F4DA01A48A9}"/>
                </a:ext>
              </a:extLst>
            </p:cNvPr>
            <p:cNvSpPr/>
            <p:nvPr/>
          </p:nvSpPr>
          <p:spPr bwMode="auto">
            <a:xfrm>
              <a:off x="10994432" y="4907799"/>
              <a:ext cx="76087" cy="65592"/>
            </a:xfrm>
            <a:prstGeom prst="triangl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 name="TextBox 2">
            <a:extLst>
              <a:ext uri="{FF2B5EF4-FFF2-40B4-BE49-F238E27FC236}">
                <a16:creationId xmlns:a16="http://schemas.microsoft.com/office/drawing/2014/main" id="{CFE8B6C4-078C-1700-7854-538701FB3E45}"/>
              </a:ext>
            </a:extLst>
          </p:cNvPr>
          <p:cNvSpPr txBox="1"/>
          <p:nvPr/>
        </p:nvSpPr>
        <p:spPr bwMode="auto">
          <a:xfrm>
            <a:off x="7874938" y="290612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 name="TextBox 4">
            <a:extLst>
              <a:ext uri="{FF2B5EF4-FFF2-40B4-BE49-F238E27FC236}">
                <a16:creationId xmlns:a16="http://schemas.microsoft.com/office/drawing/2014/main" id="{5209EB64-EEAD-479B-D050-35114F3340AF}"/>
              </a:ext>
            </a:extLst>
          </p:cNvPr>
          <p:cNvSpPr txBox="1"/>
          <p:nvPr/>
        </p:nvSpPr>
        <p:spPr bwMode="auto">
          <a:xfrm>
            <a:off x="8441921" y="298217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5" name="TextBox 24">
            <a:extLst>
              <a:ext uri="{FF2B5EF4-FFF2-40B4-BE49-F238E27FC236}">
                <a16:creationId xmlns:a16="http://schemas.microsoft.com/office/drawing/2014/main" id="{73EDCA7B-DF10-22EA-BF08-4084983CC653}"/>
              </a:ext>
            </a:extLst>
          </p:cNvPr>
          <p:cNvSpPr txBox="1"/>
          <p:nvPr/>
        </p:nvSpPr>
        <p:spPr bwMode="auto">
          <a:xfrm>
            <a:off x="8627549" y="300959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6" name="TextBox 45">
            <a:extLst>
              <a:ext uri="{FF2B5EF4-FFF2-40B4-BE49-F238E27FC236}">
                <a16:creationId xmlns:a16="http://schemas.microsoft.com/office/drawing/2014/main" id="{3CDE3641-ED2A-0B3C-2C9F-125EA827D19A}"/>
              </a:ext>
            </a:extLst>
          </p:cNvPr>
          <p:cNvSpPr txBox="1"/>
          <p:nvPr/>
        </p:nvSpPr>
        <p:spPr bwMode="auto">
          <a:xfrm>
            <a:off x="8950565" y="302403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48" name="TextBox 47">
            <a:extLst>
              <a:ext uri="{FF2B5EF4-FFF2-40B4-BE49-F238E27FC236}">
                <a16:creationId xmlns:a16="http://schemas.microsoft.com/office/drawing/2014/main" id="{FEA07361-DB58-357E-33C4-C2567BBDE9B6}"/>
              </a:ext>
            </a:extLst>
          </p:cNvPr>
          <p:cNvSpPr txBox="1"/>
          <p:nvPr/>
        </p:nvSpPr>
        <p:spPr bwMode="auto">
          <a:xfrm>
            <a:off x="8998978" y="302390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0" name="TextBox 49">
            <a:extLst>
              <a:ext uri="{FF2B5EF4-FFF2-40B4-BE49-F238E27FC236}">
                <a16:creationId xmlns:a16="http://schemas.microsoft.com/office/drawing/2014/main" id="{FAC00763-EDCA-F0DD-7AA4-75A7238079EB}"/>
              </a:ext>
            </a:extLst>
          </p:cNvPr>
          <p:cNvSpPr txBox="1"/>
          <p:nvPr/>
        </p:nvSpPr>
        <p:spPr bwMode="auto">
          <a:xfrm>
            <a:off x="9104312" y="303338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2" name="TextBox 51">
            <a:extLst>
              <a:ext uri="{FF2B5EF4-FFF2-40B4-BE49-F238E27FC236}">
                <a16:creationId xmlns:a16="http://schemas.microsoft.com/office/drawing/2014/main" id="{B05720C6-5793-996D-DCA0-E86F8BCF99E5}"/>
              </a:ext>
            </a:extLst>
          </p:cNvPr>
          <p:cNvSpPr txBox="1"/>
          <p:nvPr/>
        </p:nvSpPr>
        <p:spPr bwMode="auto">
          <a:xfrm>
            <a:off x="9665330" y="307215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4" name="TextBox 53">
            <a:extLst>
              <a:ext uri="{FF2B5EF4-FFF2-40B4-BE49-F238E27FC236}">
                <a16:creationId xmlns:a16="http://schemas.microsoft.com/office/drawing/2014/main" id="{370EAF14-CC02-6D6D-2B84-840F76645B61}"/>
              </a:ext>
            </a:extLst>
          </p:cNvPr>
          <p:cNvSpPr txBox="1"/>
          <p:nvPr/>
        </p:nvSpPr>
        <p:spPr bwMode="auto">
          <a:xfrm>
            <a:off x="9989553" y="312279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6" name="TextBox 55">
            <a:extLst>
              <a:ext uri="{FF2B5EF4-FFF2-40B4-BE49-F238E27FC236}">
                <a16:creationId xmlns:a16="http://schemas.microsoft.com/office/drawing/2014/main" id="{B6D4DDEE-7DB1-BEEB-5AE5-905EE382A5D9}"/>
              </a:ext>
            </a:extLst>
          </p:cNvPr>
          <p:cNvSpPr txBox="1"/>
          <p:nvPr/>
        </p:nvSpPr>
        <p:spPr bwMode="auto">
          <a:xfrm>
            <a:off x="10132698" y="315194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8" name="TextBox 57">
            <a:extLst>
              <a:ext uri="{FF2B5EF4-FFF2-40B4-BE49-F238E27FC236}">
                <a16:creationId xmlns:a16="http://schemas.microsoft.com/office/drawing/2014/main" id="{0A56C38A-06DB-09E8-C17A-87D05EF25F98}"/>
              </a:ext>
            </a:extLst>
          </p:cNvPr>
          <p:cNvSpPr txBox="1"/>
          <p:nvPr/>
        </p:nvSpPr>
        <p:spPr bwMode="auto">
          <a:xfrm>
            <a:off x="10231778" y="314709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2" name="TextBox 61">
            <a:extLst>
              <a:ext uri="{FF2B5EF4-FFF2-40B4-BE49-F238E27FC236}">
                <a16:creationId xmlns:a16="http://schemas.microsoft.com/office/drawing/2014/main" id="{2B4D2A97-484A-9267-71EF-940CA5C22356}"/>
              </a:ext>
            </a:extLst>
          </p:cNvPr>
          <p:cNvSpPr txBox="1"/>
          <p:nvPr/>
        </p:nvSpPr>
        <p:spPr bwMode="auto">
          <a:xfrm>
            <a:off x="10365601" y="31899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408" name="TextBox 9407">
            <a:extLst>
              <a:ext uri="{FF2B5EF4-FFF2-40B4-BE49-F238E27FC236}">
                <a16:creationId xmlns:a16="http://schemas.microsoft.com/office/drawing/2014/main" id="{83849088-FA9B-9D41-F20F-4FAADA0F5163}"/>
              </a:ext>
            </a:extLst>
          </p:cNvPr>
          <p:cNvSpPr txBox="1"/>
          <p:nvPr/>
        </p:nvSpPr>
        <p:spPr bwMode="auto">
          <a:xfrm>
            <a:off x="10651553" y="32358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415" name="TextBox 9414">
            <a:extLst>
              <a:ext uri="{FF2B5EF4-FFF2-40B4-BE49-F238E27FC236}">
                <a16:creationId xmlns:a16="http://schemas.microsoft.com/office/drawing/2014/main" id="{B425F29C-5BDE-24F9-E2D4-E1AC86CDF6C9}"/>
              </a:ext>
            </a:extLst>
          </p:cNvPr>
          <p:cNvSpPr txBox="1"/>
          <p:nvPr/>
        </p:nvSpPr>
        <p:spPr bwMode="auto">
          <a:xfrm>
            <a:off x="11070352" y="33018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416" name="TextBox 9415">
            <a:extLst>
              <a:ext uri="{FF2B5EF4-FFF2-40B4-BE49-F238E27FC236}">
                <a16:creationId xmlns:a16="http://schemas.microsoft.com/office/drawing/2014/main" id="{407E3EDD-BAE6-5D5C-00B9-022AA3280902}"/>
              </a:ext>
            </a:extLst>
          </p:cNvPr>
          <p:cNvSpPr txBox="1"/>
          <p:nvPr/>
        </p:nvSpPr>
        <p:spPr bwMode="auto">
          <a:xfrm>
            <a:off x="11165911" y="33257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430" name="TextBox 9429">
            <a:extLst>
              <a:ext uri="{FF2B5EF4-FFF2-40B4-BE49-F238E27FC236}">
                <a16:creationId xmlns:a16="http://schemas.microsoft.com/office/drawing/2014/main" id="{94AB97BB-3741-C904-FC10-371A08245D63}"/>
              </a:ext>
            </a:extLst>
          </p:cNvPr>
          <p:cNvSpPr txBox="1"/>
          <p:nvPr/>
        </p:nvSpPr>
        <p:spPr bwMode="auto">
          <a:xfrm>
            <a:off x="11208262" y="33451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469" name="TextBox 9468">
            <a:extLst>
              <a:ext uri="{FF2B5EF4-FFF2-40B4-BE49-F238E27FC236}">
                <a16:creationId xmlns:a16="http://schemas.microsoft.com/office/drawing/2014/main" id="{4F6FC09F-4230-2D77-84E0-507C32819C4A}"/>
              </a:ext>
            </a:extLst>
          </p:cNvPr>
          <p:cNvSpPr txBox="1"/>
          <p:nvPr/>
        </p:nvSpPr>
        <p:spPr bwMode="auto">
          <a:xfrm>
            <a:off x="11302718" y="334955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510" name="TextBox 9509">
            <a:extLst>
              <a:ext uri="{FF2B5EF4-FFF2-40B4-BE49-F238E27FC236}">
                <a16:creationId xmlns:a16="http://schemas.microsoft.com/office/drawing/2014/main" id="{A85A0A2C-70CD-42B8-7A29-05F11FFDA886}"/>
              </a:ext>
            </a:extLst>
          </p:cNvPr>
          <p:cNvSpPr txBox="1"/>
          <p:nvPr/>
        </p:nvSpPr>
        <p:spPr bwMode="auto">
          <a:xfrm>
            <a:off x="11726835" y="355888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512" name="TextBox 9511">
            <a:extLst>
              <a:ext uri="{FF2B5EF4-FFF2-40B4-BE49-F238E27FC236}">
                <a16:creationId xmlns:a16="http://schemas.microsoft.com/office/drawing/2014/main" id="{13755D3C-D726-CA6D-8605-E6B63BD26925}"/>
              </a:ext>
            </a:extLst>
          </p:cNvPr>
          <p:cNvSpPr txBox="1"/>
          <p:nvPr/>
        </p:nvSpPr>
        <p:spPr bwMode="auto">
          <a:xfrm>
            <a:off x="11774873" y="355888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9513" name="TextBox 9512">
            <a:extLst>
              <a:ext uri="{FF2B5EF4-FFF2-40B4-BE49-F238E27FC236}">
                <a16:creationId xmlns:a16="http://schemas.microsoft.com/office/drawing/2014/main" id="{6F6D5773-1614-5AE3-B0C0-F8AFD266B196}"/>
              </a:ext>
            </a:extLst>
          </p:cNvPr>
          <p:cNvSpPr txBox="1"/>
          <p:nvPr/>
        </p:nvSpPr>
        <p:spPr bwMode="auto">
          <a:xfrm>
            <a:off x="11867626" y="355888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702302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1553A-78E6-14A5-AB51-AECBA0A066F2}"/>
              </a:ext>
            </a:extLst>
          </p:cNvPr>
          <p:cNvSpPr>
            <a:spLocks noGrp="1"/>
          </p:cNvSpPr>
          <p:nvPr>
            <p:ph type="title"/>
          </p:nvPr>
        </p:nvSpPr>
        <p:spPr/>
        <p:txBody>
          <a:bodyPr/>
          <a:lstStyle/>
          <a:p>
            <a:r>
              <a:rPr lang="en-US" dirty="0"/>
              <a:t>TROPION-Lung05: Intracranial Efficacy of Dato-DXd in Previously Treated Advanced NSCLC With AGAs</a:t>
            </a:r>
          </a:p>
        </p:txBody>
      </p:sp>
      <p:sp>
        <p:nvSpPr>
          <p:cNvPr id="3" name="Content Placeholder 2">
            <a:extLst>
              <a:ext uri="{FF2B5EF4-FFF2-40B4-BE49-F238E27FC236}">
                <a16:creationId xmlns:a16="http://schemas.microsoft.com/office/drawing/2014/main" id="{485F4ADF-A401-BB92-A0B9-C8D32A53692F}"/>
              </a:ext>
            </a:extLst>
          </p:cNvPr>
          <p:cNvSpPr>
            <a:spLocks noGrp="1"/>
          </p:cNvSpPr>
          <p:nvPr>
            <p:ph idx="1"/>
          </p:nvPr>
        </p:nvSpPr>
        <p:spPr/>
        <p:txBody>
          <a:bodyPr/>
          <a:lstStyle/>
          <a:p>
            <a:pPr>
              <a:spcBef>
                <a:spcPts val="600"/>
              </a:spcBef>
            </a:pPr>
            <a:r>
              <a:rPr lang="en-US" sz="2200" dirty="0"/>
              <a:t>Post hoc analysis of the intracranial efficacy of Dato-DXd from TROPION-Lung05</a:t>
            </a:r>
          </a:p>
          <a:p>
            <a:pPr lvl="1">
              <a:spcBef>
                <a:spcPts val="600"/>
              </a:spcBef>
            </a:pPr>
            <a:r>
              <a:rPr lang="en-US" sz="2000" dirty="0"/>
              <a:t>Included patients with brain mets that were either untreated and asymptomatic or treated and asymptomatic</a:t>
            </a:r>
          </a:p>
          <a:p>
            <a:pPr lvl="1">
              <a:spcBef>
                <a:spcPts val="600"/>
              </a:spcBef>
            </a:pPr>
            <a:r>
              <a:rPr lang="en-US" sz="2000" dirty="0"/>
              <a:t>Cranial CT/MRI required for all patients at baseline; further imaging not required unless clinically indicated</a:t>
            </a:r>
          </a:p>
        </p:txBody>
      </p:sp>
      <p:sp>
        <p:nvSpPr>
          <p:cNvPr id="4" name="Text Box 11">
            <a:extLst>
              <a:ext uri="{FF2B5EF4-FFF2-40B4-BE49-F238E27FC236}">
                <a16:creationId xmlns:a16="http://schemas.microsoft.com/office/drawing/2014/main" id="{E1856C4E-1FFC-6ABE-59BB-DD5E59DEC17E}"/>
              </a:ext>
            </a:extLst>
          </p:cNvPr>
          <p:cNvSpPr txBox="1">
            <a:spLocks noChangeArrowheads="1"/>
          </p:cNvSpPr>
          <p:nvPr/>
        </p:nvSpPr>
        <p:spPr bwMode="auto">
          <a:xfrm>
            <a:off x="414339" y="636097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Lisberg. ASCO 2024. Abstr 8593.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C2636629-E89B-BF5C-65B9-1B87F1FF5360}"/>
              </a:ext>
            </a:extLst>
          </p:cNvPr>
          <p:cNvSpPr txBox="1"/>
          <p:nvPr/>
        </p:nvSpPr>
        <p:spPr bwMode="auto">
          <a:xfrm>
            <a:off x="990417" y="3297211"/>
            <a:ext cx="4467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in BM Target Lesion(s) From BL</a:t>
            </a:r>
          </a:p>
        </p:txBody>
      </p:sp>
      <p:sp>
        <p:nvSpPr>
          <p:cNvPr id="10" name="TextBox 9">
            <a:extLst>
              <a:ext uri="{FF2B5EF4-FFF2-40B4-BE49-F238E27FC236}">
                <a16:creationId xmlns:a16="http://schemas.microsoft.com/office/drawing/2014/main" id="{C2E0927E-6049-4E13-EC37-AA7A22FE6A5F}"/>
              </a:ext>
            </a:extLst>
          </p:cNvPr>
          <p:cNvSpPr txBox="1"/>
          <p:nvPr/>
        </p:nvSpPr>
        <p:spPr bwMode="auto">
          <a:xfrm>
            <a:off x="6733729" y="3173736"/>
            <a:ext cx="4467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by BL Brain Mets Status</a:t>
            </a:r>
          </a:p>
        </p:txBody>
      </p:sp>
      <p:sp>
        <p:nvSpPr>
          <p:cNvPr id="5" name="TextBox 4">
            <a:extLst>
              <a:ext uri="{FF2B5EF4-FFF2-40B4-BE49-F238E27FC236}">
                <a16:creationId xmlns:a16="http://schemas.microsoft.com/office/drawing/2014/main" id="{1179EBA9-6CD4-5B53-45F2-391616A35935}"/>
              </a:ext>
            </a:extLst>
          </p:cNvPr>
          <p:cNvSpPr txBox="1"/>
          <p:nvPr/>
        </p:nvSpPr>
        <p:spPr bwMode="auto">
          <a:xfrm rot="16200000">
            <a:off x="-428270" y="4725647"/>
            <a:ext cx="24516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Best % Change in SOD From BL</a:t>
            </a:r>
          </a:p>
        </p:txBody>
      </p:sp>
      <p:grpSp>
        <p:nvGrpSpPr>
          <p:cNvPr id="21" name="Group 20">
            <a:extLst>
              <a:ext uri="{FF2B5EF4-FFF2-40B4-BE49-F238E27FC236}">
                <a16:creationId xmlns:a16="http://schemas.microsoft.com/office/drawing/2014/main" id="{D0A86C88-53B4-2403-A6B6-7E3B0745BF17}"/>
              </a:ext>
            </a:extLst>
          </p:cNvPr>
          <p:cNvGrpSpPr/>
          <p:nvPr/>
        </p:nvGrpSpPr>
        <p:grpSpPr>
          <a:xfrm>
            <a:off x="789876" y="3634661"/>
            <a:ext cx="513282" cy="2527652"/>
            <a:chOff x="789876" y="3634661"/>
            <a:chExt cx="513282" cy="2527652"/>
          </a:xfrm>
        </p:grpSpPr>
        <p:sp>
          <p:nvSpPr>
            <p:cNvPr id="7" name="TextBox 6">
              <a:extLst>
                <a:ext uri="{FF2B5EF4-FFF2-40B4-BE49-F238E27FC236}">
                  <a16:creationId xmlns:a16="http://schemas.microsoft.com/office/drawing/2014/main" id="{54E9A638-C14E-2D6F-A997-CD4A5BDD3F94}"/>
                </a:ext>
              </a:extLst>
            </p:cNvPr>
            <p:cNvSpPr txBox="1"/>
            <p:nvPr/>
          </p:nvSpPr>
          <p:spPr bwMode="auto">
            <a:xfrm>
              <a:off x="844378" y="363466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EDC98506-76F9-7F6A-3DF7-B1C4B2A49FAB}"/>
                </a:ext>
              </a:extLst>
            </p:cNvPr>
            <p:cNvSpPr txBox="1"/>
            <p:nvPr/>
          </p:nvSpPr>
          <p:spPr bwMode="auto">
            <a:xfrm>
              <a:off x="935750" y="38637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E7E4A688-4732-4517-199F-92033796A36C}"/>
                </a:ext>
              </a:extLst>
            </p:cNvPr>
            <p:cNvSpPr txBox="1"/>
            <p:nvPr/>
          </p:nvSpPr>
          <p:spPr bwMode="auto">
            <a:xfrm>
              <a:off x="935750" y="40783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D028DE5F-B846-5F49-9B63-4001F69E2392}"/>
                </a:ext>
              </a:extLst>
            </p:cNvPr>
            <p:cNvSpPr txBox="1"/>
            <p:nvPr/>
          </p:nvSpPr>
          <p:spPr bwMode="auto">
            <a:xfrm>
              <a:off x="935750" y="43026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00675B08-1DEA-09ED-9452-9F0826D6188D}"/>
                </a:ext>
              </a:extLst>
            </p:cNvPr>
            <p:cNvSpPr txBox="1"/>
            <p:nvPr/>
          </p:nvSpPr>
          <p:spPr bwMode="auto">
            <a:xfrm>
              <a:off x="935750" y="45251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FA3BD67C-BB42-0527-2BC4-D50BD32D8690}"/>
                </a:ext>
              </a:extLst>
            </p:cNvPr>
            <p:cNvSpPr txBox="1"/>
            <p:nvPr/>
          </p:nvSpPr>
          <p:spPr bwMode="auto">
            <a:xfrm>
              <a:off x="1027121" y="475422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E1815829-DEE1-DFCE-52A5-A45351525085}"/>
                </a:ext>
              </a:extLst>
            </p:cNvPr>
            <p:cNvSpPr txBox="1"/>
            <p:nvPr/>
          </p:nvSpPr>
          <p:spPr bwMode="auto">
            <a:xfrm>
              <a:off x="881247" y="496880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C02DBB7D-D166-EA58-1DA8-8A6A964915AF}"/>
                </a:ext>
              </a:extLst>
            </p:cNvPr>
            <p:cNvSpPr txBox="1"/>
            <p:nvPr/>
          </p:nvSpPr>
          <p:spPr bwMode="auto">
            <a:xfrm>
              <a:off x="881247" y="5193116"/>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056CA330-45EF-9A20-8E4F-D724F243FF56}"/>
                </a:ext>
              </a:extLst>
            </p:cNvPr>
            <p:cNvSpPr txBox="1"/>
            <p:nvPr/>
          </p:nvSpPr>
          <p:spPr bwMode="auto">
            <a:xfrm>
              <a:off x="881247" y="541564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2D8216B1-157F-C5A2-3CF0-BE61209187D4}"/>
                </a:ext>
              </a:extLst>
            </p:cNvPr>
            <p:cNvSpPr txBox="1"/>
            <p:nvPr/>
          </p:nvSpPr>
          <p:spPr bwMode="auto">
            <a:xfrm>
              <a:off x="881247" y="5630229"/>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4992947D-E395-DBE0-C46A-A38CBEAF2FCC}"/>
                </a:ext>
              </a:extLst>
            </p:cNvPr>
            <p:cNvSpPr txBox="1"/>
            <p:nvPr/>
          </p:nvSpPr>
          <p:spPr bwMode="auto">
            <a:xfrm>
              <a:off x="789876" y="5854536"/>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sp>
        <p:nvSpPr>
          <p:cNvPr id="22" name="TextBox 21">
            <a:extLst>
              <a:ext uri="{FF2B5EF4-FFF2-40B4-BE49-F238E27FC236}">
                <a16:creationId xmlns:a16="http://schemas.microsoft.com/office/drawing/2014/main" id="{CD41EF50-3611-0B84-687B-50D76F8FFDEA}"/>
              </a:ext>
            </a:extLst>
          </p:cNvPr>
          <p:cNvSpPr txBox="1"/>
          <p:nvPr/>
        </p:nvSpPr>
        <p:spPr bwMode="auto">
          <a:xfrm>
            <a:off x="2895128" y="3644327"/>
            <a:ext cx="1669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Confirmed CNS BOR</a:t>
            </a:r>
          </a:p>
        </p:txBody>
      </p:sp>
      <p:sp>
        <p:nvSpPr>
          <p:cNvPr id="23" name="TextBox 22">
            <a:extLst>
              <a:ext uri="{FF2B5EF4-FFF2-40B4-BE49-F238E27FC236}">
                <a16:creationId xmlns:a16="http://schemas.microsoft.com/office/drawing/2014/main" id="{0F1A8E39-A33E-520F-D693-735776EDE7EF}"/>
              </a:ext>
            </a:extLst>
          </p:cNvPr>
          <p:cNvSpPr txBox="1"/>
          <p:nvPr/>
        </p:nvSpPr>
        <p:spPr bwMode="auto">
          <a:xfrm>
            <a:off x="3118258" y="3862875"/>
            <a:ext cx="3882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spcBef>
                <a:spcPts val="0"/>
              </a:spcBef>
              <a:spcAft>
                <a:spcPct val="0"/>
              </a:spcAft>
              <a:buClrTx/>
              <a:buFontTx/>
              <a:buNone/>
            </a:pPr>
            <a:r>
              <a:rPr lang="en-US" sz="1400" b="0" dirty="0">
                <a:solidFill>
                  <a:schemeClr val="bg1"/>
                </a:solidFill>
                <a:latin typeface="Calibri" panose="020F0502020204030204" pitchFamily="34" charset="0"/>
              </a:rPr>
              <a:t>PR</a:t>
            </a:r>
          </a:p>
          <a:p>
            <a:pPr algn="l">
              <a:spcBef>
                <a:spcPts val="0"/>
              </a:spcBef>
              <a:spcAft>
                <a:spcPct val="0"/>
              </a:spcAft>
              <a:buClrTx/>
              <a:buFontTx/>
              <a:buNone/>
            </a:pPr>
            <a:r>
              <a:rPr lang="en-US" sz="1400" b="0" dirty="0">
                <a:solidFill>
                  <a:schemeClr val="bg1"/>
                </a:solidFill>
                <a:latin typeface="Calibri" panose="020F0502020204030204" pitchFamily="34" charset="0"/>
              </a:rPr>
              <a:t>SD</a:t>
            </a:r>
          </a:p>
          <a:p>
            <a:pPr algn="l">
              <a:spcBef>
                <a:spcPts val="0"/>
              </a:spcBef>
              <a:spcAft>
                <a:spcPct val="0"/>
              </a:spcAft>
              <a:buClrTx/>
              <a:buFontTx/>
              <a:buNone/>
            </a:pPr>
            <a:r>
              <a:rPr lang="en-US" sz="1400" b="0" dirty="0">
                <a:solidFill>
                  <a:schemeClr val="bg1"/>
                </a:solidFill>
                <a:latin typeface="Calibri" panose="020F0502020204030204" pitchFamily="34" charset="0"/>
              </a:rPr>
              <a:t>PD</a:t>
            </a:r>
          </a:p>
        </p:txBody>
      </p:sp>
      <p:sp>
        <p:nvSpPr>
          <p:cNvPr id="24" name="Rectangle 23">
            <a:extLst>
              <a:ext uri="{FF2B5EF4-FFF2-40B4-BE49-F238E27FC236}">
                <a16:creationId xmlns:a16="http://schemas.microsoft.com/office/drawing/2014/main" id="{546B55AE-AE4C-CD60-0C24-C4E42ABA9926}"/>
              </a:ext>
            </a:extLst>
          </p:cNvPr>
          <p:cNvSpPr/>
          <p:nvPr/>
        </p:nvSpPr>
        <p:spPr bwMode="auto">
          <a:xfrm>
            <a:off x="3015885" y="3952104"/>
            <a:ext cx="141323" cy="1413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5C19434D-B233-EF94-4839-EE431C6D421B}"/>
              </a:ext>
            </a:extLst>
          </p:cNvPr>
          <p:cNvSpPr/>
          <p:nvPr/>
        </p:nvSpPr>
        <p:spPr bwMode="auto">
          <a:xfrm>
            <a:off x="3015885" y="4160281"/>
            <a:ext cx="141323" cy="1413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7CBB26BC-9E6F-F33F-C706-481EFAC50939}"/>
              </a:ext>
            </a:extLst>
          </p:cNvPr>
          <p:cNvSpPr/>
          <p:nvPr/>
        </p:nvSpPr>
        <p:spPr bwMode="auto">
          <a:xfrm>
            <a:off x="3015885" y="4376978"/>
            <a:ext cx="141323" cy="141323"/>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TextBox 26">
            <a:extLst>
              <a:ext uri="{FF2B5EF4-FFF2-40B4-BE49-F238E27FC236}">
                <a16:creationId xmlns:a16="http://schemas.microsoft.com/office/drawing/2014/main" id="{DAF929C2-7267-5C21-BF6E-0524FF06C08B}"/>
              </a:ext>
            </a:extLst>
          </p:cNvPr>
          <p:cNvSpPr txBox="1"/>
          <p:nvPr/>
        </p:nvSpPr>
        <p:spPr bwMode="auto">
          <a:xfrm>
            <a:off x="3638288" y="3862875"/>
            <a:ext cx="17752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spcBef>
                <a:spcPts val="0"/>
              </a:spcBef>
              <a:spcAft>
                <a:spcPct val="0"/>
              </a:spcAft>
              <a:buClrTx/>
              <a:buFontTx/>
              <a:buNone/>
            </a:pPr>
            <a:r>
              <a:rPr lang="en-US" sz="1400" b="0" dirty="0">
                <a:solidFill>
                  <a:schemeClr val="bg1"/>
                </a:solidFill>
                <a:latin typeface="Calibri" panose="020F0502020204030204" pitchFamily="34" charset="0"/>
              </a:rPr>
              <a:t>Ongoing patients</a:t>
            </a:r>
          </a:p>
          <a:p>
            <a:pPr algn="l">
              <a:spcBef>
                <a:spcPts val="0"/>
              </a:spcBef>
              <a:spcAft>
                <a:spcPct val="0"/>
              </a:spcAft>
              <a:buClrTx/>
              <a:buFontTx/>
              <a:buNone/>
            </a:pPr>
            <a:r>
              <a:rPr lang="en-US" sz="1400" b="0" dirty="0">
                <a:solidFill>
                  <a:schemeClr val="bg1"/>
                </a:solidFill>
                <a:latin typeface="Calibri" panose="020F0502020204030204" pitchFamily="34" charset="0"/>
              </a:rPr>
              <a:t>No prior local therapy</a:t>
            </a:r>
          </a:p>
          <a:p>
            <a:pPr algn="l">
              <a:spcBef>
                <a:spcPts val="0"/>
              </a:spcBef>
              <a:spcAft>
                <a:spcPct val="0"/>
              </a:spcAft>
              <a:buClrTx/>
              <a:buFontTx/>
              <a:buNone/>
            </a:pPr>
            <a:r>
              <a:rPr lang="en-US" sz="1400" b="0" dirty="0">
                <a:solidFill>
                  <a:schemeClr val="bg1"/>
                </a:solidFill>
                <a:latin typeface="Calibri" panose="020F0502020204030204" pitchFamily="34" charset="0"/>
              </a:rPr>
              <a:t>Nonconfirmed PR</a:t>
            </a:r>
          </a:p>
        </p:txBody>
      </p:sp>
      <p:grpSp>
        <p:nvGrpSpPr>
          <p:cNvPr id="31" name="Group 30">
            <a:extLst>
              <a:ext uri="{FF2B5EF4-FFF2-40B4-BE49-F238E27FC236}">
                <a16:creationId xmlns:a16="http://schemas.microsoft.com/office/drawing/2014/main" id="{ABCAC539-141E-730C-279D-846177C75B7F}"/>
              </a:ext>
            </a:extLst>
          </p:cNvPr>
          <p:cNvGrpSpPr/>
          <p:nvPr/>
        </p:nvGrpSpPr>
        <p:grpSpPr>
          <a:xfrm>
            <a:off x="3575798" y="3957478"/>
            <a:ext cx="115276" cy="115276"/>
            <a:chOff x="4706552" y="4450406"/>
            <a:chExt cx="115276" cy="115276"/>
          </a:xfrm>
        </p:grpSpPr>
        <p:cxnSp>
          <p:nvCxnSpPr>
            <p:cNvPr id="29" name="Straight Connector 28">
              <a:extLst>
                <a:ext uri="{FF2B5EF4-FFF2-40B4-BE49-F238E27FC236}">
                  <a16:creationId xmlns:a16="http://schemas.microsoft.com/office/drawing/2014/main" id="{36E5BA1C-5356-923E-5A23-B25676934A9A}"/>
                </a:ext>
              </a:extLst>
            </p:cNvPr>
            <p:cNvCxnSpPr>
              <a:cxnSpLocks/>
            </p:cNvCxnSpPr>
            <p:nvPr/>
          </p:nvCxnSpPr>
          <p:spPr bwMode="auto">
            <a:xfrm>
              <a:off x="4764190" y="4450406"/>
              <a:ext cx="0" cy="11527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1B49194-31DC-86E6-2108-6B37CA60BD30}"/>
                </a:ext>
              </a:extLst>
            </p:cNvPr>
            <p:cNvCxnSpPr>
              <a:cxnSpLocks/>
            </p:cNvCxnSpPr>
            <p:nvPr/>
          </p:nvCxnSpPr>
          <p:spPr bwMode="auto">
            <a:xfrm rot="16200000">
              <a:off x="4764190" y="4450407"/>
              <a:ext cx="0" cy="115276"/>
            </a:xfrm>
            <a:prstGeom prst="line">
              <a:avLst/>
            </a:prstGeom>
            <a:noFill/>
            <a:ln w="28575" cap="flat" cmpd="sng" algn="ctr">
              <a:solidFill>
                <a:schemeClr val="bg1"/>
              </a:solidFill>
              <a:prstDash val="solid"/>
              <a:round/>
              <a:headEnd type="none" w="med" len="med"/>
              <a:tailEnd type="none" w="med" len="med"/>
            </a:ln>
            <a:effectLst/>
          </p:spPr>
        </p:cxnSp>
      </p:grpSp>
      <p:sp>
        <p:nvSpPr>
          <p:cNvPr id="32" name="Star: 5 Points 31">
            <a:extLst>
              <a:ext uri="{FF2B5EF4-FFF2-40B4-BE49-F238E27FC236}">
                <a16:creationId xmlns:a16="http://schemas.microsoft.com/office/drawing/2014/main" id="{D33AD871-9EAF-165D-CE2B-6D71BDB9A866}"/>
              </a:ext>
            </a:extLst>
          </p:cNvPr>
          <p:cNvSpPr/>
          <p:nvPr/>
        </p:nvSpPr>
        <p:spPr bwMode="auto">
          <a:xfrm>
            <a:off x="3564379" y="4148436"/>
            <a:ext cx="138113" cy="138113"/>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Isosceles Triangle 32">
            <a:extLst>
              <a:ext uri="{FF2B5EF4-FFF2-40B4-BE49-F238E27FC236}">
                <a16:creationId xmlns:a16="http://schemas.microsoft.com/office/drawing/2014/main" id="{A72B29A8-62F2-E55A-EBB6-3C521357AC8F}"/>
              </a:ext>
            </a:extLst>
          </p:cNvPr>
          <p:cNvSpPr/>
          <p:nvPr/>
        </p:nvSpPr>
        <p:spPr bwMode="auto">
          <a:xfrm rot="10800000">
            <a:off x="3570658" y="4390416"/>
            <a:ext cx="116208" cy="104942"/>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5" name="Straight Connector 34">
            <a:extLst>
              <a:ext uri="{FF2B5EF4-FFF2-40B4-BE49-F238E27FC236}">
                <a16:creationId xmlns:a16="http://schemas.microsoft.com/office/drawing/2014/main" id="{E753A38C-9761-1996-07B8-1681F4D57E8A}"/>
              </a:ext>
            </a:extLst>
          </p:cNvPr>
          <p:cNvCxnSpPr>
            <a:cxnSpLocks/>
          </p:cNvCxnSpPr>
          <p:nvPr/>
        </p:nvCxnSpPr>
        <p:spPr bwMode="auto">
          <a:xfrm>
            <a:off x="1299417" y="3774135"/>
            <a:ext cx="0" cy="2255190"/>
          </a:xfrm>
          <a:prstGeom prst="line">
            <a:avLst/>
          </a:prstGeom>
          <a:noFill/>
          <a:ln w="28575" cap="flat" cmpd="sng" algn="ctr">
            <a:solidFill>
              <a:schemeClr val="bg1"/>
            </a:solidFill>
            <a:prstDash val="solid"/>
            <a:round/>
            <a:headEnd type="none" w="med" len="med"/>
            <a:tailEnd type="none" w="med" len="med"/>
          </a:ln>
          <a:effectLst/>
        </p:spPr>
      </p:cxnSp>
      <p:grpSp>
        <p:nvGrpSpPr>
          <p:cNvPr id="48" name="Group 47">
            <a:extLst>
              <a:ext uri="{FF2B5EF4-FFF2-40B4-BE49-F238E27FC236}">
                <a16:creationId xmlns:a16="http://schemas.microsoft.com/office/drawing/2014/main" id="{93B9F780-136C-20DD-93C6-4E88D2F66C5C}"/>
              </a:ext>
            </a:extLst>
          </p:cNvPr>
          <p:cNvGrpSpPr/>
          <p:nvPr/>
        </p:nvGrpSpPr>
        <p:grpSpPr>
          <a:xfrm>
            <a:off x="1238250" y="3791416"/>
            <a:ext cx="66675" cy="2223357"/>
            <a:chOff x="1225515" y="3791416"/>
            <a:chExt cx="850935" cy="2223357"/>
          </a:xfrm>
        </p:grpSpPr>
        <p:cxnSp>
          <p:nvCxnSpPr>
            <p:cNvPr id="37" name="Straight Connector 36">
              <a:extLst>
                <a:ext uri="{FF2B5EF4-FFF2-40B4-BE49-F238E27FC236}">
                  <a16:creationId xmlns:a16="http://schemas.microsoft.com/office/drawing/2014/main" id="{BFAFD811-2DF6-97AF-AD6D-BDE6B391631F}"/>
                </a:ext>
              </a:extLst>
            </p:cNvPr>
            <p:cNvCxnSpPr/>
            <p:nvPr/>
          </p:nvCxnSpPr>
          <p:spPr bwMode="auto">
            <a:xfrm>
              <a:off x="1225515" y="6014773"/>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706C155-AE26-ACF5-4426-45BC48091CCB}"/>
                </a:ext>
              </a:extLst>
            </p:cNvPr>
            <p:cNvCxnSpPr/>
            <p:nvPr/>
          </p:nvCxnSpPr>
          <p:spPr bwMode="auto">
            <a:xfrm>
              <a:off x="1225515" y="5792440"/>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9668648-0C48-DCAD-02A2-3D9D8BB75879}"/>
                </a:ext>
              </a:extLst>
            </p:cNvPr>
            <p:cNvCxnSpPr/>
            <p:nvPr/>
          </p:nvCxnSpPr>
          <p:spPr bwMode="auto">
            <a:xfrm>
              <a:off x="1225515" y="5570104"/>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DB8C7EF-6343-82AA-CD8A-DF5C48F7703E}"/>
                </a:ext>
              </a:extLst>
            </p:cNvPr>
            <p:cNvCxnSpPr/>
            <p:nvPr/>
          </p:nvCxnSpPr>
          <p:spPr bwMode="auto">
            <a:xfrm>
              <a:off x="1225515" y="5347768"/>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4BB4402-7EE5-AB27-6F13-EC0C386E5D88}"/>
                </a:ext>
              </a:extLst>
            </p:cNvPr>
            <p:cNvCxnSpPr/>
            <p:nvPr/>
          </p:nvCxnSpPr>
          <p:spPr bwMode="auto">
            <a:xfrm>
              <a:off x="1225515" y="5125432"/>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DB349E5-4781-0692-BD59-E051B879927B}"/>
                </a:ext>
              </a:extLst>
            </p:cNvPr>
            <p:cNvCxnSpPr/>
            <p:nvPr/>
          </p:nvCxnSpPr>
          <p:spPr bwMode="auto">
            <a:xfrm>
              <a:off x="1225515" y="4903096"/>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9D0BABD-12B4-63A3-C614-BFAA39335AFD}"/>
                </a:ext>
              </a:extLst>
            </p:cNvPr>
            <p:cNvCxnSpPr/>
            <p:nvPr/>
          </p:nvCxnSpPr>
          <p:spPr bwMode="auto">
            <a:xfrm>
              <a:off x="1225515" y="4680760"/>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4693662-81A3-80A1-C029-A49C24620CB8}"/>
                </a:ext>
              </a:extLst>
            </p:cNvPr>
            <p:cNvCxnSpPr/>
            <p:nvPr/>
          </p:nvCxnSpPr>
          <p:spPr bwMode="auto">
            <a:xfrm>
              <a:off x="1225515" y="4458424"/>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E845A77-B377-1757-E336-794079ED5B5A}"/>
                </a:ext>
              </a:extLst>
            </p:cNvPr>
            <p:cNvCxnSpPr/>
            <p:nvPr/>
          </p:nvCxnSpPr>
          <p:spPr bwMode="auto">
            <a:xfrm>
              <a:off x="1225515" y="4236088"/>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527B73C-BBBC-4EF7-BE25-2BEAA0753F19}"/>
                </a:ext>
              </a:extLst>
            </p:cNvPr>
            <p:cNvCxnSpPr/>
            <p:nvPr/>
          </p:nvCxnSpPr>
          <p:spPr bwMode="auto">
            <a:xfrm>
              <a:off x="1225515" y="4013752"/>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3C4D978-7A6F-A560-1AAE-C6889A9637A2}"/>
                </a:ext>
              </a:extLst>
            </p:cNvPr>
            <p:cNvCxnSpPr/>
            <p:nvPr/>
          </p:nvCxnSpPr>
          <p:spPr bwMode="auto">
            <a:xfrm>
              <a:off x="1225515" y="3791416"/>
              <a:ext cx="850935"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72EE4F59-E763-4F39-F2A6-FCCCFA07B356}"/>
              </a:ext>
            </a:extLst>
          </p:cNvPr>
          <p:cNvCxnSpPr/>
          <p:nvPr/>
        </p:nvCxnSpPr>
        <p:spPr bwMode="auto">
          <a:xfrm flipH="1">
            <a:off x="1303158" y="4903096"/>
            <a:ext cx="408799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D9D76B2-9643-C50A-BBFF-514A210A825E}"/>
              </a:ext>
            </a:extLst>
          </p:cNvPr>
          <p:cNvCxnSpPr/>
          <p:nvPr/>
        </p:nvCxnSpPr>
        <p:spPr bwMode="auto">
          <a:xfrm flipH="1">
            <a:off x="1303158" y="4680760"/>
            <a:ext cx="4087992"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53" name="Straight Connector 52">
            <a:extLst>
              <a:ext uri="{FF2B5EF4-FFF2-40B4-BE49-F238E27FC236}">
                <a16:creationId xmlns:a16="http://schemas.microsoft.com/office/drawing/2014/main" id="{018553F7-83AD-B493-79E5-69295E65BBA8}"/>
              </a:ext>
            </a:extLst>
          </p:cNvPr>
          <p:cNvCxnSpPr/>
          <p:nvPr/>
        </p:nvCxnSpPr>
        <p:spPr bwMode="auto">
          <a:xfrm flipH="1">
            <a:off x="1303158" y="5239965"/>
            <a:ext cx="4087992" cy="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55" name="Rectangle 54">
            <a:extLst>
              <a:ext uri="{FF2B5EF4-FFF2-40B4-BE49-F238E27FC236}">
                <a16:creationId xmlns:a16="http://schemas.microsoft.com/office/drawing/2014/main" id="{7B6D79A9-9B6C-9813-C412-F43771EFFE54}"/>
              </a:ext>
            </a:extLst>
          </p:cNvPr>
          <p:cNvSpPr/>
          <p:nvPr/>
        </p:nvSpPr>
        <p:spPr bwMode="auto">
          <a:xfrm>
            <a:off x="1623113" y="4807744"/>
            <a:ext cx="152400" cy="7974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70BCAA8A-0355-49D9-4F62-66992A5BD0D4}"/>
              </a:ext>
            </a:extLst>
          </p:cNvPr>
          <p:cNvSpPr/>
          <p:nvPr/>
        </p:nvSpPr>
        <p:spPr bwMode="auto">
          <a:xfrm>
            <a:off x="3258133" y="4915715"/>
            <a:ext cx="152400" cy="123010"/>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0" name="Group 189">
            <a:extLst>
              <a:ext uri="{FF2B5EF4-FFF2-40B4-BE49-F238E27FC236}">
                <a16:creationId xmlns:a16="http://schemas.microsoft.com/office/drawing/2014/main" id="{723F0EBD-A146-F8E1-A0E0-59335B2BA5B2}"/>
              </a:ext>
            </a:extLst>
          </p:cNvPr>
          <p:cNvGrpSpPr/>
          <p:nvPr/>
        </p:nvGrpSpPr>
        <p:grpSpPr>
          <a:xfrm>
            <a:off x="1357313" y="4802981"/>
            <a:ext cx="2869988" cy="500063"/>
            <a:chOff x="1357313" y="4802981"/>
            <a:chExt cx="2869988" cy="500063"/>
          </a:xfrm>
        </p:grpSpPr>
        <p:sp>
          <p:nvSpPr>
            <p:cNvPr id="54" name="Rectangle 53">
              <a:extLst>
                <a:ext uri="{FF2B5EF4-FFF2-40B4-BE49-F238E27FC236}">
                  <a16:creationId xmlns:a16="http://schemas.microsoft.com/office/drawing/2014/main" id="{428E1A5B-49BD-BE72-0356-E572DA335E64}"/>
                </a:ext>
              </a:extLst>
            </p:cNvPr>
            <p:cNvSpPr/>
            <p:nvPr/>
          </p:nvSpPr>
          <p:spPr bwMode="auto">
            <a:xfrm>
              <a:off x="1357313" y="4802981"/>
              <a:ext cx="152400" cy="845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AD5A1A9F-0779-9A62-6C50-D21150CC2877}"/>
                </a:ext>
              </a:extLst>
            </p:cNvPr>
            <p:cNvSpPr/>
            <p:nvPr/>
          </p:nvSpPr>
          <p:spPr bwMode="auto">
            <a:xfrm>
              <a:off x="1898439" y="4817269"/>
              <a:ext cx="152400" cy="702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BD9F244A-34CF-5B7A-816D-CBBF92F173EB}"/>
                </a:ext>
              </a:extLst>
            </p:cNvPr>
            <p:cNvSpPr/>
            <p:nvPr/>
          </p:nvSpPr>
          <p:spPr bwMode="auto">
            <a:xfrm>
              <a:off x="2710446" y="4915715"/>
              <a:ext cx="152400" cy="51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694DD8CE-8C72-4677-0AF5-5E5E51E34218}"/>
                </a:ext>
              </a:extLst>
            </p:cNvPr>
            <p:cNvSpPr/>
            <p:nvPr/>
          </p:nvSpPr>
          <p:spPr bwMode="auto">
            <a:xfrm>
              <a:off x="2981908" y="4915715"/>
              <a:ext cx="152400" cy="944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94D3A790-1525-C370-04D5-F1EDAFBE4681}"/>
                </a:ext>
              </a:extLst>
            </p:cNvPr>
            <p:cNvSpPr/>
            <p:nvPr/>
          </p:nvSpPr>
          <p:spPr bwMode="auto">
            <a:xfrm>
              <a:off x="3531976" y="4915715"/>
              <a:ext cx="152400" cy="2015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792F054-ED65-12C6-A048-9978115CDB19}"/>
                </a:ext>
              </a:extLst>
            </p:cNvPr>
            <p:cNvSpPr/>
            <p:nvPr/>
          </p:nvSpPr>
          <p:spPr bwMode="auto">
            <a:xfrm>
              <a:off x="3798676" y="4915715"/>
              <a:ext cx="152400" cy="2396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E0F10664-63C9-1DDE-4A11-A8B1420246B2}"/>
                </a:ext>
              </a:extLst>
            </p:cNvPr>
            <p:cNvSpPr/>
            <p:nvPr/>
          </p:nvSpPr>
          <p:spPr bwMode="auto">
            <a:xfrm>
              <a:off x="4074901" y="4915715"/>
              <a:ext cx="152400" cy="3873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89" name="Group 188">
            <a:extLst>
              <a:ext uri="{FF2B5EF4-FFF2-40B4-BE49-F238E27FC236}">
                <a16:creationId xmlns:a16="http://schemas.microsoft.com/office/drawing/2014/main" id="{F1B99A94-606E-319B-096E-6694941874CD}"/>
              </a:ext>
            </a:extLst>
          </p:cNvPr>
          <p:cNvGrpSpPr/>
          <p:nvPr/>
        </p:nvGrpSpPr>
        <p:grpSpPr>
          <a:xfrm>
            <a:off x="4346363" y="4915714"/>
            <a:ext cx="976312" cy="1099324"/>
            <a:chOff x="4346363" y="4915714"/>
            <a:chExt cx="976312" cy="1099324"/>
          </a:xfrm>
        </p:grpSpPr>
        <p:sp>
          <p:nvSpPr>
            <p:cNvPr id="63" name="Rectangle 62">
              <a:extLst>
                <a:ext uri="{FF2B5EF4-FFF2-40B4-BE49-F238E27FC236}">
                  <a16:creationId xmlns:a16="http://schemas.microsoft.com/office/drawing/2014/main" id="{CA9E4E39-6E14-B8FC-079E-93A161D19206}"/>
                </a:ext>
              </a:extLst>
            </p:cNvPr>
            <p:cNvSpPr/>
            <p:nvPr/>
          </p:nvSpPr>
          <p:spPr bwMode="auto">
            <a:xfrm>
              <a:off x="4346363" y="4915715"/>
              <a:ext cx="152400" cy="5492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9FF1CD35-7A77-F954-EF3E-AA96E27738D8}"/>
                </a:ext>
              </a:extLst>
            </p:cNvPr>
            <p:cNvSpPr/>
            <p:nvPr/>
          </p:nvSpPr>
          <p:spPr bwMode="auto">
            <a:xfrm>
              <a:off x="4617825" y="4915714"/>
              <a:ext cx="152400" cy="8326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A3C9498F-9998-3D3D-31CC-1D97A16F9897}"/>
                </a:ext>
              </a:extLst>
            </p:cNvPr>
            <p:cNvSpPr/>
            <p:nvPr/>
          </p:nvSpPr>
          <p:spPr bwMode="auto">
            <a:xfrm>
              <a:off x="4894050" y="4915714"/>
              <a:ext cx="152400" cy="8802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B2E63E9-7026-37F5-D5C3-C1E6B23AB4B5}"/>
                </a:ext>
              </a:extLst>
            </p:cNvPr>
            <p:cNvSpPr/>
            <p:nvPr/>
          </p:nvSpPr>
          <p:spPr bwMode="auto">
            <a:xfrm>
              <a:off x="5170275" y="4915714"/>
              <a:ext cx="152400" cy="109932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7" name="Isosceles Triangle 66">
            <a:extLst>
              <a:ext uri="{FF2B5EF4-FFF2-40B4-BE49-F238E27FC236}">
                <a16:creationId xmlns:a16="http://schemas.microsoft.com/office/drawing/2014/main" id="{4CAFCBF9-4248-543E-D393-C946877B54E3}"/>
              </a:ext>
            </a:extLst>
          </p:cNvPr>
          <p:cNvSpPr/>
          <p:nvPr/>
        </p:nvSpPr>
        <p:spPr bwMode="auto">
          <a:xfrm rot="10800000">
            <a:off x="4092997" y="5450211"/>
            <a:ext cx="116208" cy="104942"/>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69" name="Group 68">
            <a:extLst>
              <a:ext uri="{FF2B5EF4-FFF2-40B4-BE49-F238E27FC236}">
                <a16:creationId xmlns:a16="http://schemas.microsoft.com/office/drawing/2014/main" id="{0AAFDDBB-E6A9-70C4-7180-8F66A53EBE1E}"/>
              </a:ext>
            </a:extLst>
          </p:cNvPr>
          <p:cNvGrpSpPr/>
          <p:nvPr/>
        </p:nvGrpSpPr>
        <p:grpSpPr>
          <a:xfrm>
            <a:off x="3276695" y="5061263"/>
            <a:ext cx="115276" cy="115276"/>
            <a:chOff x="4706552" y="4450406"/>
            <a:chExt cx="115276" cy="115276"/>
          </a:xfrm>
        </p:grpSpPr>
        <p:cxnSp>
          <p:nvCxnSpPr>
            <p:cNvPr id="70" name="Straight Connector 69">
              <a:extLst>
                <a:ext uri="{FF2B5EF4-FFF2-40B4-BE49-F238E27FC236}">
                  <a16:creationId xmlns:a16="http://schemas.microsoft.com/office/drawing/2014/main" id="{F9F15A4C-87E8-D7F5-0F80-152FE432F697}"/>
                </a:ext>
              </a:extLst>
            </p:cNvPr>
            <p:cNvCxnSpPr>
              <a:cxnSpLocks/>
            </p:cNvCxnSpPr>
            <p:nvPr/>
          </p:nvCxnSpPr>
          <p:spPr bwMode="auto">
            <a:xfrm>
              <a:off x="4764190" y="4450406"/>
              <a:ext cx="0" cy="115276"/>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FC338BE-D4E9-3FDB-E134-8CB6DD2A8E0B}"/>
                </a:ext>
              </a:extLst>
            </p:cNvPr>
            <p:cNvCxnSpPr>
              <a:cxnSpLocks/>
            </p:cNvCxnSpPr>
            <p:nvPr/>
          </p:nvCxnSpPr>
          <p:spPr bwMode="auto">
            <a:xfrm rot="16200000">
              <a:off x="4764190" y="4450407"/>
              <a:ext cx="0" cy="115276"/>
            </a:xfrm>
            <a:prstGeom prst="line">
              <a:avLst/>
            </a:prstGeom>
            <a:noFill/>
            <a:ln w="28575" cap="flat" cmpd="sng" algn="ctr">
              <a:solidFill>
                <a:schemeClr val="bg1"/>
              </a:solidFill>
              <a:prstDash val="solid"/>
              <a:round/>
              <a:headEnd type="none" w="med" len="med"/>
              <a:tailEnd type="none" w="med" len="med"/>
            </a:ln>
            <a:effectLst/>
          </p:spPr>
        </p:cxnSp>
      </p:grpSp>
      <p:sp>
        <p:nvSpPr>
          <p:cNvPr id="72" name="Star: 5 Points 71">
            <a:extLst>
              <a:ext uri="{FF2B5EF4-FFF2-40B4-BE49-F238E27FC236}">
                <a16:creationId xmlns:a16="http://schemas.microsoft.com/office/drawing/2014/main" id="{170DB043-C178-D449-380D-1BE9571BA8D7}"/>
              </a:ext>
            </a:extLst>
          </p:cNvPr>
          <p:cNvSpPr/>
          <p:nvPr/>
        </p:nvSpPr>
        <p:spPr bwMode="auto">
          <a:xfrm>
            <a:off x="1637400" y="4656929"/>
            <a:ext cx="138113" cy="138113"/>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Star: 5 Points 72">
            <a:extLst>
              <a:ext uri="{FF2B5EF4-FFF2-40B4-BE49-F238E27FC236}">
                <a16:creationId xmlns:a16="http://schemas.microsoft.com/office/drawing/2014/main" id="{546ABD3B-B1CB-6EA6-E4A9-5B4DF02F4035}"/>
              </a:ext>
            </a:extLst>
          </p:cNvPr>
          <p:cNvSpPr/>
          <p:nvPr/>
        </p:nvSpPr>
        <p:spPr bwMode="auto">
          <a:xfrm>
            <a:off x="5184562" y="6027764"/>
            <a:ext cx="138113" cy="138113"/>
          </a:xfrm>
          <a:prstGeom prst="star5">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74" name="Group 73">
            <a:extLst>
              <a:ext uri="{FF2B5EF4-FFF2-40B4-BE49-F238E27FC236}">
                <a16:creationId xmlns:a16="http://schemas.microsoft.com/office/drawing/2014/main" id="{D26393B3-2A9A-84B0-A0F4-76F78D88C2E0}"/>
              </a:ext>
            </a:extLst>
          </p:cNvPr>
          <p:cNvGrpSpPr/>
          <p:nvPr/>
        </p:nvGrpSpPr>
        <p:grpSpPr>
          <a:xfrm>
            <a:off x="4912612" y="5826162"/>
            <a:ext cx="115276" cy="115276"/>
            <a:chOff x="4706552" y="4450406"/>
            <a:chExt cx="115276" cy="115276"/>
          </a:xfrm>
        </p:grpSpPr>
        <p:cxnSp>
          <p:nvCxnSpPr>
            <p:cNvPr id="75" name="Straight Connector 74">
              <a:extLst>
                <a:ext uri="{FF2B5EF4-FFF2-40B4-BE49-F238E27FC236}">
                  <a16:creationId xmlns:a16="http://schemas.microsoft.com/office/drawing/2014/main" id="{9E91F378-C7A6-4418-8DA1-11B3F8903B4C}"/>
                </a:ext>
              </a:extLst>
            </p:cNvPr>
            <p:cNvCxnSpPr>
              <a:cxnSpLocks/>
            </p:cNvCxnSpPr>
            <p:nvPr/>
          </p:nvCxnSpPr>
          <p:spPr bwMode="auto">
            <a:xfrm>
              <a:off x="4764190" y="4450406"/>
              <a:ext cx="0" cy="115276"/>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ED3CF44-25B3-B63A-624A-E0A451A32DA0}"/>
                </a:ext>
              </a:extLst>
            </p:cNvPr>
            <p:cNvCxnSpPr>
              <a:cxnSpLocks/>
            </p:cNvCxnSpPr>
            <p:nvPr/>
          </p:nvCxnSpPr>
          <p:spPr bwMode="auto">
            <a:xfrm rot="16200000">
              <a:off x="4764190" y="4450407"/>
              <a:ext cx="0" cy="115276"/>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69BF128F-C66C-3802-CA56-ED7F78495928}"/>
              </a:ext>
            </a:extLst>
          </p:cNvPr>
          <p:cNvGrpSpPr/>
          <p:nvPr/>
        </p:nvGrpSpPr>
        <p:grpSpPr>
          <a:xfrm>
            <a:off x="5862751" y="3383280"/>
            <a:ext cx="458780" cy="2301240"/>
            <a:chOff x="844378" y="3634661"/>
            <a:chExt cx="458780" cy="1427337"/>
          </a:xfrm>
        </p:grpSpPr>
        <p:sp>
          <p:nvSpPr>
            <p:cNvPr id="78" name="TextBox 77">
              <a:extLst>
                <a:ext uri="{FF2B5EF4-FFF2-40B4-BE49-F238E27FC236}">
                  <a16:creationId xmlns:a16="http://schemas.microsoft.com/office/drawing/2014/main" id="{A89862B7-519B-34D6-5BE0-DF7750E0FB4B}"/>
                </a:ext>
              </a:extLst>
            </p:cNvPr>
            <p:cNvSpPr txBox="1"/>
            <p:nvPr/>
          </p:nvSpPr>
          <p:spPr bwMode="auto">
            <a:xfrm>
              <a:off x="844378" y="363466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9" name="TextBox 78">
              <a:extLst>
                <a:ext uri="{FF2B5EF4-FFF2-40B4-BE49-F238E27FC236}">
                  <a16:creationId xmlns:a16="http://schemas.microsoft.com/office/drawing/2014/main" id="{35574E0E-7EB7-7733-E488-0D152CC6857F}"/>
                </a:ext>
              </a:extLst>
            </p:cNvPr>
            <p:cNvSpPr txBox="1"/>
            <p:nvPr/>
          </p:nvSpPr>
          <p:spPr bwMode="auto">
            <a:xfrm>
              <a:off x="935750" y="386373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0" name="TextBox 79">
              <a:extLst>
                <a:ext uri="{FF2B5EF4-FFF2-40B4-BE49-F238E27FC236}">
                  <a16:creationId xmlns:a16="http://schemas.microsoft.com/office/drawing/2014/main" id="{B75E1D98-8E56-1404-0ABA-2C8FDE084B71}"/>
                </a:ext>
              </a:extLst>
            </p:cNvPr>
            <p:cNvSpPr txBox="1"/>
            <p:nvPr/>
          </p:nvSpPr>
          <p:spPr bwMode="auto">
            <a:xfrm>
              <a:off x="935750" y="40783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9FEBA713-2981-8BF7-A43D-3DC3C8BA3A7C}"/>
                </a:ext>
              </a:extLst>
            </p:cNvPr>
            <p:cNvSpPr txBox="1"/>
            <p:nvPr/>
          </p:nvSpPr>
          <p:spPr bwMode="auto">
            <a:xfrm>
              <a:off x="935750" y="43026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82" name="TextBox 81">
              <a:extLst>
                <a:ext uri="{FF2B5EF4-FFF2-40B4-BE49-F238E27FC236}">
                  <a16:creationId xmlns:a16="http://schemas.microsoft.com/office/drawing/2014/main" id="{E76D9721-54A8-BD2E-F257-BA8C73340FAB}"/>
                </a:ext>
              </a:extLst>
            </p:cNvPr>
            <p:cNvSpPr txBox="1"/>
            <p:nvPr/>
          </p:nvSpPr>
          <p:spPr bwMode="auto">
            <a:xfrm>
              <a:off x="935750" y="452515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83" name="TextBox 82">
              <a:extLst>
                <a:ext uri="{FF2B5EF4-FFF2-40B4-BE49-F238E27FC236}">
                  <a16:creationId xmlns:a16="http://schemas.microsoft.com/office/drawing/2014/main" id="{4F176899-C6BB-9451-2F93-3AEBB1648418}"/>
                </a:ext>
              </a:extLst>
            </p:cNvPr>
            <p:cNvSpPr txBox="1"/>
            <p:nvPr/>
          </p:nvSpPr>
          <p:spPr bwMode="auto">
            <a:xfrm>
              <a:off x="1027121" y="475422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89" name="TextBox 88">
            <a:extLst>
              <a:ext uri="{FF2B5EF4-FFF2-40B4-BE49-F238E27FC236}">
                <a16:creationId xmlns:a16="http://schemas.microsoft.com/office/drawing/2014/main" id="{8DDD6807-3FFC-6755-5192-CD4EAA85E781}"/>
              </a:ext>
            </a:extLst>
          </p:cNvPr>
          <p:cNvSpPr txBox="1"/>
          <p:nvPr/>
        </p:nvSpPr>
        <p:spPr bwMode="auto">
          <a:xfrm rot="16200000">
            <a:off x="5475627" y="4283324"/>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grpSp>
        <p:nvGrpSpPr>
          <p:cNvPr id="110" name="Group 109">
            <a:extLst>
              <a:ext uri="{FF2B5EF4-FFF2-40B4-BE49-F238E27FC236}">
                <a16:creationId xmlns:a16="http://schemas.microsoft.com/office/drawing/2014/main" id="{B0DA55C7-5FF3-0E1E-07B0-C9A47913297F}"/>
              </a:ext>
            </a:extLst>
          </p:cNvPr>
          <p:cNvGrpSpPr/>
          <p:nvPr/>
        </p:nvGrpSpPr>
        <p:grpSpPr>
          <a:xfrm>
            <a:off x="6197913" y="5410791"/>
            <a:ext cx="5592200" cy="307777"/>
            <a:chOff x="6197913" y="5410791"/>
            <a:chExt cx="5592200" cy="307777"/>
          </a:xfrm>
        </p:grpSpPr>
        <p:sp>
          <p:nvSpPr>
            <p:cNvPr id="90" name="TextBox 89">
              <a:extLst>
                <a:ext uri="{FF2B5EF4-FFF2-40B4-BE49-F238E27FC236}">
                  <a16:creationId xmlns:a16="http://schemas.microsoft.com/office/drawing/2014/main" id="{20219915-7CFC-8761-C66B-D0829865B079}"/>
                </a:ext>
              </a:extLst>
            </p:cNvPr>
            <p:cNvSpPr txBox="1"/>
            <p:nvPr/>
          </p:nvSpPr>
          <p:spPr bwMode="auto">
            <a:xfrm>
              <a:off x="6197913"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1" name="TextBox 90">
              <a:extLst>
                <a:ext uri="{FF2B5EF4-FFF2-40B4-BE49-F238E27FC236}">
                  <a16:creationId xmlns:a16="http://schemas.microsoft.com/office/drawing/2014/main" id="{FAF91BD2-84F9-497B-0230-6AB475CE4415}"/>
                </a:ext>
              </a:extLst>
            </p:cNvPr>
            <p:cNvSpPr txBox="1"/>
            <p:nvPr/>
          </p:nvSpPr>
          <p:spPr bwMode="auto">
            <a:xfrm>
              <a:off x="6478901"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2" name="TextBox 91">
              <a:extLst>
                <a:ext uri="{FF2B5EF4-FFF2-40B4-BE49-F238E27FC236}">
                  <a16:creationId xmlns:a16="http://schemas.microsoft.com/office/drawing/2014/main" id="{EF812E51-F5BC-4E98-D0C1-E55F20F0DEF5}"/>
                </a:ext>
              </a:extLst>
            </p:cNvPr>
            <p:cNvSpPr txBox="1"/>
            <p:nvPr/>
          </p:nvSpPr>
          <p:spPr bwMode="auto">
            <a:xfrm>
              <a:off x="6756552"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3" name="TextBox 92">
              <a:extLst>
                <a:ext uri="{FF2B5EF4-FFF2-40B4-BE49-F238E27FC236}">
                  <a16:creationId xmlns:a16="http://schemas.microsoft.com/office/drawing/2014/main" id="{32A8FACD-DD47-3EAE-71D5-DE7855969138}"/>
                </a:ext>
              </a:extLst>
            </p:cNvPr>
            <p:cNvSpPr txBox="1"/>
            <p:nvPr/>
          </p:nvSpPr>
          <p:spPr bwMode="auto">
            <a:xfrm>
              <a:off x="7037540"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94" name="TextBox 93">
              <a:extLst>
                <a:ext uri="{FF2B5EF4-FFF2-40B4-BE49-F238E27FC236}">
                  <a16:creationId xmlns:a16="http://schemas.microsoft.com/office/drawing/2014/main" id="{7BE48E93-3828-1D9A-098D-7506CD883D23}"/>
                </a:ext>
              </a:extLst>
            </p:cNvPr>
            <p:cNvSpPr txBox="1"/>
            <p:nvPr/>
          </p:nvSpPr>
          <p:spPr bwMode="auto">
            <a:xfrm>
              <a:off x="7316146"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5" name="TextBox 94">
              <a:extLst>
                <a:ext uri="{FF2B5EF4-FFF2-40B4-BE49-F238E27FC236}">
                  <a16:creationId xmlns:a16="http://schemas.microsoft.com/office/drawing/2014/main" id="{EA42149E-E337-8C1C-5D71-10DE640B7E5F}"/>
                </a:ext>
              </a:extLst>
            </p:cNvPr>
            <p:cNvSpPr txBox="1"/>
            <p:nvPr/>
          </p:nvSpPr>
          <p:spPr bwMode="auto">
            <a:xfrm>
              <a:off x="7597134"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96" name="TextBox 95">
              <a:extLst>
                <a:ext uri="{FF2B5EF4-FFF2-40B4-BE49-F238E27FC236}">
                  <a16:creationId xmlns:a16="http://schemas.microsoft.com/office/drawing/2014/main" id="{980F22D9-2CB7-D1CA-E165-0DEEC7A8CCBC}"/>
                </a:ext>
              </a:extLst>
            </p:cNvPr>
            <p:cNvSpPr txBox="1"/>
            <p:nvPr/>
          </p:nvSpPr>
          <p:spPr bwMode="auto">
            <a:xfrm>
              <a:off x="7874785"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7" name="TextBox 96">
              <a:extLst>
                <a:ext uri="{FF2B5EF4-FFF2-40B4-BE49-F238E27FC236}">
                  <a16:creationId xmlns:a16="http://schemas.microsoft.com/office/drawing/2014/main" id="{37841CC5-382E-E304-7549-20BE30D065D7}"/>
                </a:ext>
              </a:extLst>
            </p:cNvPr>
            <p:cNvSpPr txBox="1"/>
            <p:nvPr/>
          </p:nvSpPr>
          <p:spPr bwMode="auto">
            <a:xfrm>
              <a:off x="8136721"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98" name="TextBox 97">
              <a:extLst>
                <a:ext uri="{FF2B5EF4-FFF2-40B4-BE49-F238E27FC236}">
                  <a16:creationId xmlns:a16="http://schemas.microsoft.com/office/drawing/2014/main" id="{101E0187-3716-6F76-7645-5BF015D4F948}"/>
                </a:ext>
              </a:extLst>
            </p:cNvPr>
            <p:cNvSpPr txBox="1"/>
            <p:nvPr/>
          </p:nvSpPr>
          <p:spPr bwMode="auto">
            <a:xfrm>
              <a:off x="8418574"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9" name="TextBox 98">
              <a:extLst>
                <a:ext uri="{FF2B5EF4-FFF2-40B4-BE49-F238E27FC236}">
                  <a16:creationId xmlns:a16="http://schemas.microsoft.com/office/drawing/2014/main" id="{ED183AFE-C7A7-8C07-3508-2E226863EB8B}"/>
                </a:ext>
              </a:extLst>
            </p:cNvPr>
            <p:cNvSpPr txBox="1"/>
            <p:nvPr/>
          </p:nvSpPr>
          <p:spPr bwMode="auto">
            <a:xfrm>
              <a:off x="8699562" y="54107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00" name="TextBox 99">
              <a:extLst>
                <a:ext uri="{FF2B5EF4-FFF2-40B4-BE49-F238E27FC236}">
                  <a16:creationId xmlns:a16="http://schemas.microsoft.com/office/drawing/2014/main" id="{696AED4A-4EB0-B476-F5B1-E809E4097799}"/>
                </a:ext>
              </a:extLst>
            </p:cNvPr>
            <p:cNvSpPr txBox="1"/>
            <p:nvPr/>
          </p:nvSpPr>
          <p:spPr bwMode="auto">
            <a:xfrm>
              <a:off x="8931528"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01" name="TextBox 100">
              <a:extLst>
                <a:ext uri="{FF2B5EF4-FFF2-40B4-BE49-F238E27FC236}">
                  <a16:creationId xmlns:a16="http://schemas.microsoft.com/office/drawing/2014/main" id="{05442DFC-06AD-0C1E-498E-9925D662334A}"/>
                </a:ext>
              </a:extLst>
            </p:cNvPr>
            <p:cNvSpPr txBox="1"/>
            <p:nvPr/>
          </p:nvSpPr>
          <p:spPr bwMode="auto">
            <a:xfrm>
              <a:off x="9212516"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102" name="TextBox 101">
              <a:extLst>
                <a:ext uri="{FF2B5EF4-FFF2-40B4-BE49-F238E27FC236}">
                  <a16:creationId xmlns:a16="http://schemas.microsoft.com/office/drawing/2014/main" id="{966A6650-6145-E379-8166-9BF8F3F6ABB2}"/>
                </a:ext>
              </a:extLst>
            </p:cNvPr>
            <p:cNvSpPr txBox="1"/>
            <p:nvPr/>
          </p:nvSpPr>
          <p:spPr bwMode="auto">
            <a:xfrm>
              <a:off x="9491122"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03" name="TextBox 102">
              <a:extLst>
                <a:ext uri="{FF2B5EF4-FFF2-40B4-BE49-F238E27FC236}">
                  <a16:creationId xmlns:a16="http://schemas.microsoft.com/office/drawing/2014/main" id="{FD68E646-2BB1-2279-B87B-5B04BBC0B6A7}"/>
                </a:ext>
              </a:extLst>
            </p:cNvPr>
            <p:cNvSpPr txBox="1"/>
            <p:nvPr/>
          </p:nvSpPr>
          <p:spPr bwMode="auto">
            <a:xfrm>
              <a:off x="9772110"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104" name="TextBox 103">
              <a:extLst>
                <a:ext uri="{FF2B5EF4-FFF2-40B4-BE49-F238E27FC236}">
                  <a16:creationId xmlns:a16="http://schemas.microsoft.com/office/drawing/2014/main" id="{E3AA53F3-1967-EE0C-A9FF-C5E1337B2BFF}"/>
                </a:ext>
              </a:extLst>
            </p:cNvPr>
            <p:cNvSpPr txBox="1"/>
            <p:nvPr/>
          </p:nvSpPr>
          <p:spPr bwMode="auto">
            <a:xfrm>
              <a:off x="10049761"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05" name="TextBox 104">
              <a:extLst>
                <a:ext uri="{FF2B5EF4-FFF2-40B4-BE49-F238E27FC236}">
                  <a16:creationId xmlns:a16="http://schemas.microsoft.com/office/drawing/2014/main" id="{F10B1EF9-B7A7-8C36-BCBC-A759830C47F8}"/>
                </a:ext>
              </a:extLst>
            </p:cNvPr>
            <p:cNvSpPr txBox="1"/>
            <p:nvPr/>
          </p:nvSpPr>
          <p:spPr bwMode="auto">
            <a:xfrm>
              <a:off x="10311697"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06" name="TextBox 105">
              <a:extLst>
                <a:ext uri="{FF2B5EF4-FFF2-40B4-BE49-F238E27FC236}">
                  <a16:creationId xmlns:a16="http://schemas.microsoft.com/office/drawing/2014/main" id="{8D37C0C2-5FA6-5DE3-B128-D895EB88C648}"/>
                </a:ext>
              </a:extLst>
            </p:cNvPr>
            <p:cNvSpPr txBox="1"/>
            <p:nvPr/>
          </p:nvSpPr>
          <p:spPr bwMode="auto">
            <a:xfrm>
              <a:off x="10592605"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07" name="TextBox 106">
              <a:extLst>
                <a:ext uri="{FF2B5EF4-FFF2-40B4-BE49-F238E27FC236}">
                  <a16:creationId xmlns:a16="http://schemas.microsoft.com/office/drawing/2014/main" id="{330BA2CD-B992-3B86-7192-BECABFEC7DB1}"/>
                </a:ext>
              </a:extLst>
            </p:cNvPr>
            <p:cNvSpPr txBox="1"/>
            <p:nvPr/>
          </p:nvSpPr>
          <p:spPr bwMode="auto">
            <a:xfrm>
              <a:off x="10873593"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108" name="TextBox 107">
              <a:extLst>
                <a:ext uri="{FF2B5EF4-FFF2-40B4-BE49-F238E27FC236}">
                  <a16:creationId xmlns:a16="http://schemas.microsoft.com/office/drawing/2014/main" id="{5D8EB2AB-6A5F-79F3-7120-2CA25DCD4B68}"/>
                </a:ext>
              </a:extLst>
            </p:cNvPr>
            <p:cNvSpPr txBox="1"/>
            <p:nvPr/>
          </p:nvSpPr>
          <p:spPr bwMode="auto">
            <a:xfrm>
              <a:off x="11151244"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09" name="TextBox 108">
              <a:extLst>
                <a:ext uri="{FF2B5EF4-FFF2-40B4-BE49-F238E27FC236}">
                  <a16:creationId xmlns:a16="http://schemas.microsoft.com/office/drawing/2014/main" id="{EC69B6A4-0FF7-F34B-0D49-FEEEBB3375A0}"/>
                </a:ext>
              </a:extLst>
            </p:cNvPr>
            <p:cNvSpPr txBox="1"/>
            <p:nvPr/>
          </p:nvSpPr>
          <p:spPr bwMode="auto">
            <a:xfrm>
              <a:off x="11422705" y="541079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grpSp>
      <p:sp>
        <p:nvSpPr>
          <p:cNvPr id="111" name="TextBox 110">
            <a:extLst>
              <a:ext uri="{FF2B5EF4-FFF2-40B4-BE49-F238E27FC236}">
                <a16:creationId xmlns:a16="http://schemas.microsoft.com/office/drawing/2014/main" id="{38B9169F-00BC-B0BC-EED5-516E23326166}"/>
              </a:ext>
            </a:extLst>
          </p:cNvPr>
          <p:cNvSpPr txBox="1"/>
          <p:nvPr/>
        </p:nvSpPr>
        <p:spPr bwMode="auto">
          <a:xfrm>
            <a:off x="8776882" y="556467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12" name="TextBox 111">
            <a:extLst>
              <a:ext uri="{FF2B5EF4-FFF2-40B4-BE49-F238E27FC236}">
                <a16:creationId xmlns:a16="http://schemas.microsoft.com/office/drawing/2014/main" id="{C42E4C2A-B530-DD5F-A579-2401462F2FB2}"/>
              </a:ext>
            </a:extLst>
          </p:cNvPr>
          <p:cNvSpPr txBox="1"/>
          <p:nvPr/>
        </p:nvSpPr>
        <p:spPr bwMode="auto">
          <a:xfrm>
            <a:off x="6625045" y="4518301"/>
            <a:ext cx="100540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With BL</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Without BL</a:t>
            </a:r>
          </a:p>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Censored</a:t>
            </a:r>
          </a:p>
        </p:txBody>
      </p:sp>
      <p:cxnSp>
        <p:nvCxnSpPr>
          <p:cNvPr id="114" name="Straight Connector 113">
            <a:extLst>
              <a:ext uri="{FF2B5EF4-FFF2-40B4-BE49-F238E27FC236}">
                <a16:creationId xmlns:a16="http://schemas.microsoft.com/office/drawing/2014/main" id="{114D0D07-9B97-70F2-5937-1677E534CDA6}"/>
              </a:ext>
            </a:extLst>
          </p:cNvPr>
          <p:cNvCxnSpPr>
            <a:cxnSpLocks/>
          </p:cNvCxnSpPr>
          <p:nvPr/>
        </p:nvCxnSpPr>
        <p:spPr bwMode="auto">
          <a:xfrm>
            <a:off x="6419173" y="4665534"/>
            <a:ext cx="271292" cy="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84E5F7E-79AC-9F7D-F67E-1E42B6688521}"/>
              </a:ext>
            </a:extLst>
          </p:cNvPr>
          <p:cNvCxnSpPr>
            <a:cxnSpLocks/>
          </p:cNvCxnSpPr>
          <p:nvPr/>
        </p:nvCxnSpPr>
        <p:spPr bwMode="auto">
          <a:xfrm>
            <a:off x="6419173" y="4899710"/>
            <a:ext cx="271292" cy="0"/>
          </a:xfrm>
          <a:prstGeom prst="line">
            <a:avLst/>
          </a:prstGeom>
          <a:noFill/>
          <a:ln w="28575" cap="flat" cmpd="sng" algn="ctr">
            <a:solidFill>
              <a:schemeClr val="accent3"/>
            </a:solidFill>
            <a:prstDash val="solid"/>
            <a:round/>
            <a:headEnd type="none" w="med" len="med"/>
            <a:tailEnd type="none" w="med" len="med"/>
          </a:ln>
          <a:effectLst/>
        </p:spPr>
      </p:cxnSp>
      <p:grpSp>
        <p:nvGrpSpPr>
          <p:cNvPr id="120" name="Group 119">
            <a:extLst>
              <a:ext uri="{FF2B5EF4-FFF2-40B4-BE49-F238E27FC236}">
                <a16:creationId xmlns:a16="http://schemas.microsoft.com/office/drawing/2014/main" id="{0269FDF2-DA3D-DABF-9304-049D2A3D3246}"/>
              </a:ext>
            </a:extLst>
          </p:cNvPr>
          <p:cNvGrpSpPr/>
          <p:nvPr/>
        </p:nvGrpSpPr>
        <p:grpSpPr>
          <a:xfrm>
            <a:off x="6497962" y="5041691"/>
            <a:ext cx="113715" cy="113715"/>
            <a:chOff x="7830135" y="3617785"/>
            <a:chExt cx="257032" cy="257032"/>
          </a:xfrm>
        </p:grpSpPr>
        <p:cxnSp>
          <p:nvCxnSpPr>
            <p:cNvPr id="118" name="Straight Connector 117">
              <a:extLst>
                <a:ext uri="{FF2B5EF4-FFF2-40B4-BE49-F238E27FC236}">
                  <a16:creationId xmlns:a16="http://schemas.microsoft.com/office/drawing/2014/main" id="{52C79EA2-3FB2-0F0D-EE0B-2174D8F7A4D9}"/>
                </a:ext>
              </a:extLst>
            </p:cNvPr>
            <p:cNvCxnSpPr>
              <a:cxnSpLocks/>
            </p:cNvCxnSpPr>
            <p:nvPr/>
          </p:nvCxnSpPr>
          <p:spPr bwMode="auto">
            <a:xfrm>
              <a:off x="7958651" y="3617785"/>
              <a:ext cx="0" cy="257032"/>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DB648BA-5E9D-9F72-5A85-407FE3EC850E}"/>
                </a:ext>
              </a:extLst>
            </p:cNvPr>
            <p:cNvCxnSpPr>
              <a:cxnSpLocks/>
            </p:cNvCxnSpPr>
            <p:nvPr/>
          </p:nvCxnSpPr>
          <p:spPr bwMode="auto">
            <a:xfrm rot="16200000">
              <a:off x="7958651" y="3617786"/>
              <a:ext cx="0" cy="257032"/>
            </a:xfrm>
            <a:prstGeom prst="line">
              <a:avLst/>
            </a:prstGeom>
            <a:noFill/>
            <a:ln w="28575" cap="flat" cmpd="sng" algn="ctr">
              <a:solidFill>
                <a:schemeClr val="bg1"/>
              </a:solidFill>
              <a:prstDash val="solid"/>
              <a:round/>
              <a:headEnd type="none" w="med" len="med"/>
              <a:tailEnd type="none" w="med" len="med"/>
            </a:ln>
            <a:effectLst/>
          </p:spPr>
        </p:cxnSp>
      </p:grpSp>
      <p:sp>
        <p:nvSpPr>
          <p:cNvPr id="121" name="Freeform: Shape 120">
            <a:extLst>
              <a:ext uri="{FF2B5EF4-FFF2-40B4-BE49-F238E27FC236}">
                <a16:creationId xmlns:a16="http://schemas.microsoft.com/office/drawing/2014/main" id="{8D28DB83-C1C7-73E3-1C4C-4B02A8B87172}"/>
              </a:ext>
            </a:extLst>
          </p:cNvPr>
          <p:cNvSpPr/>
          <p:nvPr/>
        </p:nvSpPr>
        <p:spPr bwMode="auto">
          <a:xfrm>
            <a:off x="6348413" y="3429000"/>
            <a:ext cx="5257800" cy="1914525"/>
          </a:xfrm>
          <a:custGeom>
            <a:avLst/>
            <a:gdLst>
              <a:gd name="connsiteX0" fmla="*/ 0 w 5348288"/>
              <a:gd name="connsiteY0" fmla="*/ 0 h 1914525"/>
              <a:gd name="connsiteX1" fmla="*/ 0 w 5348288"/>
              <a:gd name="connsiteY1" fmla="*/ 1914525 h 1914525"/>
              <a:gd name="connsiteX2" fmla="*/ 5348288 w 5348288"/>
              <a:gd name="connsiteY2" fmla="*/ 1914525 h 1914525"/>
            </a:gdLst>
            <a:ahLst/>
            <a:cxnLst>
              <a:cxn ang="0">
                <a:pos x="connsiteX0" y="connsiteY0"/>
              </a:cxn>
              <a:cxn ang="0">
                <a:pos x="connsiteX1" y="connsiteY1"/>
              </a:cxn>
              <a:cxn ang="0">
                <a:pos x="connsiteX2" y="connsiteY2"/>
              </a:cxn>
            </a:cxnLst>
            <a:rect l="l" t="t" r="r" b="b"/>
            <a:pathLst>
              <a:path w="5348288" h="1914525">
                <a:moveTo>
                  <a:pt x="0" y="0"/>
                </a:moveTo>
                <a:lnTo>
                  <a:pt x="0" y="1914525"/>
                </a:lnTo>
                <a:lnTo>
                  <a:pt x="5348288" y="1914525"/>
                </a:lnTo>
              </a:path>
            </a:pathLst>
          </a:custGeom>
          <a:noFill/>
          <a:ln w="28575">
            <a:solidFill>
              <a:schemeClr val="bg1"/>
            </a:solidFill>
            <a:miter lim="800000"/>
            <a:headEnd/>
            <a:tailEnd/>
          </a:ln>
        </p:spPr>
        <p:txBody>
          <a:bodyPr rtlCol="0" anchor="ctr"/>
          <a:lstStyle/>
          <a:p>
            <a:pPr algn="ctr"/>
            <a:endParaRPr lang="en-US" dirty="0"/>
          </a:p>
        </p:txBody>
      </p:sp>
      <p:grpSp>
        <p:nvGrpSpPr>
          <p:cNvPr id="148" name="Group 147">
            <a:extLst>
              <a:ext uri="{FF2B5EF4-FFF2-40B4-BE49-F238E27FC236}">
                <a16:creationId xmlns:a16="http://schemas.microsoft.com/office/drawing/2014/main" id="{898437FB-742D-54F6-4EA0-C1AC29B8DCB0}"/>
              </a:ext>
            </a:extLst>
          </p:cNvPr>
          <p:cNvGrpSpPr/>
          <p:nvPr/>
        </p:nvGrpSpPr>
        <p:grpSpPr>
          <a:xfrm>
            <a:off x="6350711" y="5340349"/>
            <a:ext cx="5252155" cy="95251"/>
            <a:chOff x="6350711" y="5186368"/>
            <a:chExt cx="5252155" cy="387327"/>
          </a:xfrm>
        </p:grpSpPr>
        <p:grpSp>
          <p:nvGrpSpPr>
            <p:cNvPr id="122" name="Group 121">
              <a:extLst>
                <a:ext uri="{FF2B5EF4-FFF2-40B4-BE49-F238E27FC236}">
                  <a16:creationId xmlns:a16="http://schemas.microsoft.com/office/drawing/2014/main" id="{50554DDA-1573-FFEE-2A3E-4FA3DE8361F1}"/>
                </a:ext>
              </a:extLst>
            </p:cNvPr>
            <p:cNvGrpSpPr/>
            <p:nvPr/>
          </p:nvGrpSpPr>
          <p:grpSpPr>
            <a:xfrm rot="5400000">
              <a:off x="7534642" y="4002437"/>
              <a:ext cx="387327" cy="2755189"/>
              <a:chOff x="1225515" y="3791416"/>
              <a:chExt cx="850935" cy="2223357"/>
            </a:xfrm>
          </p:grpSpPr>
          <p:cxnSp>
            <p:nvCxnSpPr>
              <p:cNvPr id="123" name="Straight Connector 122">
                <a:extLst>
                  <a:ext uri="{FF2B5EF4-FFF2-40B4-BE49-F238E27FC236}">
                    <a16:creationId xmlns:a16="http://schemas.microsoft.com/office/drawing/2014/main" id="{CF85D6DA-60BC-C7EE-6AE5-BA6AA7153F7C}"/>
                  </a:ext>
                </a:extLst>
              </p:cNvPr>
              <p:cNvCxnSpPr/>
              <p:nvPr/>
            </p:nvCxnSpPr>
            <p:spPr bwMode="auto">
              <a:xfrm>
                <a:off x="1225515" y="6014773"/>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C6591A0-D419-07D3-B428-2F6C3A2EAB83}"/>
                  </a:ext>
                </a:extLst>
              </p:cNvPr>
              <p:cNvCxnSpPr/>
              <p:nvPr/>
            </p:nvCxnSpPr>
            <p:spPr bwMode="auto">
              <a:xfrm>
                <a:off x="1225515" y="5792440"/>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00C2840-1C76-FE1B-6AE8-05411BEF0F58}"/>
                  </a:ext>
                </a:extLst>
              </p:cNvPr>
              <p:cNvCxnSpPr/>
              <p:nvPr/>
            </p:nvCxnSpPr>
            <p:spPr bwMode="auto">
              <a:xfrm>
                <a:off x="1225515" y="5570104"/>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2613C48-AB9A-F89B-01D9-E68EF2C5C5CC}"/>
                  </a:ext>
                </a:extLst>
              </p:cNvPr>
              <p:cNvCxnSpPr/>
              <p:nvPr/>
            </p:nvCxnSpPr>
            <p:spPr bwMode="auto">
              <a:xfrm>
                <a:off x="1225515" y="5347768"/>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C70D362-48CC-B1D7-70A0-F90084C59541}"/>
                  </a:ext>
                </a:extLst>
              </p:cNvPr>
              <p:cNvCxnSpPr/>
              <p:nvPr/>
            </p:nvCxnSpPr>
            <p:spPr bwMode="auto">
              <a:xfrm>
                <a:off x="1225515" y="5125432"/>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C0C10A6-999F-C2E6-8F5F-A725E5452154}"/>
                  </a:ext>
                </a:extLst>
              </p:cNvPr>
              <p:cNvCxnSpPr/>
              <p:nvPr/>
            </p:nvCxnSpPr>
            <p:spPr bwMode="auto">
              <a:xfrm>
                <a:off x="1225515" y="4903096"/>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500A1DD-63D4-14CE-C5FB-1408EF63C51F}"/>
                  </a:ext>
                </a:extLst>
              </p:cNvPr>
              <p:cNvCxnSpPr/>
              <p:nvPr/>
            </p:nvCxnSpPr>
            <p:spPr bwMode="auto">
              <a:xfrm>
                <a:off x="1225515" y="4680760"/>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6680773-82FB-6A48-6D05-027502125EE2}"/>
                  </a:ext>
                </a:extLst>
              </p:cNvPr>
              <p:cNvCxnSpPr/>
              <p:nvPr/>
            </p:nvCxnSpPr>
            <p:spPr bwMode="auto">
              <a:xfrm>
                <a:off x="1225515" y="4458424"/>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C830800-CB84-D0AA-D568-EB06DA7B1E67}"/>
                  </a:ext>
                </a:extLst>
              </p:cNvPr>
              <p:cNvCxnSpPr/>
              <p:nvPr/>
            </p:nvCxnSpPr>
            <p:spPr bwMode="auto">
              <a:xfrm>
                <a:off x="1225515" y="4236088"/>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8CD9EDD-0C4F-F42C-04BB-6A39F8231ABE}"/>
                  </a:ext>
                </a:extLst>
              </p:cNvPr>
              <p:cNvCxnSpPr/>
              <p:nvPr/>
            </p:nvCxnSpPr>
            <p:spPr bwMode="auto">
              <a:xfrm>
                <a:off x="1225515" y="4013752"/>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DF0711E-D498-A7E4-C743-23EB6D18331E}"/>
                  </a:ext>
                </a:extLst>
              </p:cNvPr>
              <p:cNvCxnSpPr/>
              <p:nvPr/>
            </p:nvCxnSpPr>
            <p:spPr bwMode="auto">
              <a:xfrm>
                <a:off x="1225515" y="3791416"/>
                <a:ext cx="85093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4ED8BF4D-2DB0-A235-50C4-DDCD87560984}"/>
                </a:ext>
              </a:extLst>
            </p:cNvPr>
            <p:cNvGrpSpPr/>
            <p:nvPr/>
          </p:nvGrpSpPr>
          <p:grpSpPr>
            <a:xfrm rot="5400000">
              <a:off x="10307127" y="4277957"/>
              <a:ext cx="387327" cy="2204150"/>
              <a:chOff x="1225515" y="4236088"/>
              <a:chExt cx="850935" cy="1778685"/>
            </a:xfrm>
          </p:grpSpPr>
          <p:cxnSp>
            <p:nvCxnSpPr>
              <p:cNvPr id="137" name="Straight Connector 136">
                <a:extLst>
                  <a:ext uri="{FF2B5EF4-FFF2-40B4-BE49-F238E27FC236}">
                    <a16:creationId xmlns:a16="http://schemas.microsoft.com/office/drawing/2014/main" id="{756CA5F8-B249-8BFF-2597-4C44422CBF27}"/>
                  </a:ext>
                </a:extLst>
              </p:cNvPr>
              <p:cNvCxnSpPr/>
              <p:nvPr/>
            </p:nvCxnSpPr>
            <p:spPr bwMode="auto">
              <a:xfrm>
                <a:off x="1225515" y="6014773"/>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1FAD567-4B26-A7F2-4CEB-FC12C92ABAA8}"/>
                  </a:ext>
                </a:extLst>
              </p:cNvPr>
              <p:cNvCxnSpPr/>
              <p:nvPr/>
            </p:nvCxnSpPr>
            <p:spPr bwMode="auto">
              <a:xfrm>
                <a:off x="1225515" y="5792440"/>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ACD50534-AD6E-892E-375C-DF8F2B162346}"/>
                  </a:ext>
                </a:extLst>
              </p:cNvPr>
              <p:cNvCxnSpPr/>
              <p:nvPr/>
            </p:nvCxnSpPr>
            <p:spPr bwMode="auto">
              <a:xfrm>
                <a:off x="1225515" y="5570104"/>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B779704-428C-5F81-D222-3BA5C877E8A6}"/>
                  </a:ext>
                </a:extLst>
              </p:cNvPr>
              <p:cNvCxnSpPr/>
              <p:nvPr/>
            </p:nvCxnSpPr>
            <p:spPr bwMode="auto">
              <a:xfrm>
                <a:off x="1225515" y="5347768"/>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F92DD9DB-72F1-85D4-AB1B-024A62411C52}"/>
                  </a:ext>
                </a:extLst>
              </p:cNvPr>
              <p:cNvCxnSpPr/>
              <p:nvPr/>
            </p:nvCxnSpPr>
            <p:spPr bwMode="auto">
              <a:xfrm>
                <a:off x="1225515" y="5125432"/>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1E3D1291-9467-9D5A-C937-5A08AFBB572B}"/>
                  </a:ext>
                </a:extLst>
              </p:cNvPr>
              <p:cNvCxnSpPr/>
              <p:nvPr/>
            </p:nvCxnSpPr>
            <p:spPr bwMode="auto">
              <a:xfrm>
                <a:off x="1225515" y="4903096"/>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5F3FDCE-99A6-EC21-543C-82647F2B2158}"/>
                  </a:ext>
                </a:extLst>
              </p:cNvPr>
              <p:cNvCxnSpPr/>
              <p:nvPr/>
            </p:nvCxnSpPr>
            <p:spPr bwMode="auto">
              <a:xfrm>
                <a:off x="1225515" y="4680760"/>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6E52959-2BF9-851C-B150-929650B08833}"/>
                  </a:ext>
                </a:extLst>
              </p:cNvPr>
              <p:cNvCxnSpPr/>
              <p:nvPr/>
            </p:nvCxnSpPr>
            <p:spPr bwMode="auto">
              <a:xfrm>
                <a:off x="1225515" y="4458424"/>
                <a:ext cx="850935"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74B85CA-84D6-ABCB-7B5C-B64EE81B4C40}"/>
                  </a:ext>
                </a:extLst>
              </p:cNvPr>
              <p:cNvCxnSpPr/>
              <p:nvPr/>
            </p:nvCxnSpPr>
            <p:spPr bwMode="auto">
              <a:xfrm>
                <a:off x="1225515" y="4236088"/>
                <a:ext cx="850935"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57" name="Group 156">
            <a:extLst>
              <a:ext uri="{FF2B5EF4-FFF2-40B4-BE49-F238E27FC236}">
                <a16:creationId xmlns:a16="http://schemas.microsoft.com/office/drawing/2014/main" id="{BD0B0274-A4BC-6360-30C9-3C64ECA0B4CA}"/>
              </a:ext>
            </a:extLst>
          </p:cNvPr>
          <p:cNvGrpSpPr/>
          <p:nvPr/>
        </p:nvGrpSpPr>
        <p:grpSpPr>
          <a:xfrm>
            <a:off x="6255910" y="3530600"/>
            <a:ext cx="111664" cy="1808472"/>
            <a:chOff x="6043439" y="3548426"/>
            <a:chExt cx="413533" cy="1790646"/>
          </a:xfrm>
        </p:grpSpPr>
        <p:cxnSp>
          <p:nvCxnSpPr>
            <p:cNvPr id="150" name="Straight Connector 149">
              <a:extLst>
                <a:ext uri="{FF2B5EF4-FFF2-40B4-BE49-F238E27FC236}">
                  <a16:creationId xmlns:a16="http://schemas.microsoft.com/office/drawing/2014/main" id="{443B3523-48E4-AE07-B973-BFD1C4BB4817}"/>
                </a:ext>
              </a:extLst>
            </p:cNvPr>
            <p:cNvCxnSpPr>
              <a:cxnSpLocks/>
            </p:cNvCxnSpPr>
            <p:nvPr/>
          </p:nvCxnSpPr>
          <p:spPr bwMode="auto">
            <a:xfrm>
              <a:off x="6043439" y="3548426"/>
              <a:ext cx="413533"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2ABE4B7-A7AB-16D8-5C78-D013D7EF06D5}"/>
                </a:ext>
              </a:extLst>
            </p:cNvPr>
            <p:cNvCxnSpPr>
              <a:cxnSpLocks/>
            </p:cNvCxnSpPr>
            <p:nvPr/>
          </p:nvCxnSpPr>
          <p:spPr bwMode="auto">
            <a:xfrm>
              <a:off x="6043439" y="3906555"/>
              <a:ext cx="413533"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3F982DB2-E5C8-C538-1BB2-BAA8049D452E}"/>
                </a:ext>
              </a:extLst>
            </p:cNvPr>
            <p:cNvCxnSpPr>
              <a:cxnSpLocks/>
            </p:cNvCxnSpPr>
            <p:nvPr/>
          </p:nvCxnSpPr>
          <p:spPr bwMode="auto">
            <a:xfrm>
              <a:off x="6043439" y="4980942"/>
              <a:ext cx="413533"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EC10FC4-5B01-79C9-4F33-11A8C20B09C8}"/>
                </a:ext>
              </a:extLst>
            </p:cNvPr>
            <p:cNvCxnSpPr>
              <a:cxnSpLocks/>
            </p:cNvCxnSpPr>
            <p:nvPr/>
          </p:nvCxnSpPr>
          <p:spPr bwMode="auto">
            <a:xfrm>
              <a:off x="6043439" y="5339072"/>
              <a:ext cx="413533"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91920BA-AD98-1155-C17A-26CBB99FC882}"/>
                </a:ext>
              </a:extLst>
            </p:cNvPr>
            <p:cNvCxnSpPr>
              <a:cxnSpLocks/>
            </p:cNvCxnSpPr>
            <p:nvPr/>
          </p:nvCxnSpPr>
          <p:spPr bwMode="auto">
            <a:xfrm>
              <a:off x="6043439" y="4264684"/>
              <a:ext cx="413533"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576B6BF-3E1F-7DB4-8ADB-6AD8D2FA1192}"/>
                </a:ext>
              </a:extLst>
            </p:cNvPr>
            <p:cNvCxnSpPr>
              <a:cxnSpLocks/>
            </p:cNvCxnSpPr>
            <p:nvPr/>
          </p:nvCxnSpPr>
          <p:spPr bwMode="auto">
            <a:xfrm>
              <a:off x="6043439" y="4622813"/>
              <a:ext cx="413533" cy="0"/>
            </a:xfrm>
            <a:prstGeom prst="line">
              <a:avLst/>
            </a:prstGeom>
            <a:noFill/>
            <a:ln w="28575" cap="flat" cmpd="sng" algn="ctr">
              <a:solidFill>
                <a:schemeClr val="bg1"/>
              </a:solidFill>
              <a:prstDash val="solid"/>
              <a:round/>
              <a:headEnd type="none" w="med" len="med"/>
              <a:tailEnd type="none" w="med" len="med"/>
            </a:ln>
            <a:effectLst/>
          </p:spPr>
        </p:cxnSp>
      </p:grpSp>
      <p:sp>
        <p:nvSpPr>
          <p:cNvPr id="158" name="TextBox 157">
            <a:extLst>
              <a:ext uri="{FF2B5EF4-FFF2-40B4-BE49-F238E27FC236}">
                <a16:creationId xmlns:a16="http://schemas.microsoft.com/office/drawing/2014/main" id="{D1697B41-6D35-AC9E-07F9-79931E236839}"/>
              </a:ext>
            </a:extLst>
          </p:cNvPr>
          <p:cNvSpPr txBox="1"/>
          <p:nvPr/>
        </p:nvSpPr>
        <p:spPr bwMode="auto">
          <a:xfrm>
            <a:off x="5406565" y="5407208"/>
            <a:ext cx="9060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ts val="0"/>
              </a:spcBef>
              <a:spcAft>
                <a:spcPct val="0"/>
              </a:spcAft>
              <a:buClrTx/>
              <a:buFontTx/>
              <a:buNone/>
            </a:pPr>
            <a:r>
              <a:rPr lang="en-US" sz="1200" dirty="0">
                <a:solidFill>
                  <a:schemeClr val="bg1"/>
                </a:solidFill>
                <a:latin typeface="Calibri" panose="020F0502020204030204" pitchFamily="34" charset="0"/>
              </a:rPr>
              <a:t>Patients at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Risk, n</a:t>
            </a:r>
          </a:p>
          <a:p>
            <a:pPr algn="r">
              <a:lnSpc>
                <a:spcPct val="100000"/>
              </a:lnSpc>
              <a:spcBef>
                <a:spcPts val="0"/>
              </a:spcBef>
              <a:spcAft>
                <a:spcPct val="0"/>
              </a:spcAft>
              <a:buClrTx/>
              <a:buFontTx/>
              <a:buNone/>
            </a:pPr>
            <a:r>
              <a:rPr lang="en-US" sz="1200" dirty="0">
                <a:solidFill>
                  <a:schemeClr val="accent1"/>
                </a:solidFill>
                <a:latin typeface="Calibri" panose="020F0502020204030204" pitchFamily="34" charset="0"/>
              </a:rPr>
              <a:t>With BL</a:t>
            </a:r>
          </a:p>
          <a:p>
            <a:pPr algn="r">
              <a:lnSpc>
                <a:spcPct val="100000"/>
              </a:lnSpc>
              <a:spcBef>
                <a:spcPts val="0"/>
              </a:spcBef>
              <a:spcAft>
                <a:spcPct val="0"/>
              </a:spcAft>
              <a:buClrTx/>
              <a:buFontTx/>
              <a:buNone/>
            </a:pPr>
            <a:r>
              <a:rPr lang="en-US" sz="1200" dirty="0">
                <a:solidFill>
                  <a:schemeClr val="accent3"/>
                </a:solidFill>
                <a:latin typeface="Calibri" panose="020F0502020204030204" pitchFamily="34" charset="0"/>
              </a:rPr>
              <a:t>Without BL</a:t>
            </a:r>
          </a:p>
        </p:txBody>
      </p:sp>
      <p:grpSp>
        <p:nvGrpSpPr>
          <p:cNvPr id="159" name="Group 158">
            <a:extLst>
              <a:ext uri="{FF2B5EF4-FFF2-40B4-BE49-F238E27FC236}">
                <a16:creationId xmlns:a16="http://schemas.microsoft.com/office/drawing/2014/main" id="{80D48F75-7D79-EC22-FA57-85BE083C4B22}"/>
              </a:ext>
            </a:extLst>
          </p:cNvPr>
          <p:cNvGrpSpPr/>
          <p:nvPr/>
        </p:nvGrpSpPr>
        <p:grpSpPr>
          <a:xfrm>
            <a:off x="6166891" y="5776540"/>
            <a:ext cx="5572964" cy="461665"/>
            <a:chOff x="6165052" y="5410791"/>
            <a:chExt cx="5572964" cy="461665"/>
          </a:xfrm>
        </p:grpSpPr>
        <p:sp>
          <p:nvSpPr>
            <p:cNvPr id="160" name="TextBox 159">
              <a:extLst>
                <a:ext uri="{FF2B5EF4-FFF2-40B4-BE49-F238E27FC236}">
                  <a16:creationId xmlns:a16="http://schemas.microsoft.com/office/drawing/2014/main" id="{F9E1F9FA-D911-4E72-EA8E-901F87BE10FF}"/>
                </a:ext>
              </a:extLst>
            </p:cNvPr>
            <p:cNvSpPr txBox="1"/>
            <p:nvPr/>
          </p:nvSpPr>
          <p:spPr bwMode="auto">
            <a:xfrm>
              <a:off x="6165052"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84</a:t>
              </a:r>
            </a:p>
          </p:txBody>
        </p:sp>
        <p:sp>
          <p:nvSpPr>
            <p:cNvPr id="161" name="TextBox 160">
              <a:extLst>
                <a:ext uri="{FF2B5EF4-FFF2-40B4-BE49-F238E27FC236}">
                  <a16:creationId xmlns:a16="http://schemas.microsoft.com/office/drawing/2014/main" id="{472D592C-103B-E94B-D509-959824816207}"/>
                </a:ext>
              </a:extLst>
            </p:cNvPr>
            <p:cNvSpPr txBox="1"/>
            <p:nvPr/>
          </p:nvSpPr>
          <p:spPr bwMode="auto">
            <a:xfrm>
              <a:off x="6446040"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80</a:t>
              </a:r>
            </a:p>
          </p:txBody>
        </p:sp>
        <p:sp>
          <p:nvSpPr>
            <p:cNvPr id="162" name="TextBox 161">
              <a:extLst>
                <a:ext uri="{FF2B5EF4-FFF2-40B4-BE49-F238E27FC236}">
                  <a16:creationId xmlns:a16="http://schemas.microsoft.com/office/drawing/2014/main" id="{F27C2979-670C-E149-B76C-1D3505AC4FF5}"/>
                </a:ext>
              </a:extLst>
            </p:cNvPr>
            <p:cNvSpPr txBox="1"/>
            <p:nvPr/>
          </p:nvSpPr>
          <p:spPr bwMode="auto">
            <a:xfrm>
              <a:off x="6723691"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57</a:t>
              </a:r>
            </a:p>
          </p:txBody>
        </p:sp>
        <p:sp>
          <p:nvSpPr>
            <p:cNvPr id="163" name="TextBox 162">
              <a:extLst>
                <a:ext uri="{FF2B5EF4-FFF2-40B4-BE49-F238E27FC236}">
                  <a16:creationId xmlns:a16="http://schemas.microsoft.com/office/drawing/2014/main" id="{FFEF3754-B785-950B-26AC-E21FF7B76D34}"/>
                </a:ext>
              </a:extLst>
            </p:cNvPr>
            <p:cNvSpPr txBox="1"/>
            <p:nvPr/>
          </p:nvSpPr>
          <p:spPr bwMode="auto">
            <a:xfrm>
              <a:off x="7004679"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55</a:t>
              </a:r>
            </a:p>
          </p:txBody>
        </p:sp>
        <p:sp>
          <p:nvSpPr>
            <p:cNvPr id="164" name="TextBox 163">
              <a:extLst>
                <a:ext uri="{FF2B5EF4-FFF2-40B4-BE49-F238E27FC236}">
                  <a16:creationId xmlns:a16="http://schemas.microsoft.com/office/drawing/2014/main" id="{C1998B81-5E5A-6F0C-EEE6-3491A20C9EAA}"/>
                </a:ext>
              </a:extLst>
            </p:cNvPr>
            <p:cNvSpPr txBox="1"/>
            <p:nvPr/>
          </p:nvSpPr>
          <p:spPr bwMode="auto">
            <a:xfrm>
              <a:off x="7283285"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28</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51</a:t>
              </a:r>
            </a:p>
          </p:txBody>
        </p:sp>
        <p:sp>
          <p:nvSpPr>
            <p:cNvPr id="165" name="TextBox 164">
              <a:extLst>
                <a:ext uri="{FF2B5EF4-FFF2-40B4-BE49-F238E27FC236}">
                  <a16:creationId xmlns:a16="http://schemas.microsoft.com/office/drawing/2014/main" id="{2F22F346-5E23-F3F7-67ED-DFD18B916004}"/>
                </a:ext>
              </a:extLst>
            </p:cNvPr>
            <p:cNvSpPr txBox="1"/>
            <p:nvPr/>
          </p:nvSpPr>
          <p:spPr bwMode="auto">
            <a:xfrm>
              <a:off x="7564273"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43</a:t>
              </a:r>
            </a:p>
          </p:txBody>
        </p:sp>
        <p:sp>
          <p:nvSpPr>
            <p:cNvPr id="166" name="TextBox 165">
              <a:extLst>
                <a:ext uri="{FF2B5EF4-FFF2-40B4-BE49-F238E27FC236}">
                  <a16:creationId xmlns:a16="http://schemas.microsoft.com/office/drawing/2014/main" id="{87A1C24A-EC04-F758-20D1-840C085F73F5}"/>
                </a:ext>
              </a:extLst>
            </p:cNvPr>
            <p:cNvSpPr txBox="1"/>
            <p:nvPr/>
          </p:nvSpPr>
          <p:spPr bwMode="auto">
            <a:xfrm>
              <a:off x="7841924"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31</a:t>
              </a:r>
            </a:p>
          </p:txBody>
        </p:sp>
        <p:sp>
          <p:nvSpPr>
            <p:cNvPr id="167" name="TextBox 166">
              <a:extLst>
                <a:ext uri="{FF2B5EF4-FFF2-40B4-BE49-F238E27FC236}">
                  <a16:creationId xmlns:a16="http://schemas.microsoft.com/office/drawing/2014/main" id="{D8233C39-F4A0-3D04-2E33-080D6CBC1E6E}"/>
                </a:ext>
              </a:extLst>
            </p:cNvPr>
            <p:cNvSpPr txBox="1"/>
            <p:nvPr/>
          </p:nvSpPr>
          <p:spPr bwMode="auto">
            <a:xfrm>
              <a:off x="8103860"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28</a:t>
              </a:r>
            </a:p>
          </p:txBody>
        </p:sp>
        <p:sp>
          <p:nvSpPr>
            <p:cNvPr id="168" name="TextBox 167">
              <a:extLst>
                <a:ext uri="{FF2B5EF4-FFF2-40B4-BE49-F238E27FC236}">
                  <a16:creationId xmlns:a16="http://schemas.microsoft.com/office/drawing/2014/main" id="{591F24F7-3B76-3F3E-F020-64F1ABFD5C16}"/>
                </a:ext>
              </a:extLst>
            </p:cNvPr>
            <p:cNvSpPr txBox="1"/>
            <p:nvPr/>
          </p:nvSpPr>
          <p:spPr bwMode="auto">
            <a:xfrm>
              <a:off x="8385713"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27</a:t>
              </a:r>
            </a:p>
          </p:txBody>
        </p:sp>
        <p:sp>
          <p:nvSpPr>
            <p:cNvPr id="169" name="TextBox 168">
              <a:extLst>
                <a:ext uri="{FF2B5EF4-FFF2-40B4-BE49-F238E27FC236}">
                  <a16:creationId xmlns:a16="http://schemas.microsoft.com/office/drawing/2014/main" id="{7FDD6698-B55B-0D42-8031-D3967EDD9C1E}"/>
                </a:ext>
              </a:extLst>
            </p:cNvPr>
            <p:cNvSpPr txBox="1"/>
            <p:nvPr/>
          </p:nvSpPr>
          <p:spPr bwMode="auto">
            <a:xfrm>
              <a:off x="8666701"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21</a:t>
              </a:r>
            </a:p>
          </p:txBody>
        </p:sp>
        <p:sp>
          <p:nvSpPr>
            <p:cNvPr id="170" name="TextBox 169">
              <a:extLst>
                <a:ext uri="{FF2B5EF4-FFF2-40B4-BE49-F238E27FC236}">
                  <a16:creationId xmlns:a16="http://schemas.microsoft.com/office/drawing/2014/main" id="{FDFBE5A2-0930-43CA-0EA7-20B118B7E091}"/>
                </a:ext>
              </a:extLst>
            </p:cNvPr>
            <p:cNvSpPr txBox="1"/>
            <p:nvPr/>
          </p:nvSpPr>
          <p:spPr bwMode="auto">
            <a:xfrm>
              <a:off x="8944352"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a:t>
              </a:r>
            </a:p>
          </p:txBody>
        </p:sp>
        <p:sp>
          <p:nvSpPr>
            <p:cNvPr id="171" name="TextBox 170">
              <a:extLst>
                <a:ext uri="{FF2B5EF4-FFF2-40B4-BE49-F238E27FC236}">
                  <a16:creationId xmlns:a16="http://schemas.microsoft.com/office/drawing/2014/main" id="{5AB72D92-11D8-56E4-8AA1-71ED49358503}"/>
                </a:ext>
              </a:extLst>
            </p:cNvPr>
            <p:cNvSpPr txBox="1"/>
            <p:nvPr/>
          </p:nvSpPr>
          <p:spPr bwMode="auto">
            <a:xfrm>
              <a:off x="9225340"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17</a:t>
              </a:r>
            </a:p>
          </p:txBody>
        </p:sp>
        <p:sp>
          <p:nvSpPr>
            <p:cNvPr id="172" name="TextBox 171">
              <a:extLst>
                <a:ext uri="{FF2B5EF4-FFF2-40B4-BE49-F238E27FC236}">
                  <a16:creationId xmlns:a16="http://schemas.microsoft.com/office/drawing/2014/main" id="{4113DF9C-C56E-5605-80E7-945B533BDC46}"/>
                </a:ext>
              </a:extLst>
            </p:cNvPr>
            <p:cNvSpPr txBox="1"/>
            <p:nvPr/>
          </p:nvSpPr>
          <p:spPr bwMode="auto">
            <a:xfrm>
              <a:off x="9503946"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173" name="TextBox 172">
              <a:extLst>
                <a:ext uri="{FF2B5EF4-FFF2-40B4-BE49-F238E27FC236}">
                  <a16:creationId xmlns:a16="http://schemas.microsoft.com/office/drawing/2014/main" id="{D1B9761B-FEEF-25F9-91B0-E970EDBD3681}"/>
                </a:ext>
              </a:extLst>
            </p:cNvPr>
            <p:cNvSpPr txBox="1"/>
            <p:nvPr/>
          </p:nvSpPr>
          <p:spPr bwMode="auto">
            <a:xfrm>
              <a:off x="9784934" y="541079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10</a:t>
              </a:r>
            </a:p>
          </p:txBody>
        </p:sp>
        <p:sp>
          <p:nvSpPr>
            <p:cNvPr id="174" name="TextBox 173">
              <a:extLst>
                <a:ext uri="{FF2B5EF4-FFF2-40B4-BE49-F238E27FC236}">
                  <a16:creationId xmlns:a16="http://schemas.microsoft.com/office/drawing/2014/main" id="{6921DB17-0559-8289-0A86-48384649483B}"/>
                </a:ext>
              </a:extLst>
            </p:cNvPr>
            <p:cNvSpPr txBox="1"/>
            <p:nvPr/>
          </p:nvSpPr>
          <p:spPr bwMode="auto">
            <a:xfrm>
              <a:off x="10101858" y="54107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a:t>
              </a:r>
            </a:p>
          </p:txBody>
        </p:sp>
        <p:sp>
          <p:nvSpPr>
            <p:cNvPr id="175" name="TextBox 174">
              <a:extLst>
                <a:ext uri="{FF2B5EF4-FFF2-40B4-BE49-F238E27FC236}">
                  <a16:creationId xmlns:a16="http://schemas.microsoft.com/office/drawing/2014/main" id="{417CF1E6-8B11-6935-6195-EE86E46EA588}"/>
                </a:ext>
              </a:extLst>
            </p:cNvPr>
            <p:cNvSpPr txBox="1"/>
            <p:nvPr/>
          </p:nvSpPr>
          <p:spPr bwMode="auto">
            <a:xfrm>
              <a:off x="10363794" y="54107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8</a:t>
              </a:r>
            </a:p>
          </p:txBody>
        </p:sp>
        <p:sp>
          <p:nvSpPr>
            <p:cNvPr id="176" name="TextBox 175">
              <a:extLst>
                <a:ext uri="{FF2B5EF4-FFF2-40B4-BE49-F238E27FC236}">
                  <a16:creationId xmlns:a16="http://schemas.microsoft.com/office/drawing/2014/main" id="{415587A6-E9FE-DF1D-4163-B3146DA2467F}"/>
                </a:ext>
              </a:extLst>
            </p:cNvPr>
            <p:cNvSpPr txBox="1"/>
            <p:nvPr/>
          </p:nvSpPr>
          <p:spPr bwMode="auto">
            <a:xfrm>
              <a:off x="10644702" y="54107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4</a:t>
              </a:r>
            </a:p>
          </p:txBody>
        </p:sp>
        <p:sp>
          <p:nvSpPr>
            <p:cNvPr id="177" name="TextBox 176">
              <a:extLst>
                <a:ext uri="{FF2B5EF4-FFF2-40B4-BE49-F238E27FC236}">
                  <a16:creationId xmlns:a16="http://schemas.microsoft.com/office/drawing/2014/main" id="{CFBB6823-470E-611C-9F98-6FE474864259}"/>
                </a:ext>
              </a:extLst>
            </p:cNvPr>
            <p:cNvSpPr txBox="1"/>
            <p:nvPr/>
          </p:nvSpPr>
          <p:spPr bwMode="auto">
            <a:xfrm>
              <a:off x="10925690" y="54107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178" name="TextBox 177">
              <a:extLst>
                <a:ext uri="{FF2B5EF4-FFF2-40B4-BE49-F238E27FC236}">
                  <a16:creationId xmlns:a16="http://schemas.microsoft.com/office/drawing/2014/main" id="{EA6479DC-56DC-3A7A-D040-30526FD4F738}"/>
                </a:ext>
              </a:extLst>
            </p:cNvPr>
            <p:cNvSpPr txBox="1"/>
            <p:nvPr/>
          </p:nvSpPr>
          <p:spPr bwMode="auto">
            <a:xfrm>
              <a:off x="11203341" y="54107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2</a:t>
              </a:r>
            </a:p>
          </p:txBody>
        </p:sp>
        <p:sp>
          <p:nvSpPr>
            <p:cNvPr id="179" name="TextBox 178">
              <a:extLst>
                <a:ext uri="{FF2B5EF4-FFF2-40B4-BE49-F238E27FC236}">
                  <a16:creationId xmlns:a16="http://schemas.microsoft.com/office/drawing/2014/main" id="{CC47BD3E-4460-AEB4-B3B0-78546B710950}"/>
                </a:ext>
              </a:extLst>
            </p:cNvPr>
            <p:cNvSpPr txBox="1"/>
            <p:nvPr/>
          </p:nvSpPr>
          <p:spPr bwMode="auto">
            <a:xfrm>
              <a:off x="11474802" y="54107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0</a:t>
              </a:r>
            </a:p>
          </p:txBody>
        </p:sp>
      </p:grpSp>
      <p:graphicFrame>
        <p:nvGraphicFramePr>
          <p:cNvPr id="188" name="Group 3">
            <a:extLst>
              <a:ext uri="{FF2B5EF4-FFF2-40B4-BE49-F238E27FC236}">
                <a16:creationId xmlns:a16="http://schemas.microsoft.com/office/drawing/2014/main" id="{CA987C2E-2D80-D44E-6540-A3DEEE663ACB}"/>
              </a:ext>
            </a:extLst>
          </p:cNvPr>
          <p:cNvGraphicFramePr>
            <a:graphicFrameLocks/>
          </p:cNvGraphicFramePr>
          <p:nvPr>
            <p:extLst>
              <p:ext uri="{D42A27DB-BD31-4B8C-83A1-F6EECF244321}">
                <p14:modId xmlns:p14="http://schemas.microsoft.com/office/powerpoint/2010/main" val="3769268472"/>
              </p:ext>
            </p:extLst>
          </p:nvPr>
        </p:nvGraphicFramePr>
        <p:xfrm>
          <a:off x="8190132" y="3518867"/>
          <a:ext cx="3424284" cy="914432"/>
        </p:xfrm>
        <a:graphic>
          <a:graphicData uri="http://schemas.openxmlformats.org/drawingml/2006/table">
            <a:tbl>
              <a:tblPr/>
              <a:tblGrid>
                <a:gridCol w="1338065">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gridCol w="107021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With BL Brain Mets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Without BL Brain Mets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Median PFS,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5.4 (3.1-7.0)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5.6 (4.9-8.3)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pSp>
        <p:nvGrpSpPr>
          <p:cNvPr id="194" name="Group 193">
            <a:extLst>
              <a:ext uri="{FF2B5EF4-FFF2-40B4-BE49-F238E27FC236}">
                <a16:creationId xmlns:a16="http://schemas.microsoft.com/office/drawing/2014/main" id="{A96876CA-9E8F-6CFA-D351-08C522107966}"/>
              </a:ext>
            </a:extLst>
          </p:cNvPr>
          <p:cNvGrpSpPr/>
          <p:nvPr/>
        </p:nvGrpSpPr>
        <p:grpSpPr>
          <a:xfrm>
            <a:off x="6472238" y="3533775"/>
            <a:ext cx="4933950" cy="1695450"/>
            <a:chOff x="6472238" y="3533775"/>
            <a:chExt cx="4933950" cy="1695450"/>
          </a:xfrm>
        </p:grpSpPr>
        <p:sp>
          <p:nvSpPr>
            <p:cNvPr id="191" name="Freeform: Shape 190">
              <a:extLst>
                <a:ext uri="{FF2B5EF4-FFF2-40B4-BE49-F238E27FC236}">
                  <a16:creationId xmlns:a16="http://schemas.microsoft.com/office/drawing/2014/main" id="{9172BB07-7F03-E654-4253-D11F0A2D73A8}"/>
                </a:ext>
              </a:extLst>
            </p:cNvPr>
            <p:cNvSpPr/>
            <p:nvPr/>
          </p:nvSpPr>
          <p:spPr bwMode="auto">
            <a:xfrm>
              <a:off x="6753225" y="3800475"/>
              <a:ext cx="4652963" cy="1428750"/>
            </a:xfrm>
            <a:custGeom>
              <a:avLst/>
              <a:gdLst>
                <a:gd name="connsiteX0" fmla="*/ 4652963 w 4652963"/>
                <a:gd name="connsiteY0" fmla="*/ 1428750 h 1428750"/>
                <a:gd name="connsiteX1" fmla="*/ 4291013 w 4652963"/>
                <a:gd name="connsiteY1" fmla="*/ 1428750 h 1428750"/>
                <a:gd name="connsiteX2" fmla="*/ 4291013 w 4652963"/>
                <a:gd name="connsiteY2" fmla="*/ 1366838 h 1428750"/>
                <a:gd name="connsiteX3" fmla="*/ 3943350 w 4652963"/>
                <a:gd name="connsiteY3" fmla="*/ 1366838 h 1428750"/>
                <a:gd name="connsiteX4" fmla="*/ 3943350 w 4652963"/>
                <a:gd name="connsiteY4" fmla="*/ 1333500 h 1428750"/>
                <a:gd name="connsiteX5" fmla="*/ 3862388 w 4652963"/>
                <a:gd name="connsiteY5" fmla="*/ 1333500 h 1428750"/>
                <a:gd name="connsiteX6" fmla="*/ 3862388 w 4652963"/>
                <a:gd name="connsiteY6" fmla="*/ 1281113 h 1428750"/>
                <a:gd name="connsiteX7" fmla="*/ 3824288 w 4652963"/>
                <a:gd name="connsiteY7" fmla="*/ 1281113 h 1428750"/>
                <a:gd name="connsiteX8" fmla="*/ 3824288 w 4652963"/>
                <a:gd name="connsiteY8" fmla="*/ 1238250 h 1428750"/>
                <a:gd name="connsiteX9" fmla="*/ 3433763 w 4652963"/>
                <a:gd name="connsiteY9" fmla="*/ 1238250 h 1428750"/>
                <a:gd name="connsiteX10" fmla="*/ 3433763 w 4652963"/>
                <a:gd name="connsiteY10" fmla="*/ 1204913 h 1428750"/>
                <a:gd name="connsiteX11" fmla="*/ 3043238 w 4652963"/>
                <a:gd name="connsiteY11" fmla="*/ 1204913 h 1428750"/>
                <a:gd name="connsiteX12" fmla="*/ 3043238 w 4652963"/>
                <a:gd name="connsiteY12" fmla="*/ 1166813 h 1428750"/>
                <a:gd name="connsiteX13" fmla="*/ 3024188 w 4652963"/>
                <a:gd name="connsiteY13" fmla="*/ 1166813 h 1428750"/>
                <a:gd name="connsiteX14" fmla="*/ 3024188 w 4652963"/>
                <a:gd name="connsiteY14" fmla="*/ 1128713 h 1428750"/>
                <a:gd name="connsiteX15" fmla="*/ 2795588 w 4652963"/>
                <a:gd name="connsiteY15" fmla="*/ 1128713 h 1428750"/>
                <a:gd name="connsiteX16" fmla="*/ 2795588 w 4652963"/>
                <a:gd name="connsiteY16" fmla="*/ 1095375 h 1428750"/>
                <a:gd name="connsiteX17" fmla="*/ 2714625 w 4652963"/>
                <a:gd name="connsiteY17" fmla="*/ 1095375 h 1428750"/>
                <a:gd name="connsiteX18" fmla="*/ 2714625 w 4652963"/>
                <a:gd name="connsiteY18" fmla="*/ 1071563 h 1428750"/>
                <a:gd name="connsiteX19" fmla="*/ 2681288 w 4652963"/>
                <a:gd name="connsiteY19" fmla="*/ 1071563 h 1428750"/>
                <a:gd name="connsiteX20" fmla="*/ 2681288 w 4652963"/>
                <a:gd name="connsiteY20" fmla="*/ 1038225 h 1428750"/>
                <a:gd name="connsiteX21" fmla="*/ 2657475 w 4652963"/>
                <a:gd name="connsiteY21" fmla="*/ 1038225 h 1428750"/>
                <a:gd name="connsiteX22" fmla="*/ 2657475 w 4652963"/>
                <a:gd name="connsiteY22" fmla="*/ 1004888 h 1428750"/>
                <a:gd name="connsiteX23" fmla="*/ 2276475 w 4652963"/>
                <a:gd name="connsiteY23" fmla="*/ 1004888 h 1428750"/>
                <a:gd name="connsiteX24" fmla="*/ 2276475 w 4652963"/>
                <a:gd name="connsiteY24" fmla="*/ 971550 h 1428750"/>
                <a:gd name="connsiteX25" fmla="*/ 2262188 w 4652963"/>
                <a:gd name="connsiteY25" fmla="*/ 971550 h 1428750"/>
                <a:gd name="connsiteX26" fmla="*/ 2262188 w 4652963"/>
                <a:gd name="connsiteY26" fmla="*/ 933450 h 1428750"/>
                <a:gd name="connsiteX27" fmla="*/ 2224088 w 4652963"/>
                <a:gd name="connsiteY27" fmla="*/ 933450 h 1428750"/>
                <a:gd name="connsiteX28" fmla="*/ 2224088 w 4652963"/>
                <a:gd name="connsiteY28" fmla="*/ 909638 h 1428750"/>
                <a:gd name="connsiteX29" fmla="*/ 1900238 w 4652963"/>
                <a:gd name="connsiteY29" fmla="*/ 909638 h 1428750"/>
                <a:gd name="connsiteX30" fmla="*/ 1900238 w 4652963"/>
                <a:gd name="connsiteY30" fmla="*/ 866775 h 1428750"/>
                <a:gd name="connsiteX31" fmla="*/ 1890713 w 4652963"/>
                <a:gd name="connsiteY31" fmla="*/ 876300 h 1428750"/>
                <a:gd name="connsiteX32" fmla="*/ 1890713 w 4652963"/>
                <a:gd name="connsiteY32" fmla="*/ 814388 h 1428750"/>
                <a:gd name="connsiteX33" fmla="*/ 1833563 w 4652963"/>
                <a:gd name="connsiteY33" fmla="*/ 814388 h 1428750"/>
                <a:gd name="connsiteX34" fmla="*/ 1833563 w 4652963"/>
                <a:gd name="connsiteY34" fmla="*/ 795338 h 1428750"/>
                <a:gd name="connsiteX35" fmla="*/ 1538288 w 4652963"/>
                <a:gd name="connsiteY35" fmla="*/ 795338 h 1428750"/>
                <a:gd name="connsiteX36" fmla="*/ 1538288 w 4652963"/>
                <a:gd name="connsiteY36" fmla="*/ 762000 h 1428750"/>
                <a:gd name="connsiteX37" fmla="*/ 1495425 w 4652963"/>
                <a:gd name="connsiteY37" fmla="*/ 762000 h 1428750"/>
                <a:gd name="connsiteX38" fmla="*/ 1495425 w 4652963"/>
                <a:gd name="connsiteY38" fmla="*/ 728663 h 1428750"/>
                <a:gd name="connsiteX39" fmla="*/ 1323975 w 4652963"/>
                <a:gd name="connsiteY39" fmla="*/ 728663 h 1428750"/>
                <a:gd name="connsiteX40" fmla="*/ 1323975 w 4652963"/>
                <a:gd name="connsiteY40" fmla="*/ 704850 h 1428750"/>
                <a:gd name="connsiteX41" fmla="*/ 1228725 w 4652963"/>
                <a:gd name="connsiteY41" fmla="*/ 704850 h 1428750"/>
                <a:gd name="connsiteX42" fmla="*/ 1228725 w 4652963"/>
                <a:gd name="connsiteY42" fmla="*/ 676275 h 1428750"/>
                <a:gd name="connsiteX43" fmla="*/ 1185863 w 4652963"/>
                <a:gd name="connsiteY43" fmla="*/ 676275 h 1428750"/>
                <a:gd name="connsiteX44" fmla="*/ 1185863 w 4652963"/>
                <a:gd name="connsiteY44" fmla="*/ 647700 h 1428750"/>
                <a:gd name="connsiteX45" fmla="*/ 1133475 w 4652963"/>
                <a:gd name="connsiteY45" fmla="*/ 647700 h 1428750"/>
                <a:gd name="connsiteX46" fmla="*/ 1133475 w 4652963"/>
                <a:gd name="connsiteY46" fmla="*/ 623888 h 1428750"/>
                <a:gd name="connsiteX47" fmla="*/ 1123950 w 4652963"/>
                <a:gd name="connsiteY47" fmla="*/ 623888 h 1428750"/>
                <a:gd name="connsiteX48" fmla="*/ 1123950 w 4652963"/>
                <a:gd name="connsiteY48" fmla="*/ 571500 h 1428750"/>
                <a:gd name="connsiteX49" fmla="*/ 1090613 w 4652963"/>
                <a:gd name="connsiteY49" fmla="*/ 571500 h 1428750"/>
                <a:gd name="connsiteX50" fmla="*/ 1090613 w 4652963"/>
                <a:gd name="connsiteY50" fmla="*/ 542925 h 1428750"/>
                <a:gd name="connsiteX51" fmla="*/ 1081088 w 4652963"/>
                <a:gd name="connsiteY51" fmla="*/ 542925 h 1428750"/>
                <a:gd name="connsiteX52" fmla="*/ 1081088 w 4652963"/>
                <a:gd name="connsiteY52" fmla="*/ 519113 h 1428750"/>
                <a:gd name="connsiteX53" fmla="*/ 1076325 w 4652963"/>
                <a:gd name="connsiteY53" fmla="*/ 519113 h 1428750"/>
                <a:gd name="connsiteX54" fmla="*/ 1076325 w 4652963"/>
                <a:gd name="connsiteY54" fmla="*/ 471488 h 1428750"/>
                <a:gd name="connsiteX55" fmla="*/ 1066800 w 4652963"/>
                <a:gd name="connsiteY55" fmla="*/ 471488 h 1428750"/>
                <a:gd name="connsiteX56" fmla="*/ 1066800 w 4652963"/>
                <a:gd name="connsiteY56" fmla="*/ 442913 h 1428750"/>
                <a:gd name="connsiteX57" fmla="*/ 957263 w 4652963"/>
                <a:gd name="connsiteY57" fmla="*/ 442913 h 1428750"/>
                <a:gd name="connsiteX58" fmla="*/ 957263 w 4652963"/>
                <a:gd name="connsiteY58" fmla="*/ 423863 h 1428750"/>
                <a:gd name="connsiteX59" fmla="*/ 804863 w 4652963"/>
                <a:gd name="connsiteY59" fmla="*/ 423863 h 1428750"/>
                <a:gd name="connsiteX60" fmla="*/ 804863 w 4652963"/>
                <a:gd name="connsiteY60" fmla="*/ 395288 h 1428750"/>
                <a:gd name="connsiteX61" fmla="*/ 785813 w 4652963"/>
                <a:gd name="connsiteY61" fmla="*/ 395288 h 1428750"/>
                <a:gd name="connsiteX62" fmla="*/ 785813 w 4652963"/>
                <a:gd name="connsiteY62" fmla="*/ 361950 h 1428750"/>
                <a:gd name="connsiteX63" fmla="*/ 766763 w 4652963"/>
                <a:gd name="connsiteY63" fmla="*/ 361950 h 1428750"/>
                <a:gd name="connsiteX64" fmla="*/ 766763 w 4652963"/>
                <a:gd name="connsiteY64" fmla="*/ 342900 h 1428750"/>
                <a:gd name="connsiteX65" fmla="*/ 757238 w 4652963"/>
                <a:gd name="connsiteY65" fmla="*/ 342900 h 1428750"/>
                <a:gd name="connsiteX66" fmla="*/ 757238 w 4652963"/>
                <a:gd name="connsiteY66" fmla="*/ 314325 h 1428750"/>
                <a:gd name="connsiteX67" fmla="*/ 728663 w 4652963"/>
                <a:gd name="connsiteY67" fmla="*/ 314325 h 1428750"/>
                <a:gd name="connsiteX68" fmla="*/ 728663 w 4652963"/>
                <a:gd name="connsiteY68" fmla="*/ 266700 h 1428750"/>
                <a:gd name="connsiteX69" fmla="*/ 709613 w 4652963"/>
                <a:gd name="connsiteY69" fmla="*/ 266700 h 1428750"/>
                <a:gd name="connsiteX70" fmla="*/ 709613 w 4652963"/>
                <a:gd name="connsiteY70" fmla="*/ 247650 h 1428750"/>
                <a:gd name="connsiteX71" fmla="*/ 681038 w 4652963"/>
                <a:gd name="connsiteY71" fmla="*/ 247650 h 1428750"/>
                <a:gd name="connsiteX72" fmla="*/ 681038 w 4652963"/>
                <a:gd name="connsiteY72" fmla="*/ 219075 h 1428750"/>
                <a:gd name="connsiteX73" fmla="*/ 571500 w 4652963"/>
                <a:gd name="connsiteY73" fmla="*/ 219075 h 1428750"/>
                <a:gd name="connsiteX74" fmla="*/ 571500 w 4652963"/>
                <a:gd name="connsiteY74" fmla="*/ 190500 h 1428750"/>
                <a:gd name="connsiteX75" fmla="*/ 371475 w 4652963"/>
                <a:gd name="connsiteY75" fmla="*/ 190500 h 1428750"/>
                <a:gd name="connsiteX76" fmla="*/ 371475 w 4652963"/>
                <a:gd name="connsiteY76" fmla="*/ 138113 h 1428750"/>
                <a:gd name="connsiteX77" fmla="*/ 347663 w 4652963"/>
                <a:gd name="connsiteY77" fmla="*/ 138113 h 1428750"/>
                <a:gd name="connsiteX78" fmla="*/ 347663 w 4652963"/>
                <a:gd name="connsiteY78" fmla="*/ 123825 h 1428750"/>
                <a:gd name="connsiteX79" fmla="*/ 309563 w 4652963"/>
                <a:gd name="connsiteY79" fmla="*/ 123825 h 1428750"/>
                <a:gd name="connsiteX80" fmla="*/ 309563 w 4652963"/>
                <a:gd name="connsiteY80" fmla="*/ 90488 h 1428750"/>
                <a:gd name="connsiteX81" fmla="*/ 285750 w 4652963"/>
                <a:gd name="connsiteY81" fmla="*/ 90488 h 1428750"/>
                <a:gd name="connsiteX82" fmla="*/ 285750 w 4652963"/>
                <a:gd name="connsiteY82" fmla="*/ 71438 h 1428750"/>
                <a:gd name="connsiteX83" fmla="*/ 185738 w 4652963"/>
                <a:gd name="connsiteY83" fmla="*/ 71438 h 1428750"/>
                <a:gd name="connsiteX84" fmla="*/ 185738 w 4652963"/>
                <a:gd name="connsiteY84" fmla="*/ 19050 h 1428750"/>
                <a:gd name="connsiteX85" fmla="*/ 133350 w 4652963"/>
                <a:gd name="connsiteY85" fmla="*/ 19050 h 1428750"/>
                <a:gd name="connsiteX86" fmla="*/ 142875 w 4652963"/>
                <a:gd name="connsiteY86" fmla="*/ 9525 h 1428750"/>
                <a:gd name="connsiteX87" fmla="*/ 0 w 4652963"/>
                <a:gd name="connsiteY87" fmla="*/ 9525 h 1428750"/>
                <a:gd name="connsiteX88" fmla="*/ 0 w 4652963"/>
                <a:gd name="connsiteY88" fmla="*/ 0 h 1428750"/>
                <a:gd name="connsiteX0" fmla="*/ 4652963 w 4652963"/>
                <a:gd name="connsiteY0" fmla="*/ 1428750 h 1428750"/>
                <a:gd name="connsiteX1" fmla="*/ 4291013 w 4652963"/>
                <a:gd name="connsiteY1" fmla="*/ 1428750 h 1428750"/>
                <a:gd name="connsiteX2" fmla="*/ 4291013 w 4652963"/>
                <a:gd name="connsiteY2" fmla="*/ 1366838 h 1428750"/>
                <a:gd name="connsiteX3" fmla="*/ 3943350 w 4652963"/>
                <a:gd name="connsiteY3" fmla="*/ 1366838 h 1428750"/>
                <a:gd name="connsiteX4" fmla="*/ 3943350 w 4652963"/>
                <a:gd name="connsiteY4" fmla="*/ 1333500 h 1428750"/>
                <a:gd name="connsiteX5" fmla="*/ 3862388 w 4652963"/>
                <a:gd name="connsiteY5" fmla="*/ 1333500 h 1428750"/>
                <a:gd name="connsiteX6" fmla="*/ 3862388 w 4652963"/>
                <a:gd name="connsiteY6" fmla="*/ 1281113 h 1428750"/>
                <a:gd name="connsiteX7" fmla="*/ 3824288 w 4652963"/>
                <a:gd name="connsiteY7" fmla="*/ 1281113 h 1428750"/>
                <a:gd name="connsiteX8" fmla="*/ 3824288 w 4652963"/>
                <a:gd name="connsiteY8" fmla="*/ 1238250 h 1428750"/>
                <a:gd name="connsiteX9" fmla="*/ 3433763 w 4652963"/>
                <a:gd name="connsiteY9" fmla="*/ 1238250 h 1428750"/>
                <a:gd name="connsiteX10" fmla="*/ 3433763 w 4652963"/>
                <a:gd name="connsiteY10" fmla="*/ 1204913 h 1428750"/>
                <a:gd name="connsiteX11" fmla="*/ 3043238 w 4652963"/>
                <a:gd name="connsiteY11" fmla="*/ 1204913 h 1428750"/>
                <a:gd name="connsiteX12" fmla="*/ 3043238 w 4652963"/>
                <a:gd name="connsiteY12" fmla="*/ 1166813 h 1428750"/>
                <a:gd name="connsiteX13" fmla="*/ 3024188 w 4652963"/>
                <a:gd name="connsiteY13" fmla="*/ 1166813 h 1428750"/>
                <a:gd name="connsiteX14" fmla="*/ 3024188 w 4652963"/>
                <a:gd name="connsiteY14" fmla="*/ 1128713 h 1428750"/>
                <a:gd name="connsiteX15" fmla="*/ 2795588 w 4652963"/>
                <a:gd name="connsiteY15" fmla="*/ 1128713 h 1428750"/>
                <a:gd name="connsiteX16" fmla="*/ 2795588 w 4652963"/>
                <a:gd name="connsiteY16" fmla="*/ 1095375 h 1428750"/>
                <a:gd name="connsiteX17" fmla="*/ 2714625 w 4652963"/>
                <a:gd name="connsiteY17" fmla="*/ 1095375 h 1428750"/>
                <a:gd name="connsiteX18" fmla="*/ 2714625 w 4652963"/>
                <a:gd name="connsiteY18" fmla="*/ 1071563 h 1428750"/>
                <a:gd name="connsiteX19" fmla="*/ 2681288 w 4652963"/>
                <a:gd name="connsiteY19" fmla="*/ 1071563 h 1428750"/>
                <a:gd name="connsiteX20" fmla="*/ 2681288 w 4652963"/>
                <a:gd name="connsiteY20" fmla="*/ 1038225 h 1428750"/>
                <a:gd name="connsiteX21" fmla="*/ 2657475 w 4652963"/>
                <a:gd name="connsiteY21" fmla="*/ 1038225 h 1428750"/>
                <a:gd name="connsiteX22" fmla="*/ 2657475 w 4652963"/>
                <a:gd name="connsiteY22" fmla="*/ 1004888 h 1428750"/>
                <a:gd name="connsiteX23" fmla="*/ 2276475 w 4652963"/>
                <a:gd name="connsiteY23" fmla="*/ 1004888 h 1428750"/>
                <a:gd name="connsiteX24" fmla="*/ 2276475 w 4652963"/>
                <a:gd name="connsiteY24" fmla="*/ 971550 h 1428750"/>
                <a:gd name="connsiteX25" fmla="*/ 2262188 w 4652963"/>
                <a:gd name="connsiteY25" fmla="*/ 971550 h 1428750"/>
                <a:gd name="connsiteX26" fmla="*/ 2262188 w 4652963"/>
                <a:gd name="connsiteY26" fmla="*/ 933450 h 1428750"/>
                <a:gd name="connsiteX27" fmla="*/ 2224088 w 4652963"/>
                <a:gd name="connsiteY27" fmla="*/ 933450 h 1428750"/>
                <a:gd name="connsiteX28" fmla="*/ 2224088 w 4652963"/>
                <a:gd name="connsiteY28" fmla="*/ 909638 h 1428750"/>
                <a:gd name="connsiteX29" fmla="*/ 1900238 w 4652963"/>
                <a:gd name="connsiteY29" fmla="*/ 909638 h 1428750"/>
                <a:gd name="connsiteX30" fmla="*/ 1900238 w 4652963"/>
                <a:gd name="connsiteY30" fmla="*/ 866775 h 1428750"/>
                <a:gd name="connsiteX31" fmla="*/ 1890713 w 4652963"/>
                <a:gd name="connsiteY31" fmla="*/ 876300 h 1428750"/>
                <a:gd name="connsiteX32" fmla="*/ 1890713 w 4652963"/>
                <a:gd name="connsiteY32" fmla="*/ 814388 h 1428750"/>
                <a:gd name="connsiteX33" fmla="*/ 1833563 w 4652963"/>
                <a:gd name="connsiteY33" fmla="*/ 814388 h 1428750"/>
                <a:gd name="connsiteX34" fmla="*/ 1833563 w 4652963"/>
                <a:gd name="connsiteY34" fmla="*/ 795338 h 1428750"/>
                <a:gd name="connsiteX35" fmla="*/ 1538288 w 4652963"/>
                <a:gd name="connsiteY35" fmla="*/ 795338 h 1428750"/>
                <a:gd name="connsiteX36" fmla="*/ 1538288 w 4652963"/>
                <a:gd name="connsiteY36" fmla="*/ 762000 h 1428750"/>
                <a:gd name="connsiteX37" fmla="*/ 1495425 w 4652963"/>
                <a:gd name="connsiteY37" fmla="*/ 762000 h 1428750"/>
                <a:gd name="connsiteX38" fmla="*/ 1495425 w 4652963"/>
                <a:gd name="connsiteY38" fmla="*/ 728663 h 1428750"/>
                <a:gd name="connsiteX39" fmla="*/ 1323975 w 4652963"/>
                <a:gd name="connsiteY39" fmla="*/ 728663 h 1428750"/>
                <a:gd name="connsiteX40" fmla="*/ 1323975 w 4652963"/>
                <a:gd name="connsiteY40" fmla="*/ 704850 h 1428750"/>
                <a:gd name="connsiteX41" fmla="*/ 1228725 w 4652963"/>
                <a:gd name="connsiteY41" fmla="*/ 704850 h 1428750"/>
                <a:gd name="connsiteX42" fmla="*/ 1228725 w 4652963"/>
                <a:gd name="connsiteY42" fmla="*/ 676275 h 1428750"/>
                <a:gd name="connsiteX43" fmla="*/ 1185863 w 4652963"/>
                <a:gd name="connsiteY43" fmla="*/ 676275 h 1428750"/>
                <a:gd name="connsiteX44" fmla="*/ 1185863 w 4652963"/>
                <a:gd name="connsiteY44" fmla="*/ 647700 h 1428750"/>
                <a:gd name="connsiteX45" fmla="*/ 1133475 w 4652963"/>
                <a:gd name="connsiteY45" fmla="*/ 647700 h 1428750"/>
                <a:gd name="connsiteX46" fmla="*/ 1133475 w 4652963"/>
                <a:gd name="connsiteY46" fmla="*/ 623888 h 1428750"/>
                <a:gd name="connsiteX47" fmla="*/ 1123950 w 4652963"/>
                <a:gd name="connsiteY47" fmla="*/ 623888 h 1428750"/>
                <a:gd name="connsiteX48" fmla="*/ 1123950 w 4652963"/>
                <a:gd name="connsiteY48" fmla="*/ 571500 h 1428750"/>
                <a:gd name="connsiteX49" fmla="*/ 1090613 w 4652963"/>
                <a:gd name="connsiteY49" fmla="*/ 571500 h 1428750"/>
                <a:gd name="connsiteX50" fmla="*/ 1090613 w 4652963"/>
                <a:gd name="connsiteY50" fmla="*/ 542925 h 1428750"/>
                <a:gd name="connsiteX51" fmla="*/ 1081088 w 4652963"/>
                <a:gd name="connsiteY51" fmla="*/ 542925 h 1428750"/>
                <a:gd name="connsiteX52" fmla="*/ 1081088 w 4652963"/>
                <a:gd name="connsiteY52" fmla="*/ 519113 h 1428750"/>
                <a:gd name="connsiteX53" fmla="*/ 1076325 w 4652963"/>
                <a:gd name="connsiteY53" fmla="*/ 519113 h 1428750"/>
                <a:gd name="connsiteX54" fmla="*/ 1076325 w 4652963"/>
                <a:gd name="connsiteY54" fmla="*/ 471488 h 1428750"/>
                <a:gd name="connsiteX55" fmla="*/ 1066800 w 4652963"/>
                <a:gd name="connsiteY55" fmla="*/ 471488 h 1428750"/>
                <a:gd name="connsiteX56" fmla="*/ 1066800 w 4652963"/>
                <a:gd name="connsiteY56" fmla="*/ 442913 h 1428750"/>
                <a:gd name="connsiteX57" fmla="*/ 957263 w 4652963"/>
                <a:gd name="connsiteY57" fmla="*/ 442913 h 1428750"/>
                <a:gd name="connsiteX58" fmla="*/ 957263 w 4652963"/>
                <a:gd name="connsiteY58" fmla="*/ 423863 h 1428750"/>
                <a:gd name="connsiteX59" fmla="*/ 804863 w 4652963"/>
                <a:gd name="connsiteY59" fmla="*/ 423863 h 1428750"/>
                <a:gd name="connsiteX60" fmla="*/ 804863 w 4652963"/>
                <a:gd name="connsiteY60" fmla="*/ 395288 h 1428750"/>
                <a:gd name="connsiteX61" fmla="*/ 785813 w 4652963"/>
                <a:gd name="connsiteY61" fmla="*/ 395288 h 1428750"/>
                <a:gd name="connsiteX62" fmla="*/ 785813 w 4652963"/>
                <a:gd name="connsiteY62" fmla="*/ 361950 h 1428750"/>
                <a:gd name="connsiteX63" fmla="*/ 766763 w 4652963"/>
                <a:gd name="connsiteY63" fmla="*/ 361950 h 1428750"/>
                <a:gd name="connsiteX64" fmla="*/ 766763 w 4652963"/>
                <a:gd name="connsiteY64" fmla="*/ 342900 h 1428750"/>
                <a:gd name="connsiteX65" fmla="*/ 757238 w 4652963"/>
                <a:gd name="connsiteY65" fmla="*/ 342900 h 1428750"/>
                <a:gd name="connsiteX66" fmla="*/ 757238 w 4652963"/>
                <a:gd name="connsiteY66" fmla="*/ 314325 h 1428750"/>
                <a:gd name="connsiteX67" fmla="*/ 728663 w 4652963"/>
                <a:gd name="connsiteY67" fmla="*/ 314325 h 1428750"/>
                <a:gd name="connsiteX68" fmla="*/ 728663 w 4652963"/>
                <a:gd name="connsiteY68" fmla="*/ 266700 h 1428750"/>
                <a:gd name="connsiteX69" fmla="*/ 709613 w 4652963"/>
                <a:gd name="connsiteY69" fmla="*/ 266700 h 1428750"/>
                <a:gd name="connsiteX70" fmla="*/ 709613 w 4652963"/>
                <a:gd name="connsiteY70" fmla="*/ 247650 h 1428750"/>
                <a:gd name="connsiteX71" fmla="*/ 681038 w 4652963"/>
                <a:gd name="connsiteY71" fmla="*/ 247650 h 1428750"/>
                <a:gd name="connsiteX72" fmla="*/ 681038 w 4652963"/>
                <a:gd name="connsiteY72" fmla="*/ 219075 h 1428750"/>
                <a:gd name="connsiteX73" fmla="*/ 571500 w 4652963"/>
                <a:gd name="connsiteY73" fmla="*/ 219075 h 1428750"/>
                <a:gd name="connsiteX74" fmla="*/ 571500 w 4652963"/>
                <a:gd name="connsiteY74" fmla="*/ 190500 h 1428750"/>
                <a:gd name="connsiteX75" fmla="*/ 371475 w 4652963"/>
                <a:gd name="connsiteY75" fmla="*/ 190500 h 1428750"/>
                <a:gd name="connsiteX76" fmla="*/ 371475 w 4652963"/>
                <a:gd name="connsiteY76" fmla="*/ 138113 h 1428750"/>
                <a:gd name="connsiteX77" fmla="*/ 347663 w 4652963"/>
                <a:gd name="connsiteY77" fmla="*/ 138113 h 1428750"/>
                <a:gd name="connsiteX78" fmla="*/ 347663 w 4652963"/>
                <a:gd name="connsiteY78" fmla="*/ 123825 h 1428750"/>
                <a:gd name="connsiteX79" fmla="*/ 309563 w 4652963"/>
                <a:gd name="connsiteY79" fmla="*/ 123825 h 1428750"/>
                <a:gd name="connsiteX80" fmla="*/ 309563 w 4652963"/>
                <a:gd name="connsiteY80" fmla="*/ 90488 h 1428750"/>
                <a:gd name="connsiteX81" fmla="*/ 285750 w 4652963"/>
                <a:gd name="connsiteY81" fmla="*/ 90488 h 1428750"/>
                <a:gd name="connsiteX82" fmla="*/ 285750 w 4652963"/>
                <a:gd name="connsiteY82" fmla="*/ 71438 h 1428750"/>
                <a:gd name="connsiteX83" fmla="*/ 185738 w 4652963"/>
                <a:gd name="connsiteY83" fmla="*/ 71438 h 1428750"/>
                <a:gd name="connsiteX84" fmla="*/ 185738 w 4652963"/>
                <a:gd name="connsiteY84" fmla="*/ 19050 h 1428750"/>
                <a:gd name="connsiteX85" fmla="*/ 133350 w 4652963"/>
                <a:gd name="connsiteY85" fmla="*/ 19050 h 1428750"/>
                <a:gd name="connsiteX86" fmla="*/ 135731 w 4652963"/>
                <a:gd name="connsiteY86" fmla="*/ 9525 h 1428750"/>
                <a:gd name="connsiteX87" fmla="*/ 0 w 4652963"/>
                <a:gd name="connsiteY87" fmla="*/ 9525 h 1428750"/>
                <a:gd name="connsiteX88" fmla="*/ 0 w 4652963"/>
                <a:gd name="connsiteY88" fmla="*/ 0 h 1428750"/>
                <a:gd name="connsiteX0" fmla="*/ 4652963 w 4652963"/>
                <a:gd name="connsiteY0" fmla="*/ 1428750 h 1428750"/>
                <a:gd name="connsiteX1" fmla="*/ 4291013 w 4652963"/>
                <a:gd name="connsiteY1" fmla="*/ 1428750 h 1428750"/>
                <a:gd name="connsiteX2" fmla="*/ 4291013 w 4652963"/>
                <a:gd name="connsiteY2" fmla="*/ 1366838 h 1428750"/>
                <a:gd name="connsiteX3" fmla="*/ 3943350 w 4652963"/>
                <a:gd name="connsiteY3" fmla="*/ 1366838 h 1428750"/>
                <a:gd name="connsiteX4" fmla="*/ 3943350 w 4652963"/>
                <a:gd name="connsiteY4" fmla="*/ 1333500 h 1428750"/>
                <a:gd name="connsiteX5" fmla="*/ 3862388 w 4652963"/>
                <a:gd name="connsiteY5" fmla="*/ 1333500 h 1428750"/>
                <a:gd name="connsiteX6" fmla="*/ 3862388 w 4652963"/>
                <a:gd name="connsiteY6" fmla="*/ 1281113 h 1428750"/>
                <a:gd name="connsiteX7" fmla="*/ 3824288 w 4652963"/>
                <a:gd name="connsiteY7" fmla="*/ 1281113 h 1428750"/>
                <a:gd name="connsiteX8" fmla="*/ 3824288 w 4652963"/>
                <a:gd name="connsiteY8" fmla="*/ 1238250 h 1428750"/>
                <a:gd name="connsiteX9" fmla="*/ 3433763 w 4652963"/>
                <a:gd name="connsiteY9" fmla="*/ 1238250 h 1428750"/>
                <a:gd name="connsiteX10" fmla="*/ 3433763 w 4652963"/>
                <a:gd name="connsiteY10" fmla="*/ 1204913 h 1428750"/>
                <a:gd name="connsiteX11" fmla="*/ 3043238 w 4652963"/>
                <a:gd name="connsiteY11" fmla="*/ 1204913 h 1428750"/>
                <a:gd name="connsiteX12" fmla="*/ 3043238 w 4652963"/>
                <a:gd name="connsiteY12" fmla="*/ 1166813 h 1428750"/>
                <a:gd name="connsiteX13" fmla="*/ 3024188 w 4652963"/>
                <a:gd name="connsiteY13" fmla="*/ 1166813 h 1428750"/>
                <a:gd name="connsiteX14" fmla="*/ 3024188 w 4652963"/>
                <a:gd name="connsiteY14" fmla="*/ 1128713 h 1428750"/>
                <a:gd name="connsiteX15" fmla="*/ 2795588 w 4652963"/>
                <a:gd name="connsiteY15" fmla="*/ 1128713 h 1428750"/>
                <a:gd name="connsiteX16" fmla="*/ 2795588 w 4652963"/>
                <a:gd name="connsiteY16" fmla="*/ 1095375 h 1428750"/>
                <a:gd name="connsiteX17" fmla="*/ 2714625 w 4652963"/>
                <a:gd name="connsiteY17" fmla="*/ 1095375 h 1428750"/>
                <a:gd name="connsiteX18" fmla="*/ 2714625 w 4652963"/>
                <a:gd name="connsiteY18" fmla="*/ 1071563 h 1428750"/>
                <a:gd name="connsiteX19" fmla="*/ 2681288 w 4652963"/>
                <a:gd name="connsiteY19" fmla="*/ 1071563 h 1428750"/>
                <a:gd name="connsiteX20" fmla="*/ 2681288 w 4652963"/>
                <a:gd name="connsiteY20" fmla="*/ 1038225 h 1428750"/>
                <a:gd name="connsiteX21" fmla="*/ 2657475 w 4652963"/>
                <a:gd name="connsiteY21" fmla="*/ 1038225 h 1428750"/>
                <a:gd name="connsiteX22" fmla="*/ 2657475 w 4652963"/>
                <a:gd name="connsiteY22" fmla="*/ 1004888 h 1428750"/>
                <a:gd name="connsiteX23" fmla="*/ 2276475 w 4652963"/>
                <a:gd name="connsiteY23" fmla="*/ 1004888 h 1428750"/>
                <a:gd name="connsiteX24" fmla="*/ 2276475 w 4652963"/>
                <a:gd name="connsiteY24" fmla="*/ 971550 h 1428750"/>
                <a:gd name="connsiteX25" fmla="*/ 2262188 w 4652963"/>
                <a:gd name="connsiteY25" fmla="*/ 971550 h 1428750"/>
                <a:gd name="connsiteX26" fmla="*/ 2262188 w 4652963"/>
                <a:gd name="connsiteY26" fmla="*/ 933450 h 1428750"/>
                <a:gd name="connsiteX27" fmla="*/ 2224088 w 4652963"/>
                <a:gd name="connsiteY27" fmla="*/ 933450 h 1428750"/>
                <a:gd name="connsiteX28" fmla="*/ 2224088 w 4652963"/>
                <a:gd name="connsiteY28" fmla="*/ 909638 h 1428750"/>
                <a:gd name="connsiteX29" fmla="*/ 1900238 w 4652963"/>
                <a:gd name="connsiteY29" fmla="*/ 909638 h 1428750"/>
                <a:gd name="connsiteX30" fmla="*/ 1900238 w 4652963"/>
                <a:gd name="connsiteY30" fmla="*/ 866775 h 1428750"/>
                <a:gd name="connsiteX31" fmla="*/ 1890713 w 4652963"/>
                <a:gd name="connsiteY31" fmla="*/ 876300 h 1428750"/>
                <a:gd name="connsiteX32" fmla="*/ 1890713 w 4652963"/>
                <a:gd name="connsiteY32" fmla="*/ 814388 h 1428750"/>
                <a:gd name="connsiteX33" fmla="*/ 1833563 w 4652963"/>
                <a:gd name="connsiteY33" fmla="*/ 814388 h 1428750"/>
                <a:gd name="connsiteX34" fmla="*/ 1833563 w 4652963"/>
                <a:gd name="connsiteY34" fmla="*/ 795338 h 1428750"/>
                <a:gd name="connsiteX35" fmla="*/ 1538288 w 4652963"/>
                <a:gd name="connsiteY35" fmla="*/ 795338 h 1428750"/>
                <a:gd name="connsiteX36" fmla="*/ 1538288 w 4652963"/>
                <a:gd name="connsiteY36" fmla="*/ 762000 h 1428750"/>
                <a:gd name="connsiteX37" fmla="*/ 1495425 w 4652963"/>
                <a:gd name="connsiteY37" fmla="*/ 762000 h 1428750"/>
                <a:gd name="connsiteX38" fmla="*/ 1495425 w 4652963"/>
                <a:gd name="connsiteY38" fmla="*/ 728663 h 1428750"/>
                <a:gd name="connsiteX39" fmla="*/ 1323975 w 4652963"/>
                <a:gd name="connsiteY39" fmla="*/ 728663 h 1428750"/>
                <a:gd name="connsiteX40" fmla="*/ 1323975 w 4652963"/>
                <a:gd name="connsiteY40" fmla="*/ 704850 h 1428750"/>
                <a:gd name="connsiteX41" fmla="*/ 1228725 w 4652963"/>
                <a:gd name="connsiteY41" fmla="*/ 704850 h 1428750"/>
                <a:gd name="connsiteX42" fmla="*/ 1228725 w 4652963"/>
                <a:gd name="connsiteY42" fmla="*/ 676275 h 1428750"/>
                <a:gd name="connsiteX43" fmla="*/ 1185863 w 4652963"/>
                <a:gd name="connsiteY43" fmla="*/ 676275 h 1428750"/>
                <a:gd name="connsiteX44" fmla="*/ 1185863 w 4652963"/>
                <a:gd name="connsiteY44" fmla="*/ 647700 h 1428750"/>
                <a:gd name="connsiteX45" fmla="*/ 1133475 w 4652963"/>
                <a:gd name="connsiteY45" fmla="*/ 647700 h 1428750"/>
                <a:gd name="connsiteX46" fmla="*/ 1133475 w 4652963"/>
                <a:gd name="connsiteY46" fmla="*/ 623888 h 1428750"/>
                <a:gd name="connsiteX47" fmla="*/ 1123950 w 4652963"/>
                <a:gd name="connsiteY47" fmla="*/ 623888 h 1428750"/>
                <a:gd name="connsiteX48" fmla="*/ 1123950 w 4652963"/>
                <a:gd name="connsiteY48" fmla="*/ 571500 h 1428750"/>
                <a:gd name="connsiteX49" fmla="*/ 1090613 w 4652963"/>
                <a:gd name="connsiteY49" fmla="*/ 571500 h 1428750"/>
                <a:gd name="connsiteX50" fmla="*/ 1090613 w 4652963"/>
                <a:gd name="connsiteY50" fmla="*/ 542925 h 1428750"/>
                <a:gd name="connsiteX51" fmla="*/ 1081088 w 4652963"/>
                <a:gd name="connsiteY51" fmla="*/ 542925 h 1428750"/>
                <a:gd name="connsiteX52" fmla="*/ 1081088 w 4652963"/>
                <a:gd name="connsiteY52" fmla="*/ 519113 h 1428750"/>
                <a:gd name="connsiteX53" fmla="*/ 1076325 w 4652963"/>
                <a:gd name="connsiteY53" fmla="*/ 519113 h 1428750"/>
                <a:gd name="connsiteX54" fmla="*/ 1076325 w 4652963"/>
                <a:gd name="connsiteY54" fmla="*/ 471488 h 1428750"/>
                <a:gd name="connsiteX55" fmla="*/ 1066800 w 4652963"/>
                <a:gd name="connsiteY55" fmla="*/ 471488 h 1428750"/>
                <a:gd name="connsiteX56" fmla="*/ 1066800 w 4652963"/>
                <a:gd name="connsiteY56" fmla="*/ 442913 h 1428750"/>
                <a:gd name="connsiteX57" fmla="*/ 957263 w 4652963"/>
                <a:gd name="connsiteY57" fmla="*/ 442913 h 1428750"/>
                <a:gd name="connsiteX58" fmla="*/ 957263 w 4652963"/>
                <a:gd name="connsiteY58" fmla="*/ 423863 h 1428750"/>
                <a:gd name="connsiteX59" fmla="*/ 804863 w 4652963"/>
                <a:gd name="connsiteY59" fmla="*/ 423863 h 1428750"/>
                <a:gd name="connsiteX60" fmla="*/ 804863 w 4652963"/>
                <a:gd name="connsiteY60" fmla="*/ 395288 h 1428750"/>
                <a:gd name="connsiteX61" fmla="*/ 785813 w 4652963"/>
                <a:gd name="connsiteY61" fmla="*/ 395288 h 1428750"/>
                <a:gd name="connsiteX62" fmla="*/ 785813 w 4652963"/>
                <a:gd name="connsiteY62" fmla="*/ 361950 h 1428750"/>
                <a:gd name="connsiteX63" fmla="*/ 766763 w 4652963"/>
                <a:gd name="connsiteY63" fmla="*/ 361950 h 1428750"/>
                <a:gd name="connsiteX64" fmla="*/ 766763 w 4652963"/>
                <a:gd name="connsiteY64" fmla="*/ 342900 h 1428750"/>
                <a:gd name="connsiteX65" fmla="*/ 757238 w 4652963"/>
                <a:gd name="connsiteY65" fmla="*/ 342900 h 1428750"/>
                <a:gd name="connsiteX66" fmla="*/ 757238 w 4652963"/>
                <a:gd name="connsiteY66" fmla="*/ 314325 h 1428750"/>
                <a:gd name="connsiteX67" fmla="*/ 728663 w 4652963"/>
                <a:gd name="connsiteY67" fmla="*/ 314325 h 1428750"/>
                <a:gd name="connsiteX68" fmla="*/ 728663 w 4652963"/>
                <a:gd name="connsiteY68" fmla="*/ 266700 h 1428750"/>
                <a:gd name="connsiteX69" fmla="*/ 709613 w 4652963"/>
                <a:gd name="connsiteY69" fmla="*/ 266700 h 1428750"/>
                <a:gd name="connsiteX70" fmla="*/ 709613 w 4652963"/>
                <a:gd name="connsiteY70" fmla="*/ 247650 h 1428750"/>
                <a:gd name="connsiteX71" fmla="*/ 681038 w 4652963"/>
                <a:gd name="connsiteY71" fmla="*/ 247650 h 1428750"/>
                <a:gd name="connsiteX72" fmla="*/ 681038 w 4652963"/>
                <a:gd name="connsiteY72" fmla="*/ 219075 h 1428750"/>
                <a:gd name="connsiteX73" fmla="*/ 571500 w 4652963"/>
                <a:gd name="connsiteY73" fmla="*/ 219075 h 1428750"/>
                <a:gd name="connsiteX74" fmla="*/ 571500 w 4652963"/>
                <a:gd name="connsiteY74" fmla="*/ 190500 h 1428750"/>
                <a:gd name="connsiteX75" fmla="*/ 371475 w 4652963"/>
                <a:gd name="connsiteY75" fmla="*/ 190500 h 1428750"/>
                <a:gd name="connsiteX76" fmla="*/ 371475 w 4652963"/>
                <a:gd name="connsiteY76" fmla="*/ 138113 h 1428750"/>
                <a:gd name="connsiteX77" fmla="*/ 347663 w 4652963"/>
                <a:gd name="connsiteY77" fmla="*/ 138113 h 1428750"/>
                <a:gd name="connsiteX78" fmla="*/ 347663 w 4652963"/>
                <a:gd name="connsiteY78" fmla="*/ 123825 h 1428750"/>
                <a:gd name="connsiteX79" fmla="*/ 309563 w 4652963"/>
                <a:gd name="connsiteY79" fmla="*/ 123825 h 1428750"/>
                <a:gd name="connsiteX80" fmla="*/ 309563 w 4652963"/>
                <a:gd name="connsiteY80" fmla="*/ 90488 h 1428750"/>
                <a:gd name="connsiteX81" fmla="*/ 285750 w 4652963"/>
                <a:gd name="connsiteY81" fmla="*/ 90488 h 1428750"/>
                <a:gd name="connsiteX82" fmla="*/ 285750 w 4652963"/>
                <a:gd name="connsiteY82" fmla="*/ 71438 h 1428750"/>
                <a:gd name="connsiteX83" fmla="*/ 185738 w 4652963"/>
                <a:gd name="connsiteY83" fmla="*/ 71438 h 1428750"/>
                <a:gd name="connsiteX84" fmla="*/ 185738 w 4652963"/>
                <a:gd name="connsiteY84" fmla="*/ 19050 h 1428750"/>
                <a:gd name="connsiteX85" fmla="*/ 133350 w 4652963"/>
                <a:gd name="connsiteY85" fmla="*/ 19050 h 1428750"/>
                <a:gd name="connsiteX86" fmla="*/ 128587 w 4652963"/>
                <a:gd name="connsiteY86" fmla="*/ 9525 h 1428750"/>
                <a:gd name="connsiteX87" fmla="*/ 0 w 4652963"/>
                <a:gd name="connsiteY87" fmla="*/ 9525 h 1428750"/>
                <a:gd name="connsiteX88" fmla="*/ 0 w 4652963"/>
                <a:gd name="connsiteY88" fmla="*/ 0 h 1428750"/>
                <a:gd name="connsiteX0" fmla="*/ 4652963 w 4652963"/>
                <a:gd name="connsiteY0" fmla="*/ 1428750 h 1428750"/>
                <a:gd name="connsiteX1" fmla="*/ 4291013 w 4652963"/>
                <a:gd name="connsiteY1" fmla="*/ 1428750 h 1428750"/>
                <a:gd name="connsiteX2" fmla="*/ 4291013 w 4652963"/>
                <a:gd name="connsiteY2" fmla="*/ 1366838 h 1428750"/>
                <a:gd name="connsiteX3" fmla="*/ 3943350 w 4652963"/>
                <a:gd name="connsiteY3" fmla="*/ 1366838 h 1428750"/>
                <a:gd name="connsiteX4" fmla="*/ 3943350 w 4652963"/>
                <a:gd name="connsiteY4" fmla="*/ 1333500 h 1428750"/>
                <a:gd name="connsiteX5" fmla="*/ 3862388 w 4652963"/>
                <a:gd name="connsiteY5" fmla="*/ 1333500 h 1428750"/>
                <a:gd name="connsiteX6" fmla="*/ 3862388 w 4652963"/>
                <a:gd name="connsiteY6" fmla="*/ 1281113 h 1428750"/>
                <a:gd name="connsiteX7" fmla="*/ 3824288 w 4652963"/>
                <a:gd name="connsiteY7" fmla="*/ 1281113 h 1428750"/>
                <a:gd name="connsiteX8" fmla="*/ 3824288 w 4652963"/>
                <a:gd name="connsiteY8" fmla="*/ 1238250 h 1428750"/>
                <a:gd name="connsiteX9" fmla="*/ 3433763 w 4652963"/>
                <a:gd name="connsiteY9" fmla="*/ 1238250 h 1428750"/>
                <a:gd name="connsiteX10" fmla="*/ 3433763 w 4652963"/>
                <a:gd name="connsiteY10" fmla="*/ 1204913 h 1428750"/>
                <a:gd name="connsiteX11" fmla="*/ 3043238 w 4652963"/>
                <a:gd name="connsiteY11" fmla="*/ 1204913 h 1428750"/>
                <a:gd name="connsiteX12" fmla="*/ 3043238 w 4652963"/>
                <a:gd name="connsiteY12" fmla="*/ 1166813 h 1428750"/>
                <a:gd name="connsiteX13" fmla="*/ 3024188 w 4652963"/>
                <a:gd name="connsiteY13" fmla="*/ 1166813 h 1428750"/>
                <a:gd name="connsiteX14" fmla="*/ 3024188 w 4652963"/>
                <a:gd name="connsiteY14" fmla="*/ 1128713 h 1428750"/>
                <a:gd name="connsiteX15" fmla="*/ 2795588 w 4652963"/>
                <a:gd name="connsiteY15" fmla="*/ 1128713 h 1428750"/>
                <a:gd name="connsiteX16" fmla="*/ 2795588 w 4652963"/>
                <a:gd name="connsiteY16" fmla="*/ 1095375 h 1428750"/>
                <a:gd name="connsiteX17" fmla="*/ 2714625 w 4652963"/>
                <a:gd name="connsiteY17" fmla="*/ 1095375 h 1428750"/>
                <a:gd name="connsiteX18" fmla="*/ 2714625 w 4652963"/>
                <a:gd name="connsiteY18" fmla="*/ 1071563 h 1428750"/>
                <a:gd name="connsiteX19" fmla="*/ 2681288 w 4652963"/>
                <a:gd name="connsiteY19" fmla="*/ 1071563 h 1428750"/>
                <a:gd name="connsiteX20" fmla="*/ 2681288 w 4652963"/>
                <a:gd name="connsiteY20" fmla="*/ 1038225 h 1428750"/>
                <a:gd name="connsiteX21" fmla="*/ 2657475 w 4652963"/>
                <a:gd name="connsiteY21" fmla="*/ 1038225 h 1428750"/>
                <a:gd name="connsiteX22" fmla="*/ 2657475 w 4652963"/>
                <a:gd name="connsiteY22" fmla="*/ 1004888 h 1428750"/>
                <a:gd name="connsiteX23" fmla="*/ 2276475 w 4652963"/>
                <a:gd name="connsiteY23" fmla="*/ 1004888 h 1428750"/>
                <a:gd name="connsiteX24" fmla="*/ 2276475 w 4652963"/>
                <a:gd name="connsiteY24" fmla="*/ 971550 h 1428750"/>
                <a:gd name="connsiteX25" fmla="*/ 2262188 w 4652963"/>
                <a:gd name="connsiteY25" fmla="*/ 971550 h 1428750"/>
                <a:gd name="connsiteX26" fmla="*/ 2262188 w 4652963"/>
                <a:gd name="connsiteY26" fmla="*/ 933450 h 1428750"/>
                <a:gd name="connsiteX27" fmla="*/ 2224088 w 4652963"/>
                <a:gd name="connsiteY27" fmla="*/ 933450 h 1428750"/>
                <a:gd name="connsiteX28" fmla="*/ 2224088 w 4652963"/>
                <a:gd name="connsiteY28" fmla="*/ 909638 h 1428750"/>
                <a:gd name="connsiteX29" fmla="*/ 1900238 w 4652963"/>
                <a:gd name="connsiteY29" fmla="*/ 909638 h 1428750"/>
                <a:gd name="connsiteX30" fmla="*/ 1900238 w 4652963"/>
                <a:gd name="connsiteY30" fmla="*/ 866775 h 1428750"/>
                <a:gd name="connsiteX31" fmla="*/ 1890713 w 4652963"/>
                <a:gd name="connsiteY31" fmla="*/ 869156 h 1428750"/>
                <a:gd name="connsiteX32" fmla="*/ 1890713 w 4652963"/>
                <a:gd name="connsiteY32" fmla="*/ 814388 h 1428750"/>
                <a:gd name="connsiteX33" fmla="*/ 1833563 w 4652963"/>
                <a:gd name="connsiteY33" fmla="*/ 814388 h 1428750"/>
                <a:gd name="connsiteX34" fmla="*/ 1833563 w 4652963"/>
                <a:gd name="connsiteY34" fmla="*/ 795338 h 1428750"/>
                <a:gd name="connsiteX35" fmla="*/ 1538288 w 4652963"/>
                <a:gd name="connsiteY35" fmla="*/ 795338 h 1428750"/>
                <a:gd name="connsiteX36" fmla="*/ 1538288 w 4652963"/>
                <a:gd name="connsiteY36" fmla="*/ 762000 h 1428750"/>
                <a:gd name="connsiteX37" fmla="*/ 1495425 w 4652963"/>
                <a:gd name="connsiteY37" fmla="*/ 762000 h 1428750"/>
                <a:gd name="connsiteX38" fmla="*/ 1495425 w 4652963"/>
                <a:gd name="connsiteY38" fmla="*/ 728663 h 1428750"/>
                <a:gd name="connsiteX39" fmla="*/ 1323975 w 4652963"/>
                <a:gd name="connsiteY39" fmla="*/ 728663 h 1428750"/>
                <a:gd name="connsiteX40" fmla="*/ 1323975 w 4652963"/>
                <a:gd name="connsiteY40" fmla="*/ 704850 h 1428750"/>
                <a:gd name="connsiteX41" fmla="*/ 1228725 w 4652963"/>
                <a:gd name="connsiteY41" fmla="*/ 704850 h 1428750"/>
                <a:gd name="connsiteX42" fmla="*/ 1228725 w 4652963"/>
                <a:gd name="connsiteY42" fmla="*/ 676275 h 1428750"/>
                <a:gd name="connsiteX43" fmla="*/ 1185863 w 4652963"/>
                <a:gd name="connsiteY43" fmla="*/ 676275 h 1428750"/>
                <a:gd name="connsiteX44" fmla="*/ 1185863 w 4652963"/>
                <a:gd name="connsiteY44" fmla="*/ 647700 h 1428750"/>
                <a:gd name="connsiteX45" fmla="*/ 1133475 w 4652963"/>
                <a:gd name="connsiteY45" fmla="*/ 647700 h 1428750"/>
                <a:gd name="connsiteX46" fmla="*/ 1133475 w 4652963"/>
                <a:gd name="connsiteY46" fmla="*/ 623888 h 1428750"/>
                <a:gd name="connsiteX47" fmla="*/ 1123950 w 4652963"/>
                <a:gd name="connsiteY47" fmla="*/ 623888 h 1428750"/>
                <a:gd name="connsiteX48" fmla="*/ 1123950 w 4652963"/>
                <a:gd name="connsiteY48" fmla="*/ 571500 h 1428750"/>
                <a:gd name="connsiteX49" fmla="*/ 1090613 w 4652963"/>
                <a:gd name="connsiteY49" fmla="*/ 571500 h 1428750"/>
                <a:gd name="connsiteX50" fmla="*/ 1090613 w 4652963"/>
                <a:gd name="connsiteY50" fmla="*/ 542925 h 1428750"/>
                <a:gd name="connsiteX51" fmla="*/ 1081088 w 4652963"/>
                <a:gd name="connsiteY51" fmla="*/ 542925 h 1428750"/>
                <a:gd name="connsiteX52" fmla="*/ 1081088 w 4652963"/>
                <a:gd name="connsiteY52" fmla="*/ 519113 h 1428750"/>
                <a:gd name="connsiteX53" fmla="*/ 1076325 w 4652963"/>
                <a:gd name="connsiteY53" fmla="*/ 519113 h 1428750"/>
                <a:gd name="connsiteX54" fmla="*/ 1076325 w 4652963"/>
                <a:gd name="connsiteY54" fmla="*/ 471488 h 1428750"/>
                <a:gd name="connsiteX55" fmla="*/ 1066800 w 4652963"/>
                <a:gd name="connsiteY55" fmla="*/ 471488 h 1428750"/>
                <a:gd name="connsiteX56" fmla="*/ 1066800 w 4652963"/>
                <a:gd name="connsiteY56" fmla="*/ 442913 h 1428750"/>
                <a:gd name="connsiteX57" fmla="*/ 957263 w 4652963"/>
                <a:gd name="connsiteY57" fmla="*/ 442913 h 1428750"/>
                <a:gd name="connsiteX58" fmla="*/ 957263 w 4652963"/>
                <a:gd name="connsiteY58" fmla="*/ 423863 h 1428750"/>
                <a:gd name="connsiteX59" fmla="*/ 804863 w 4652963"/>
                <a:gd name="connsiteY59" fmla="*/ 423863 h 1428750"/>
                <a:gd name="connsiteX60" fmla="*/ 804863 w 4652963"/>
                <a:gd name="connsiteY60" fmla="*/ 395288 h 1428750"/>
                <a:gd name="connsiteX61" fmla="*/ 785813 w 4652963"/>
                <a:gd name="connsiteY61" fmla="*/ 395288 h 1428750"/>
                <a:gd name="connsiteX62" fmla="*/ 785813 w 4652963"/>
                <a:gd name="connsiteY62" fmla="*/ 361950 h 1428750"/>
                <a:gd name="connsiteX63" fmla="*/ 766763 w 4652963"/>
                <a:gd name="connsiteY63" fmla="*/ 361950 h 1428750"/>
                <a:gd name="connsiteX64" fmla="*/ 766763 w 4652963"/>
                <a:gd name="connsiteY64" fmla="*/ 342900 h 1428750"/>
                <a:gd name="connsiteX65" fmla="*/ 757238 w 4652963"/>
                <a:gd name="connsiteY65" fmla="*/ 342900 h 1428750"/>
                <a:gd name="connsiteX66" fmla="*/ 757238 w 4652963"/>
                <a:gd name="connsiteY66" fmla="*/ 314325 h 1428750"/>
                <a:gd name="connsiteX67" fmla="*/ 728663 w 4652963"/>
                <a:gd name="connsiteY67" fmla="*/ 314325 h 1428750"/>
                <a:gd name="connsiteX68" fmla="*/ 728663 w 4652963"/>
                <a:gd name="connsiteY68" fmla="*/ 266700 h 1428750"/>
                <a:gd name="connsiteX69" fmla="*/ 709613 w 4652963"/>
                <a:gd name="connsiteY69" fmla="*/ 266700 h 1428750"/>
                <a:gd name="connsiteX70" fmla="*/ 709613 w 4652963"/>
                <a:gd name="connsiteY70" fmla="*/ 247650 h 1428750"/>
                <a:gd name="connsiteX71" fmla="*/ 681038 w 4652963"/>
                <a:gd name="connsiteY71" fmla="*/ 247650 h 1428750"/>
                <a:gd name="connsiteX72" fmla="*/ 681038 w 4652963"/>
                <a:gd name="connsiteY72" fmla="*/ 219075 h 1428750"/>
                <a:gd name="connsiteX73" fmla="*/ 571500 w 4652963"/>
                <a:gd name="connsiteY73" fmla="*/ 219075 h 1428750"/>
                <a:gd name="connsiteX74" fmla="*/ 571500 w 4652963"/>
                <a:gd name="connsiteY74" fmla="*/ 190500 h 1428750"/>
                <a:gd name="connsiteX75" fmla="*/ 371475 w 4652963"/>
                <a:gd name="connsiteY75" fmla="*/ 190500 h 1428750"/>
                <a:gd name="connsiteX76" fmla="*/ 371475 w 4652963"/>
                <a:gd name="connsiteY76" fmla="*/ 138113 h 1428750"/>
                <a:gd name="connsiteX77" fmla="*/ 347663 w 4652963"/>
                <a:gd name="connsiteY77" fmla="*/ 138113 h 1428750"/>
                <a:gd name="connsiteX78" fmla="*/ 347663 w 4652963"/>
                <a:gd name="connsiteY78" fmla="*/ 123825 h 1428750"/>
                <a:gd name="connsiteX79" fmla="*/ 309563 w 4652963"/>
                <a:gd name="connsiteY79" fmla="*/ 123825 h 1428750"/>
                <a:gd name="connsiteX80" fmla="*/ 309563 w 4652963"/>
                <a:gd name="connsiteY80" fmla="*/ 90488 h 1428750"/>
                <a:gd name="connsiteX81" fmla="*/ 285750 w 4652963"/>
                <a:gd name="connsiteY81" fmla="*/ 90488 h 1428750"/>
                <a:gd name="connsiteX82" fmla="*/ 285750 w 4652963"/>
                <a:gd name="connsiteY82" fmla="*/ 71438 h 1428750"/>
                <a:gd name="connsiteX83" fmla="*/ 185738 w 4652963"/>
                <a:gd name="connsiteY83" fmla="*/ 71438 h 1428750"/>
                <a:gd name="connsiteX84" fmla="*/ 185738 w 4652963"/>
                <a:gd name="connsiteY84" fmla="*/ 19050 h 1428750"/>
                <a:gd name="connsiteX85" fmla="*/ 133350 w 4652963"/>
                <a:gd name="connsiteY85" fmla="*/ 19050 h 1428750"/>
                <a:gd name="connsiteX86" fmla="*/ 128587 w 4652963"/>
                <a:gd name="connsiteY86" fmla="*/ 9525 h 1428750"/>
                <a:gd name="connsiteX87" fmla="*/ 0 w 4652963"/>
                <a:gd name="connsiteY87" fmla="*/ 9525 h 1428750"/>
                <a:gd name="connsiteX88" fmla="*/ 0 w 4652963"/>
                <a:gd name="connsiteY88" fmla="*/ 0 h 1428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652963" h="1428750">
                  <a:moveTo>
                    <a:pt x="4652963" y="1428750"/>
                  </a:moveTo>
                  <a:lnTo>
                    <a:pt x="4291013" y="1428750"/>
                  </a:lnTo>
                  <a:lnTo>
                    <a:pt x="4291013" y="1366838"/>
                  </a:lnTo>
                  <a:lnTo>
                    <a:pt x="3943350" y="1366838"/>
                  </a:lnTo>
                  <a:lnTo>
                    <a:pt x="3943350" y="1333500"/>
                  </a:lnTo>
                  <a:lnTo>
                    <a:pt x="3862388" y="1333500"/>
                  </a:lnTo>
                  <a:lnTo>
                    <a:pt x="3862388" y="1281113"/>
                  </a:lnTo>
                  <a:lnTo>
                    <a:pt x="3824288" y="1281113"/>
                  </a:lnTo>
                  <a:lnTo>
                    <a:pt x="3824288" y="1238250"/>
                  </a:lnTo>
                  <a:lnTo>
                    <a:pt x="3433763" y="1238250"/>
                  </a:lnTo>
                  <a:lnTo>
                    <a:pt x="3433763" y="1204913"/>
                  </a:lnTo>
                  <a:lnTo>
                    <a:pt x="3043238" y="1204913"/>
                  </a:lnTo>
                  <a:lnTo>
                    <a:pt x="3043238" y="1166813"/>
                  </a:lnTo>
                  <a:lnTo>
                    <a:pt x="3024188" y="1166813"/>
                  </a:lnTo>
                  <a:lnTo>
                    <a:pt x="3024188" y="1128713"/>
                  </a:lnTo>
                  <a:lnTo>
                    <a:pt x="2795588" y="1128713"/>
                  </a:lnTo>
                  <a:lnTo>
                    <a:pt x="2795588" y="1095375"/>
                  </a:lnTo>
                  <a:lnTo>
                    <a:pt x="2714625" y="1095375"/>
                  </a:lnTo>
                  <a:lnTo>
                    <a:pt x="2714625" y="1071563"/>
                  </a:lnTo>
                  <a:lnTo>
                    <a:pt x="2681288" y="1071563"/>
                  </a:lnTo>
                  <a:lnTo>
                    <a:pt x="2681288" y="1038225"/>
                  </a:lnTo>
                  <a:lnTo>
                    <a:pt x="2657475" y="1038225"/>
                  </a:lnTo>
                  <a:lnTo>
                    <a:pt x="2657475" y="1004888"/>
                  </a:lnTo>
                  <a:lnTo>
                    <a:pt x="2276475" y="1004888"/>
                  </a:lnTo>
                  <a:lnTo>
                    <a:pt x="2276475" y="971550"/>
                  </a:lnTo>
                  <a:lnTo>
                    <a:pt x="2262188" y="971550"/>
                  </a:lnTo>
                  <a:lnTo>
                    <a:pt x="2262188" y="933450"/>
                  </a:lnTo>
                  <a:lnTo>
                    <a:pt x="2224088" y="933450"/>
                  </a:lnTo>
                  <a:lnTo>
                    <a:pt x="2224088" y="909638"/>
                  </a:lnTo>
                  <a:lnTo>
                    <a:pt x="1900238" y="909638"/>
                  </a:lnTo>
                  <a:lnTo>
                    <a:pt x="1900238" y="866775"/>
                  </a:lnTo>
                  <a:lnTo>
                    <a:pt x="1890713" y="869156"/>
                  </a:lnTo>
                  <a:lnTo>
                    <a:pt x="1890713" y="814388"/>
                  </a:lnTo>
                  <a:lnTo>
                    <a:pt x="1833563" y="814388"/>
                  </a:lnTo>
                  <a:lnTo>
                    <a:pt x="1833563" y="795338"/>
                  </a:lnTo>
                  <a:lnTo>
                    <a:pt x="1538288" y="795338"/>
                  </a:lnTo>
                  <a:lnTo>
                    <a:pt x="1538288" y="762000"/>
                  </a:lnTo>
                  <a:lnTo>
                    <a:pt x="1495425" y="762000"/>
                  </a:lnTo>
                  <a:lnTo>
                    <a:pt x="1495425" y="728663"/>
                  </a:lnTo>
                  <a:lnTo>
                    <a:pt x="1323975" y="728663"/>
                  </a:lnTo>
                  <a:lnTo>
                    <a:pt x="1323975" y="704850"/>
                  </a:lnTo>
                  <a:lnTo>
                    <a:pt x="1228725" y="704850"/>
                  </a:lnTo>
                  <a:lnTo>
                    <a:pt x="1228725" y="676275"/>
                  </a:lnTo>
                  <a:lnTo>
                    <a:pt x="1185863" y="676275"/>
                  </a:lnTo>
                  <a:lnTo>
                    <a:pt x="1185863" y="647700"/>
                  </a:lnTo>
                  <a:lnTo>
                    <a:pt x="1133475" y="647700"/>
                  </a:lnTo>
                  <a:lnTo>
                    <a:pt x="1133475" y="623888"/>
                  </a:lnTo>
                  <a:lnTo>
                    <a:pt x="1123950" y="623888"/>
                  </a:lnTo>
                  <a:lnTo>
                    <a:pt x="1123950" y="571500"/>
                  </a:lnTo>
                  <a:lnTo>
                    <a:pt x="1090613" y="571500"/>
                  </a:lnTo>
                  <a:lnTo>
                    <a:pt x="1090613" y="542925"/>
                  </a:lnTo>
                  <a:lnTo>
                    <a:pt x="1081088" y="542925"/>
                  </a:lnTo>
                  <a:lnTo>
                    <a:pt x="1081088" y="519113"/>
                  </a:lnTo>
                  <a:lnTo>
                    <a:pt x="1076325" y="519113"/>
                  </a:lnTo>
                  <a:lnTo>
                    <a:pt x="1076325" y="471488"/>
                  </a:lnTo>
                  <a:lnTo>
                    <a:pt x="1066800" y="471488"/>
                  </a:lnTo>
                  <a:lnTo>
                    <a:pt x="1066800" y="442913"/>
                  </a:lnTo>
                  <a:lnTo>
                    <a:pt x="957263" y="442913"/>
                  </a:lnTo>
                  <a:lnTo>
                    <a:pt x="957263" y="423863"/>
                  </a:lnTo>
                  <a:lnTo>
                    <a:pt x="804863" y="423863"/>
                  </a:lnTo>
                  <a:lnTo>
                    <a:pt x="804863" y="395288"/>
                  </a:lnTo>
                  <a:lnTo>
                    <a:pt x="785813" y="395288"/>
                  </a:lnTo>
                  <a:lnTo>
                    <a:pt x="785813" y="361950"/>
                  </a:lnTo>
                  <a:lnTo>
                    <a:pt x="766763" y="361950"/>
                  </a:lnTo>
                  <a:lnTo>
                    <a:pt x="766763" y="342900"/>
                  </a:lnTo>
                  <a:lnTo>
                    <a:pt x="757238" y="342900"/>
                  </a:lnTo>
                  <a:lnTo>
                    <a:pt x="757238" y="314325"/>
                  </a:lnTo>
                  <a:lnTo>
                    <a:pt x="728663" y="314325"/>
                  </a:lnTo>
                  <a:lnTo>
                    <a:pt x="728663" y="266700"/>
                  </a:lnTo>
                  <a:lnTo>
                    <a:pt x="709613" y="266700"/>
                  </a:lnTo>
                  <a:lnTo>
                    <a:pt x="709613" y="247650"/>
                  </a:lnTo>
                  <a:lnTo>
                    <a:pt x="681038" y="247650"/>
                  </a:lnTo>
                  <a:lnTo>
                    <a:pt x="681038" y="219075"/>
                  </a:lnTo>
                  <a:lnTo>
                    <a:pt x="571500" y="219075"/>
                  </a:lnTo>
                  <a:lnTo>
                    <a:pt x="571500" y="190500"/>
                  </a:lnTo>
                  <a:lnTo>
                    <a:pt x="371475" y="190500"/>
                  </a:lnTo>
                  <a:lnTo>
                    <a:pt x="371475" y="138113"/>
                  </a:lnTo>
                  <a:lnTo>
                    <a:pt x="347663" y="138113"/>
                  </a:lnTo>
                  <a:lnTo>
                    <a:pt x="347663" y="123825"/>
                  </a:lnTo>
                  <a:lnTo>
                    <a:pt x="309563" y="123825"/>
                  </a:lnTo>
                  <a:lnTo>
                    <a:pt x="309563" y="90488"/>
                  </a:lnTo>
                  <a:lnTo>
                    <a:pt x="285750" y="90488"/>
                  </a:lnTo>
                  <a:lnTo>
                    <a:pt x="285750" y="71438"/>
                  </a:lnTo>
                  <a:lnTo>
                    <a:pt x="185738" y="71438"/>
                  </a:lnTo>
                  <a:lnTo>
                    <a:pt x="185738" y="19050"/>
                  </a:lnTo>
                  <a:lnTo>
                    <a:pt x="133350" y="19050"/>
                  </a:lnTo>
                  <a:lnTo>
                    <a:pt x="128587" y="9525"/>
                  </a:lnTo>
                  <a:lnTo>
                    <a:pt x="0" y="9525"/>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93" name="Freeform: Shape 192">
              <a:extLst>
                <a:ext uri="{FF2B5EF4-FFF2-40B4-BE49-F238E27FC236}">
                  <a16:creationId xmlns:a16="http://schemas.microsoft.com/office/drawing/2014/main" id="{B94C7C67-11EE-514B-20AB-C3574E193EA7}"/>
                </a:ext>
              </a:extLst>
            </p:cNvPr>
            <p:cNvSpPr/>
            <p:nvPr/>
          </p:nvSpPr>
          <p:spPr bwMode="auto">
            <a:xfrm>
              <a:off x="6472238" y="3533775"/>
              <a:ext cx="273843" cy="278606"/>
            </a:xfrm>
            <a:custGeom>
              <a:avLst/>
              <a:gdLst>
                <a:gd name="connsiteX0" fmla="*/ 273843 w 273843"/>
                <a:gd name="connsiteY0" fmla="*/ 278606 h 278606"/>
                <a:gd name="connsiteX1" fmla="*/ 273843 w 273843"/>
                <a:gd name="connsiteY1" fmla="*/ 214313 h 278606"/>
                <a:gd name="connsiteX2" fmla="*/ 269081 w 273843"/>
                <a:gd name="connsiteY2" fmla="*/ 219075 h 278606"/>
                <a:gd name="connsiteX3" fmla="*/ 250031 w 273843"/>
                <a:gd name="connsiteY3" fmla="*/ 219075 h 278606"/>
                <a:gd name="connsiteX4" fmla="*/ 250031 w 273843"/>
                <a:gd name="connsiteY4" fmla="*/ 135731 h 278606"/>
                <a:gd name="connsiteX5" fmla="*/ 233362 w 273843"/>
                <a:gd name="connsiteY5" fmla="*/ 135731 h 278606"/>
                <a:gd name="connsiteX6" fmla="*/ 233362 w 273843"/>
                <a:gd name="connsiteY6" fmla="*/ 76200 h 278606"/>
                <a:gd name="connsiteX7" fmla="*/ 178593 w 273843"/>
                <a:gd name="connsiteY7" fmla="*/ 76200 h 278606"/>
                <a:gd name="connsiteX8" fmla="*/ 178593 w 273843"/>
                <a:gd name="connsiteY8" fmla="*/ 59531 h 278606"/>
                <a:gd name="connsiteX9" fmla="*/ 119062 w 273843"/>
                <a:gd name="connsiteY9" fmla="*/ 59531 h 278606"/>
                <a:gd name="connsiteX10" fmla="*/ 119062 w 273843"/>
                <a:gd name="connsiteY10" fmla="*/ 38100 h 278606"/>
                <a:gd name="connsiteX11" fmla="*/ 40481 w 273843"/>
                <a:gd name="connsiteY11" fmla="*/ 38100 h 278606"/>
                <a:gd name="connsiteX12" fmla="*/ 40481 w 273843"/>
                <a:gd name="connsiteY12" fmla="*/ 19050 h 278606"/>
                <a:gd name="connsiteX13" fmla="*/ 0 w 273843"/>
                <a:gd name="connsiteY13" fmla="*/ 19050 h 278606"/>
                <a:gd name="connsiteX14" fmla="*/ 0 w 273843"/>
                <a:gd name="connsiteY14" fmla="*/ 0 h 278606"/>
                <a:gd name="connsiteX0" fmla="*/ 273843 w 273843"/>
                <a:gd name="connsiteY0" fmla="*/ 278606 h 278606"/>
                <a:gd name="connsiteX1" fmla="*/ 273843 w 273843"/>
                <a:gd name="connsiteY1" fmla="*/ 214313 h 278606"/>
                <a:gd name="connsiteX2" fmla="*/ 250031 w 273843"/>
                <a:gd name="connsiteY2" fmla="*/ 219075 h 278606"/>
                <a:gd name="connsiteX3" fmla="*/ 250031 w 273843"/>
                <a:gd name="connsiteY3" fmla="*/ 135731 h 278606"/>
                <a:gd name="connsiteX4" fmla="*/ 233362 w 273843"/>
                <a:gd name="connsiteY4" fmla="*/ 135731 h 278606"/>
                <a:gd name="connsiteX5" fmla="*/ 233362 w 273843"/>
                <a:gd name="connsiteY5" fmla="*/ 76200 h 278606"/>
                <a:gd name="connsiteX6" fmla="*/ 178593 w 273843"/>
                <a:gd name="connsiteY6" fmla="*/ 76200 h 278606"/>
                <a:gd name="connsiteX7" fmla="*/ 178593 w 273843"/>
                <a:gd name="connsiteY7" fmla="*/ 59531 h 278606"/>
                <a:gd name="connsiteX8" fmla="*/ 119062 w 273843"/>
                <a:gd name="connsiteY8" fmla="*/ 59531 h 278606"/>
                <a:gd name="connsiteX9" fmla="*/ 119062 w 273843"/>
                <a:gd name="connsiteY9" fmla="*/ 38100 h 278606"/>
                <a:gd name="connsiteX10" fmla="*/ 40481 w 273843"/>
                <a:gd name="connsiteY10" fmla="*/ 38100 h 278606"/>
                <a:gd name="connsiteX11" fmla="*/ 40481 w 273843"/>
                <a:gd name="connsiteY11" fmla="*/ 19050 h 278606"/>
                <a:gd name="connsiteX12" fmla="*/ 0 w 273843"/>
                <a:gd name="connsiteY12" fmla="*/ 19050 h 278606"/>
                <a:gd name="connsiteX13" fmla="*/ 0 w 273843"/>
                <a:gd name="connsiteY13" fmla="*/ 0 h 278606"/>
                <a:gd name="connsiteX0" fmla="*/ 273843 w 273843"/>
                <a:gd name="connsiteY0" fmla="*/ 278606 h 278606"/>
                <a:gd name="connsiteX1" fmla="*/ 271462 w 273843"/>
                <a:gd name="connsiteY1" fmla="*/ 221457 h 278606"/>
                <a:gd name="connsiteX2" fmla="*/ 250031 w 273843"/>
                <a:gd name="connsiteY2" fmla="*/ 219075 h 278606"/>
                <a:gd name="connsiteX3" fmla="*/ 250031 w 273843"/>
                <a:gd name="connsiteY3" fmla="*/ 135731 h 278606"/>
                <a:gd name="connsiteX4" fmla="*/ 233362 w 273843"/>
                <a:gd name="connsiteY4" fmla="*/ 135731 h 278606"/>
                <a:gd name="connsiteX5" fmla="*/ 233362 w 273843"/>
                <a:gd name="connsiteY5" fmla="*/ 76200 h 278606"/>
                <a:gd name="connsiteX6" fmla="*/ 178593 w 273843"/>
                <a:gd name="connsiteY6" fmla="*/ 76200 h 278606"/>
                <a:gd name="connsiteX7" fmla="*/ 178593 w 273843"/>
                <a:gd name="connsiteY7" fmla="*/ 59531 h 278606"/>
                <a:gd name="connsiteX8" fmla="*/ 119062 w 273843"/>
                <a:gd name="connsiteY8" fmla="*/ 59531 h 278606"/>
                <a:gd name="connsiteX9" fmla="*/ 119062 w 273843"/>
                <a:gd name="connsiteY9" fmla="*/ 38100 h 278606"/>
                <a:gd name="connsiteX10" fmla="*/ 40481 w 273843"/>
                <a:gd name="connsiteY10" fmla="*/ 38100 h 278606"/>
                <a:gd name="connsiteX11" fmla="*/ 40481 w 273843"/>
                <a:gd name="connsiteY11" fmla="*/ 19050 h 278606"/>
                <a:gd name="connsiteX12" fmla="*/ 0 w 273843"/>
                <a:gd name="connsiteY12" fmla="*/ 19050 h 278606"/>
                <a:gd name="connsiteX13" fmla="*/ 0 w 273843"/>
                <a:gd name="connsiteY13"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3843" h="278606">
                  <a:moveTo>
                    <a:pt x="273843" y="278606"/>
                  </a:moveTo>
                  <a:lnTo>
                    <a:pt x="271462" y="221457"/>
                  </a:lnTo>
                  <a:lnTo>
                    <a:pt x="250031" y="219075"/>
                  </a:lnTo>
                  <a:lnTo>
                    <a:pt x="250031" y="135731"/>
                  </a:lnTo>
                  <a:lnTo>
                    <a:pt x="233362" y="135731"/>
                  </a:lnTo>
                  <a:lnTo>
                    <a:pt x="233362" y="76200"/>
                  </a:lnTo>
                  <a:lnTo>
                    <a:pt x="178593" y="76200"/>
                  </a:lnTo>
                  <a:lnTo>
                    <a:pt x="178593" y="59531"/>
                  </a:lnTo>
                  <a:lnTo>
                    <a:pt x="119062" y="59531"/>
                  </a:lnTo>
                  <a:lnTo>
                    <a:pt x="119062" y="38100"/>
                  </a:lnTo>
                  <a:lnTo>
                    <a:pt x="40481" y="38100"/>
                  </a:lnTo>
                  <a:lnTo>
                    <a:pt x="40481" y="19050"/>
                  </a:lnTo>
                  <a:lnTo>
                    <a:pt x="0" y="19050"/>
                  </a:lnTo>
                  <a:lnTo>
                    <a:pt x="0" y="0"/>
                  </a:lnTo>
                </a:path>
              </a:pathLst>
            </a:custGeom>
            <a:noFill/>
            <a:ln w="28575">
              <a:solidFill>
                <a:schemeClr val="accent3"/>
              </a:solidFill>
              <a:miter lim="800000"/>
              <a:headEnd/>
              <a:tailEnd/>
            </a:ln>
          </p:spPr>
          <p:txBody>
            <a:bodyPr rtlCol="0" anchor="ctr"/>
            <a:lstStyle/>
            <a:p>
              <a:pPr algn="ctr"/>
              <a:endParaRPr lang="en-US" dirty="0"/>
            </a:p>
          </p:txBody>
        </p:sp>
      </p:grpSp>
      <p:grpSp>
        <p:nvGrpSpPr>
          <p:cNvPr id="252" name="Group 251">
            <a:extLst>
              <a:ext uri="{FF2B5EF4-FFF2-40B4-BE49-F238E27FC236}">
                <a16:creationId xmlns:a16="http://schemas.microsoft.com/office/drawing/2014/main" id="{F46B9F81-159F-F9A8-995A-5A746494F8A8}"/>
              </a:ext>
            </a:extLst>
          </p:cNvPr>
          <p:cNvGrpSpPr/>
          <p:nvPr/>
        </p:nvGrpSpPr>
        <p:grpSpPr>
          <a:xfrm>
            <a:off x="6585525" y="3544858"/>
            <a:ext cx="4853263" cy="1748661"/>
            <a:chOff x="6585525" y="3544858"/>
            <a:chExt cx="4853263" cy="1748661"/>
          </a:xfrm>
        </p:grpSpPr>
        <p:grpSp>
          <p:nvGrpSpPr>
            <p:cNvPr id="195" name="Group 194">
              <a:extLst>
                <a:ext uri="{FF2B5EF4-FFF2-40B4-BE49-F238E27FC236}">
                  <a16:creationId xmlns:a16="http://schemas.microsoft.com/office/drawing/2014/main" id="{7541437F-F216-6548-B960-E9FB7E6C4D6A}"/>
                </a:ext>
              </a:extLst>
            </p:cNvPr>
            <p:cNvGrpSpPr/>
            <p:nvPr/>
          </p:nvGrpSpPr>
          <p:grpSpPr>
            <a:xfrm>
              <a:off x="6585525" y="3544858"/>
              <a:ext cx="113715" cy="113715"/>
              <a:chOff x="7830135" y="3617785"/>
              <a:chExt cx="257032" cy="257032"/>
            </a:xfrm>
          </p:grpSpPr>
          <p:cxnSp>
            <p:nvCxnSpPr>
              <p:cNvPr id="196" name="Straight Connector 195">
                <a:extLst>
                  <a:ext uri="{FF2B5EF4-FFF2-40B4-BE49-F238E27FC236}">
                    <a16:creationId xmlns:a16="http://schemas.microsoft.com/office/drawing/2014/main" id="{B611FADC-DA07-4C19-AB8F-A0F47742CD46}"/>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3CD7B59C-D3F7-0C06-1772-97077BCA3B5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DC396D6C-89F5-6521-493A-2BD8F5D38223}"/>
                </a:ext>
              </a:extLst>
            </p:cNvPr>
            <p:cNvGrpSpPr/>
            <p:nvPr/>
          </p:nvGrpSpPr>
          <p:grpSpPr>
            <a:xfrm>
              <a:off x="6659248" y="3594519"/>
              <a:ext cx="113715" cy="113715"/>
              <a:chOff x="7830135" y="3617785"/>
              <a:chExt cx="257032" cy="257032"/>
            </a:xfrm>
          </p:grpSpPr>
          <p:cxnSp>
            <p:nvCxnSpPr>
              <p:cNvPr id="199" name="Straight Connector 198">
                <a:extLst>
                  <a:ext uri="{FF2B5EF4-FFF2-40B4-BE49-F238E27FC236}">
                    <a16:creationId xmlns:a16="http://schemas.microsoft.com/office/drawing/2014/main" id="{39AD5C01-324C-48A3-321C-0583C42914B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DFF8328-7175-D5DF-2661-E366F62C88E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216B51A1-E4C8-B13D-0958-3A23623C2B36}"/>
                </a:ext>
              </a:extLst>
            </p:cNvPr>
            <p:cNvGrpSpPr/>
            <p:nvPr/>
          </p:nvGrpSpPr>
          <p:grpSpPr>
            <a:xfrm>
              <a:off x="6667765" y="3634911"/>
              <a:ext cx="113715" cy="113715"/>
              <a:chOff x="7830135" y="3617785"/>
              <a:chExt cx="257032" cy="257032"/>
            </a:xfrm>
          </p:grpSpPr>
          <p:cxnSp>
            <p:nvCxnSpPr>
              <p:cNvPr id="202" name="Straight Connector 201">
                <a:extLst>
                  <a:ext uri="{FF2B5EF4-FFF2-40B4-BE49-F238E27FC236}">
                    <a16:creationId xmlns:a16="http://schemas.microsoft.com/office/drawing/2014/main" id="{178E6560-4A77-A8C3-D2E7-1FD53949E5B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E2003966-ED74-7FE3-3035-4D62417279B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ECAA6121-F74D-7DB2-8CBE-E4955AFA195B}"/>
                </a:ext>
              </a:extLst>
            </p:cNvPr>
            <p:cNvGrpSpPr/>
            <p:nvPr/>
          </p:nvGrpSpPr>
          <p:grpSpPr>
            <a:xfrm>
              <a:off x="6950987" y="3812381"/>
              <a:ext cx="113715" cy="113715"/>
              <a:chOff x="7830135" y="3617785"/>
              <a:chExt cx="257032" cy="257032"/>
            </a:xfrm>
          </p:grpSpPr>
          <p:cxnSp>
            <p:nvCxnSpPr>
              <p:cNvPr id="205" name="Straight Connector 204">
                <a:extLst>
                  <a:ext uri="{FF2B5EF4-FFF2-40B4-BE49-F238E27FC236}">
                    <a16:creationId xmlns:a16="http://schemas.microsoft.com/office/drawing/2014/main" id="{8FBD4B87-BBD6-0A86-E895-9B53BA99FDD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B7CA372-CB2F-F81D-889E-88CD3EE0BB9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75AE3CEC-C858-C4FA-D764-BB5F1D7E7D92}"/>
                </a:ext>
              </a:extLst>
            </p:cNvPr>
            <p:cNvGrpSpPr/>
            <p:nvPr/>
          </p:nvGrpSpPr>
          <p:grpSpPr>
            <a:xfrm>
              <a:off x="6999420" y="3862368"/>
              <a:ext cx="113715" cy="113715"/>
              <a:chOff x="7830135" y="3617785"/>
              <a:chExt cx="257032" cy="257032"/>
            </a:xfrm>
          </p:grpSpPr>
          <p:cxnSp>
            <p:nvCxnSpPr>
              <p:cNvPr id="208" name="Straight Connector 207">
                <a:extLst>
                  <a:ext uri="{FF2B5EF4-FFF2-40B4-BE49-F238E27FC236}">
                    <a16:creationId xmlns:a16="http://schemas.microsoft.com/office/drawing/2014/main" id="{AB80000D-FDD9-A40F-EAEA-35D5B8143B92}"/>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3DF5D29-589D-CF10-AC20-3885CD13422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BEBE0CE9-E996-B4F0-1F07-67EE6814D882}"/>
                </a:ext>
              </a:extLst>
            </p:cNvPr>
            <p:cNvGrpSpPr/>
            <p:nvPr/>
          </p:nvGrpSpPr>
          <p:grpSpPr>
            <a:xfrm>
              <a:off x="7090270" y="3934463"/>
              <a:ext cx="113715" cy="113715"/>
              <a:chOff x="7830135" y="3617785"/>
              <a:chExt cx="257032" cy="257032"/>
            </a:xfrm>
          </p:grpSpPr>
          <p:cxnSp>
            <p:nvCxnSpPr>
              <p:cNvPr id="211" name="Straight Connector 210">
                <a:extLst>
                  <a:ext uri="{FF2B5EF4-FFF2-40B4-BE49-F238E27FC236}">
                    <a16:creationId xmlns:a16="http://schemas.microsoft.com/office/drawing/2014/main" id="{2832C4AC-CE96-D545-4E18-C89496AA6020}"/>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A7F7FBB-14DC-C2D1-5858-DC729E07B75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DE48E9F1-81BC-64D0-6B93-1E6610F620E1}"/>
                </a:ext>
              </a:extLst>
            </p:cNvPr>
            <p:cNvGrpSpPr/>
            <p:nvPr/>
          </p:nvGrpSpPr>
          <p:grpSpPr>
            <a:xfrm>
              <a:off x="7310976" y="3971571"/>
              <a:ext cx="113715" cy="113715"/>
              <a:chOff x="7830135" y="3617785"/>
              <a:chExt cx="257032" cy="257032"/>
            </a:xfrm>
          </p:grpSpPr>
          <p:cxnSp>
            <p:nvCxnSpPr>
              <p:cNvPr id="214" name="Straight Connector 213">
                <a:extLst>
                  <a:ext uri="{FF2B5EF4-FFF2-40B4-BE49-F238E27FC236}">
                    <a16:creationId xmlns:a16="http://schemas.microsoft.com/office/drawing/2014/main" id="{475E52E4-202E-F1BA-5B36-3EBEF38247D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8B78A78E-C0E1-CAC1-2601-AAE3201F792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2E598035-103A-AC42-DBA7-340A4E6A6DD0}"/>
                </a:ext>
              </a:extLst>
            </p:cNvPr>
            <p:cNvGrpSpPr/>
            <p:nvPr/>
          </p:nvGrpSpPr>
          <p:grpSpPr>
            <a:xfrm>
              <a:off x="7367833" y="3971571"/>
              <a:ext cx="113715" cy="113715"/>
              <a:chOff x="7830135" y="3617785"/>
              <a:chExt cx="257032" cy="257032"/>
            </a:xfrm>
          </p:grpSpPr>
          <p:cxnSp>
            <p:nvCxnSpPr>
              <p:cNvPr id="217" name="Straight Connector 216">
                <a:extLst>
                  <a:ext uri="{FF2B5EF4-FFF2-40B4-BE49-F238E27FC236}">
                    <a16:creationId xmlns:a16="http://schemas.microsoft.com/office/drawing/2014/main" id="{08EEE0D4-226E-217F-F11D-BE9A8453CFD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B3F3515-F4DB-95B2-77F3-F56ACED8CD4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2BD48BDC-13C2-0AAD-A5FD-2EFA5CD19F6C}"/>
                </a:ext>
              </a:extLst>
            </p:cNvPr>
            <p:cNvGrpSpPr/>
            <p:nvPr/>
          </p:nvGrpSpPr>
          <p:grpSpPr>
            <a:xfrm>
              <a:off x="7837066" y="4397856"/>
              <a:ext cx="113715" cy="113715"/>
              <a:chOff x="7830135" y="3617785"/>
              <a:chExt cx="257032" cy="257032"/>
            </a:xfrm>
          </p:grpSpPr>
          <p:cxnSp>
            <p:nvCxnSpPr>
              <p:cNvPr id="220" name="Straight Connector 219">
                <a:extLst>
                  <a:ext uri="{FF2B5EF4-FFF2-40B4-BE49-F238E27FC236}">
                    <a16:creationId xmlns:a16="http://schemas.microsoft.com/office/drawing/2014/main" id="{CEB95C70-B603-2A0D-F11E-21DBD923C16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46675325-6444-B60C-4CAE-66CFB004CD27}"/>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DFDEFC68-E28B-238A-6201-BE6DD89D91F4}"/>
                </a:ext>
              </a:extLst>
            </p:cNvPr>
            <p:cNvGrpSpPr/>
            <p:nvPr/>
          </p:nvGrpSpPr>
          <p:grpSpPr>
            <a:xfrm>
              <a:off x="7955946" y="4453607"/>
              <a:ext cx="113715" cy="113715"/>
              <a:chOff x="7830135" y="3617785"/>
              <a:chExt cx="257032" cy="257032"/>
            </a:xfrm>
          </p:grpSpPr>
          <p:cxnSp>
            <p:nvCxnSpPr>
              <p:cNvPr id="223" name="Straight Connector 222">
                <a:extLst>
                  <a:ext uri="{FF2B5EF4-FFF2-40B4-BE49-F238E27FC236}">
                    <a16:creationId xmlns:a16="http://schemas.microsoft.com/office/drawing/2014/main" id="{C0DF2277-C0B6-0AAB-E0B1-2DCBC693EF6D}"/>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DD06C4B-C074-FEBC-7FFE-621DEFDE3F8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5A7DE41B-2938-52F3-49AB-CEA73DA2467D}"/>
                </a:ext>
              </a:extLst>
            </p:cNvPr>
            <p:cNvGrpSpPr/>
            <p:nvPr/>
          </p:nvGrpSpPr>
          <p:grpSpPr>
            <a:xfrm>
              <a:off x="8532209" y="4536091"/>
              <a:ext cx="113715" cy="113715"/>
              <a:chOff x="7830135" y="3617785"/>
              <a:chExt cx="257032" cy="257032"/>
            </a:xfrm>
          </p:grpSpPr>
          <p:cxnSp>
            <p:nvCxnSpPr>
              <p:cNvPr id="226" name="Straight Connector 225">
                <a:extLst>
                  <a:ext uri="{FF2B5EF4-FFF2-40B4-BE49-F238E27FC236}">
                    <a16:creationId xmlns:a16="http://schemas.microsoft.com/office/drawing/2014/main" id="{53375978-DF4C-ADCD-61E0-13100520D1B2}"/>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1A0AE53-9F9E-9582-4893-475FC8CF95F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AB1C6631-9B83-0BC2-10D3-8B7377B0F84F}"/>
                </a:ext>
              </a:extLst>
            </p:cNvPr>
            <p:cNvGrpSpPr/>
            <p:nvPr/>
          </p:nvGrpSpPr>
          <p:grpSpPr>
            <a:xfrm>
              <a:off x="8723866" y="4649806"/>
              <a:ext cx="113715" cy="113715"/>
              <a:chOff x="7830135" y="3617785"/>
              <a:chExt cx="257032" cy="257032"/>
            </a:xfrm>
          </p:grpSpPr>
          <p:cxnSp>
            <p:nvCxnSpPr>
              <p:cNvPr id="229" name="Straight Connector 228">
                <a:extLst>
                  <a:ext uri="{FF2B5EF4-FFF2-40B4-BE49-F238E27FC236}">
                    <a16:creationId xmlns:a16="http://schemas.microsoft.com/office/drawing/2014/main" id="{AA543054-3F02-F64C-4F18-FD5044A7CDB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7292714-1003-FD98-C3AD-CCD7E1402E2E}"/>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3658060E-A11B-E4D9-5FED-958F54E0285A}"/>
                </a:ext>
              </a:extLst>
            </p:cNvPr>
            <p:cNvGrpSpPr/>
            <p:nvPr/>
          </p:nvGrpSpPr>
          <p:grpSpPr>
            <a:xfrm>
              <a:off x="9033611" y="4744813"/>
              <a:ext cx="113715" cy="113715"/>
              <a:chOff x="7830135" y="3617785"/>
              <a:chExt cx="257032" cy="257032"/>
            </a:xfrm>
          </p:grpSpPr>
          <p:cxnSp>
            <p:nvCxnSpPr>
              <p:cNvPr id="232" name="Straight Connector 231">
                <a:extLst>
                  <a:ext uri="{FF2B5EF4-FFF2-40B4-BE49-F238E27FC236}">
                    <a16:creationId xmlns:a16="http://schemas.microsoft.com/office/drawing/2014/main" id="{753DB9D1-516C-F27E-C08C-90F8C6F6719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50B828F-27F0-26E8-B783-6EBC98426E8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1BF68548-0A90-8CB1-F333-93B226A391B4}"/>
                </a:ext>
              </a:extLst>
            </p:cNvPr>
            <p:cNvGrpSpPr/>
            <p:nvPr/>
          </p:nvGrpSpPr>
          <p:grpSpPr>
            <a:xfrm>
              <a:off x="9423267" y="4845234"/>
              <a:ext cx="113715" cy="113715"/>
              <a:chOff x="7830135" y="3617785"/>
              <a:chExt cx="257032" cy="257032"/>
            </a:xfrm>
          </p:grpSpPr>
          <p:cxnSp>
            <p:nvCxnSpPr>
              <p:cNvPr id="235" name="Straight Connector 234">
                <a:extLst>
                  <a:ext uri="{FF2B5EF4-FFF2-40B4-BE49-F238E27FC236}">
                    <a16:creationId xmlns:a16="http://schemas.microsoft.com/office/drawing/2014/main" id="{1298B71A-AD1F-3190-F3E6-0DBAC41E508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F6D315AA-95BD-1245-8BB0-E01FE424A43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1A105072-9818-E5D6-BBB8-E1610C86CAD7}"/>
                </a:ext>
              </a:extLst>
            </p:cNvPr>
            <p:cNvGrpSpPr/>
            <p:nvPr/>
          </p:nvGrpSpPr>
          <p:grpSpPr>
            <a:xfrm>
              <a:off x="10071675" y="4941501"/>
              <a:ext cx="113715" cy="113715"/>
              <a:chOff x="7830135" y="3617785"/>
              <a:chExt cx="257032" cy="257032"/>
            </a:xfrm>
          </p:grpSpPr>
          <p:cxnSp>
            <p:nvCxnSpPr>
              <p:cNvPr id="238" name="Straight Connector 237">
                <a:extLst>
                  <a:ext uri="{FF2B5EF4-FFF2-40B4-BE49-F238E27FC236}">
                    <a16:creationId xmlns:a16="http://schemas.microsoft.com/office/drawing/2014/main" id="{5F6F9123-E1D7-A443-171E-68D74AA0576F}"/>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1D2F3B4-215F-0ED3-339B-D79713E54A1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F8CBA4DC-4BC0-7E7B-CE9B-C117BD8278AC}"/>
                </a:ext>
              </a:extLst>
            </p:cNvPr>
            <p:cNvGrpSpPr/>
            <p:nvPr/>
          </p:nvGrpSpPr>
          <p:grpSpPr>
            <a:xfrm>
              <a:off x="10506534" y="4984165"/>
              <a:ext cx="113715" cy="113715"/>
              <a:chOff x="7830135" y="3617785"/>
              <a:chExt cx="257032" cy="257032"/>
            </a:xfrm>
          </p:grpSpPr>
          <p:cxnSp>
            <p:nvCxnSpPr>
              <p:cNvPr id="241" name="Straight Connector 240">
                <a:extLst>
                  <a:ext uri="{FF2B5EF4-FFF2-40B4-BE49-F238E27FC236}">
                    <a16:creationId xmlns:a16="http://schemas.microsoft.com/office/drawing/2014/main" id="{BA262F1C-5960-8D48-9757-93D35EDD6E0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AC597E3A-B2AF-C12A-8B89-A8D054B49F5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CCF2A21A-CDDD-D7DC-141A-98E222B2412B}"/>
                </a:ext>
              </a:extLst>
            </p:cNvPr>
            <p:cNvGrpSpPr/>
            <p:nvPr/>
          </p:nvGrpSpPr>
          <p:grpSpPr>
            <a:xfrm>
              <a:off x="10885606" y="5111050"/>
              <a:ext cx="113715" cy="113715"/>
              <a:chOff x="7830135" y="3617785"/>
              <a:chExt cx="257032" cy="257032"/>
            </a:xfrm>
          </p:grpSpPr>
          <p:cxnSp>
            <p:nvCxnSpPr>
              <p:cNvPr id="244" name="Straight Connector 243">
                <a:extLst>
                  <a:ext uri="{FF2B5EF4-FFF2-40B4-BE49-F238E27FC236}">
                    <a16:creationId xmlns:a16="http://schemas.microsoft.com/office/drawing/2014/main" id="{62DED304-1104-CDC6-64F7-E4B9E1693AAB}"/>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C25D5EB-C1D2-7CB0-F14A-4216B9FA28E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30734493-2083-E3D7-3C52-125021C18510}"/>
                </a:ext>
              </a:extLst>
            </p:cNvPr>
            <p:cNvGrpSpPr/>
            <p:nvPr/>
          </p:nvGrpSpPr>
          <p:grpSpPr>
            <a:xfrm>
              <a:off x="11295946" y="5179804"/>
              <a:ext cx="113715" cy="113715"/>
              <a:chOff x="7830135" y="3617785"/>
              <a:chExt cx="257032" cy="257032"/>
            </a:xfrm>
          </p:grpSpPr>
          <p:cxnSp>
            <p:nvCxnSpPr>
              <p:cNvPr id="247" name="Straight Connector 246">
                <a:extLst>
                  <a:ext uri="{FF2B5EF4-FFF2-40B4-BE49-F238E27FC236}">
                    <a16:creationId xmlns:a16="http://schemas.microsoft.com/office/drawing/2014/main" id="{DB77A042-A475-A0B1-606A-DC2AF460BC3D}"/>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CB90A21C-B247-A493-E100-CA5DD7FE8B8B}"/>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F716B32C-9909-86D0-1E2B-8777E58117C0}"/>
                </a:ext>
              </a:extLst>
            </p:cNvPr>
            <p:cNvGrpSpPr/>
            <p:nvPr/>
          </p:nvGrpSpPr>
          <p:grpSpPr>
            <a:xfrm>
              <a:off x="11325073" y="5179804"/>
              <a:ext cx="113715" cy="113715"/>
              <a:chOff x="7830135" y="3617785"/>
              <a:chExt cx="257032" cy="257032"/>
            </a:xfrm>
          </p:grpSpPr>
          <p:cxnSp>
            <p:nvCxnSpPr>
              <p:cNvPr id="250" name="Straight Connector 249">
                <a:extLst>
                  <a:ext uri="{FF2B5EF4-FFF2-40B4-BE49-F238E27FC236}">
                    <a16:creationId xmlns:a16="http://schemas.microsoft.com/office/drawing/2014/main" id="{18A443AB-E5AA-D616-E923-5088DD5A4C6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A9D2A57-08FC-424A-1C03-5A73F370901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sp>
        <p:nvSpPr>
          <p:cNvPr id="253" name="Freeform: Shape 252">
            <a:extLst>
              <a:ext uri="{FF2B5EF4-FFF2-40B4-BE49-F238E27FC236}">
                <a16:creationId xmlns:a16="http://schemas.microsoft.com/office/drawing/2014/main" id="{07207808-D7F9-38C7-F59C-685220A85FFA}"/>
              </a:ext>
            </a:extLst>
          </p:cNvPr>
          <p:cNvSpPr/>
          <p:nvPr/>
        </p:nvSpPr>
        <p:spPr bwMode="auto">
          <a:xfrm>
            <a:off x="6369050" y="3530600"/>
            <a:ext cx="4546600" cy="1533525"/>
          </a:xfrm>
          <a:custGeom>
            <a:avLst/>
            <a:gdLst>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85800 w 4546600"/>
              <a:gd name="connsiteY43" fmla="*/ 558800 h 1533525"/>
              <a:gd name="connsiteX44" fmla="*/ 704850 w 4546600"/>
              <a:gd name="connsiteY44" fmla="*/ 539750 h 1533525"/>
              <a:gd name="connsiteX45" fmla="*/ 688975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4650 w 4546600"/>
              <a:gd name="connsiteY51" fmla="*/ 466725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41300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85800 w 4546600"/>
              <a:gd name="connsiteY43" fmla="*/ 558800 h 1533525"/>
              <a:gd name="connsiteX44" fmla="*/ 704850 w 4546600"/>
              <a:gd name="connsiteY44" fmla="*/ 539750 h 1533525"/>
              <a:gd name="connsiteX45" fmla="*/ 688975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1475 w 4546600"/>
              <a:gd name="connsiteY51" fmla="*/ 457200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41300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85800 w 4546600"/>
              <a:gd name="connsiteY43" fmla="*/ 558800 h 1533525"/>
              <a:gd name="connsiteX44" fmla="*/ 704850 w 4546600"/>
              <a:gd name="connsiteY44" fmla="*/ 539750 h 1533525"/>
              <a:gd name="connsiteX45" fmla="*/ 688975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1475 w 4546600"/>
              <a:gd name="connsiteY51" fmla="*/ 457200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31775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85800 w 4546600"/>
              <a:gd name="connsiteY43" fmla="*/ 558800 h 1533525"/>
              <a:gd name="connsiteX44" fmla="*/ 704850 w 4546600"/>
              <a:gd name="connsiteY44" fmla="*/ 539750 h 1533525"/>
              <a:gd name="connsiteX45" fmla="*/ 688975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1475 w 4546600"/>
              <a:gd name="connsiteY51" fmla="*/ 457200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28600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95325 w 4546600"/>
              <a:gd name="connsiteY43" fmla="*/ 558800 h 1533525"/>
              <a:gd name="connsiteX44" fmla="*/ 704850 w 4546600"/>
              <a:gd name="connsiteY44" fmla="*/ 539750 h 1533525"/>
              <a:gd name="connsiteX45" fmla="*/ 688975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1475 w 4546600"/>
              <a:gd name="connsiteY51" fmla="*/ 457200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28600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95325 w 4546600"/>
              <a:gd name="connsiteY43" fmla="*/ 558800 h 1533525"/>
              <a:gd name="connsiteX44" fmla="*/ 704850 w 4546600"/>
              <a:gd name="connsiteY44" fmla="*/ 539750 h 1533525"/>
              <a:gd name="connsiteX45" fmla="*/ 679450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1475 w 4546600"/>
              <a:gd name="connsiteY51" fmla="*/ 457200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28600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 name="connsiteX0" fmla="*/ 4546600 w 4546600"/>
              <a:gd name="connsiteY0" fmla="*/ 1533525 h 1533525"/>
              <a:gd name="connsiteX1" fmla="*/ 3390900 w 4546600"/>
              <a:gd name="connsiteY1" fmla="*/ 1533525 h 1533525"/>
              <a:gd name="connsiteX2" fmla="*/ 3390900 w 4546600"/>
              <a:gd name="connsiteY2" fmla="*/ 1466850 h 1533525"/>
              <a:gd name="connsiteX3" fmla="*/ 2994025 w 4546600"/>
              <a:gd name="connsiteY3" fmla="*/ 1466850 h 1533525"/>
              <a:gd name="connsiteX4" fmla="*/ 2994025 w 4546600"/>
              <a:gd name="connsiteY4" fmla="*/ 1409700 h 1533525"/>
              <a:gd name="connsiteX5" fmla="*/ 2711450 w 4546600"/>
              <a:gd name="connsiteY5" fmla="*/ 1409700 h 1533525"/>
              <a:gd name="connsiteX6" fmla="*/ 2711450 w 4546600"/>
              <a:gd name="connsiteY6" fmla="*/ 1355725 h 1533525"/>
              <a:gd name="connsiteX7" fmla="*/ 2593975 w 4546600"/>
              <a:gd name="connsiteY7" fmla="*/ 1355725 h 1533525"/>
              <a:gd name="connsiteX8" fmla="*/ 2593975 w 4546600"/>
              <a:gd name="connsiteY8" fmla="*/ 1301750 h 1533525"/>
              <a:gd name="connsiteX9" fmla="*/ 2292350 w 4546600"/>
              <a:gd name="connsiteY9" fmla="*/ 1301750 h 1533525"/>
              <a:gd name="connsiteX10" fmla="*/ 2292350 w 4546600"/>
              <a:gd name="connsiteY10" fmla="*/ 1250950 h 1533525"/>
              <a:gd name="connsiteX11" fmla="*/ 2266950 w 4546600"/>
              <a:gd name="connsiteY11" fmla="*/ 1250950 h 1533525"/>
              <a:gd name="connsiteX12" fmla="*/ 2266950 w 4546600"/>
              <a:gd name="connsiteY12" fmla="*/ 1206500 h 1533525"/>
              <a:gd name="connsiteX13" fmla="*/ 2254250 w 4546600"/>
              <a:gd name="connsiteY13" fmla="*/ 1206500 h 1533525"/>
              <a:gd name="connsiteX14" fmla="*/ 2254250 w 4546600"/>
              <a:gd name="connsiteY14" fmla="*/ 1162050 h 1533525"/>
              <a:gd name="connsiteX15" fmla="*/ 1908175 w 4546600"/>
              <a:gd name="connsiteY15" fmla="*/ 1162050 h 1533525"/>
              <a:gd name="connsiteX16" fmla="*/ 1908175 w 4546600"/>
              <a:gd name="connsiteY16" fmla="*/ 1111250 h 1533525"/>
              <a:gd name="connsiteX17" fmla="*/ 1885950 w 4546600"/>
              <a:gd name="connsiteY17" fmla="*/ 1111250 h 1533525"/>
              <a:gd name="connsiteX18" fmla="*/ 1885950 w 4546600"/>
              <a:gd name="connsiteY18" fmla="*/ 1063625 h 1533525"/>
              <a:gd name="connsiteX19" fmla="*/ 1568450 w 4546600"/>
              <a:gd name="connsiteY19" fmla="*/ 1063625 h 1533525"/>
              <a:gd name="connsiteX20" fmla="*/ 1568450 w 4546600"/>
              <a:gd name="connsiteY20" fmla="*/ 1022350 h 1533525"/>
              <a:gd name="connsiteX21" fmla="*/ 1463675 w 4546600"/>
              <a:gd name="connsiteY21" fmla="*/ 1022350 h 1533525"/>
              <a:gd name="connsiteX22" fmla="*/ 1463675 w 4546600"/>
              <a:gd name="connsiteY22" fmla="*/ 936625 h 1533525"/>
              <a:gd name="connsiteX23" fmla="*/ 1454150 w 4546600"/>
              <a:gd name="connsiteY23" fmla="*/ 936625 h 1533525"/>
              <a:gd name="connsiteX24" fmla="*/ 1454150 w 4546600"/>
              <a:gd name="connsiteY24" fmla="*/ 898525 h 1533525"/>
              <a:gd name="connsiteX25" fmla="*/ 1320800 w 4546600"/>
              <a:gd name="connsiteY25" fmla="*/ 898525 h 1533525"/>
              <a:gd name="connsiteX26" fmla="*/ 1320800 w 4546600"/>
              <a:gd name="connsiteY26" fmla="*/ 863600 h 1533525"/>
              <a:gd name="connsiteX27" fmla="*/ 1263650 w 4546600"/>
              <a:gd name="connsiteY27" fmla="*/ 863600 h 1533525"/>
              <a:gd name="connsiteX28" fmla="*/ 1263650 w 4546600"/>
              <a:gd name="connsiteY28" fmla="*/ 825500 h 1533525"/>
              <a:gd name="connsiteX29" fmla="*/ 1123950 w 4546600"/>
              <a:gd name="connsiteY29" fmla="*/ 825500 h 1533525"/>
              <a:gd name="connsiteX30" fmla="*/ 1123950 w 4546600"/>
              <a:gd name="connsiteY30" fmla="*/ 781050 h 1533525"/>
              <a:gd name="connsiteX31" fmla="*/ 1095375 w 4546600"/>
              <a:gd name="connsiteY31" fmla="*/ 781050 h 1533525"/>
              <a:gd name="connsiteX32" fmla="*/ 1095375 w 4546600"/>
              <a:gd name="connsiteY32" fmla="*/ 746125 h 1533525"/>
              <a:gd name="connsiteX33" fmla="*/ 1050925 w 4546600"/>
              <a:gd name="connsiteY33" fmla="*/ 746125 h 1533525"/>
              <a:gd name="connsiteX34" fmla="*/ 1050925 w 4546600"/>
              <a:gd name="connsiteY34" fmla="*/ 704850 h 1533525"/>
              <a:gd name="connsiteX35" fmla="*/ 882650 w 4546600"/>
              <a:gd name="connsiteY35" fmla="*/ 704850 h 1533525"/>
              <a:gd name="connsiteX36" fmla="*/ 882650 w 4546600"/>
              <a:gd name="connsiteY36" fmla="*/ 673100 h 1533525"/>
              <a:gd name="connsiteX37" fmla="*/ 835025 w 4546600"/>
              <a:gd name="connsiteY37" fmla="*/ 673100 h 1533525"/>
              <a:gd name="connsiteX38" fmla="*/ 835025 w 4546600"/>
              <a:gd name="connsiteY38" fmla="*/ 631825 h 1533525"/>
              <a:gd name="connsiteX39" fmla="*/ 714375 w 4546600"/>
              <a:gd name="connsiteY39" fmla="*/ 631825 h 1533525"/>
              <a:gd name="connsiteX40" fmla="*/ 714375 w 4546600"/>
              <a:gd name="connsiteY40" fmla="*/ 593725 h 1533525"/>
              <a:gd name="connsiteX41" fmla="*/ 698500 w 4546600"/>
              <a:gd name="connsiteY41" fmla="*/ 593725 h 1533525"/>
              <a:gd name="connsiteX42" fmla="*/ 698500 w 4546600"/>
              <a:gd name="connsiteY42" fmla="*/ 558800 h 1533525"/>
              <a:gd name="connsiteX43" fmla="*/ 695325 w 4546600"/>
              <a:gd name="connsiteY43" fmla="*/ 558800 h 1533525"/>
              <a:gd name="connsiteX44" fmla="*/ 695325 w 4546600"/>
              <a:gd name="connsiteY44" fmla="*/ 539750 h 1533525"/>
              <a:gd name="connsiteX45" fmla="*/ 679450 w 4546600"/>
              <a:gd name="connsiteY45" fmla="*/ 523875 h 1533525"/>
              <a:gd name="connsiteX46" fmla="*/ 679450 w 4546600"/>
              <a:gd name="connsiteY46" fmla="*/ 514350 h 1533525"/>
              <a:gd name="connsiteX47" fmla="*/ 679450 w 4546600"/>
              <a:gd name="connsiteY47" fmla="*/ 492125 h 1533525"/>
              <a:gd name="connsiteX48" fmla="*/ 628650 w 4546600"/>
              <a:gd name="connsiteY48" fmla="*/ 492125 h 1533525"/>
              <a:gd name="connsiteX49" fmla="*/ 628650 w 4546600"/>
              <a:gd name="connsiteY49" fmla="*/ 457200 h 1533525"/>
              <a:gd name="connsiteX50" fmla="*/ 384175 w 4546600"/>
              <a:gd name="connsiteY50" fmla="*/ 457200 h 1533525"/>
              <a:gd name="connsiteX51" fmla="*/ 371475 w 4546600"/>
              <a:gd name="connsiteY51" fmla="*/ 457200 h 1533525"/>
              <a:gd name="connsiteX52" fmla="*/ 374650 w 4546600"/>
              <a:gd name="connsiteY52" fmla="*/ 400050 h 1533525"/>
              <a:gd name="connsiteX53" fmla="*/ 358775 w 4546600"/>
              <a:gd name="connsiteY53" fmla="*/ 400050 h 1533525"/>
              <a:gd name="connsiteX54" fmla="*/ 358775 w 4546600"/>
              <a:gd name="connsiteY54" fmla="*/ 346075 h 1533525"/>
              <a:gd name="connsiteX55" fmla="*/ 352425 w 4546600"/>
              <a:gd name="connsiteY55" fmla="*/ 346075 h 1533525"/>
              <a:gd name="connsiteX56" fmla="*/ 352425 w 4546600"/>
              <a:gd name="connsiteY56" fmla="*/ 276225 h 1533525"/>
              <a:gd name="connsiteX57" fmla="*/ 342900 w 4546600"/>
              <a:gd name="connsiteY57" fmla="*/ 276225 h 1533525"/>
              <a:gd name="connsiteX58" fmla="*/ 342900 w 4546600"/>
              <a:gd name="connsiteY58" fmla="*/ 244475 h 1533525"/>
              <a:gd name="connsiteX59" fmla="*/ 333375 w 4546600"/>
              <a:gd name="connsiteY59" fmla="*/ 244475 h 1533525"/>
              <a:gd name="connsiteX60" fmla="*/ 333375 w 4546600"/>
              <a:gd name="connsiteY60" fmla="*/ 203200 h 1533525"/>
              <a:gd name="connsiteX61" fmla="*/ 317500 w 4546600"/>
              <a:gd name="connsiteY61" fmla="*/ 203200 h 1533525"/>
              <a:gd name="connsiteX62" fmla="*/ 317500 w 4546600"/>
              <a:gd name="connsiteY62" fmla="*/ 142875 h 1533525"/>
              <a:gd name="connsiteX63" fmla="*/ 311150 w 4546600"/>
              <a:gd name="connsiteY63" fmla="*/ 142875 h 1533525"/>
              <a:gd name="connsiteX64" fmla="*/ 311150 w 4546600"/>
              <a:gd name="connsiteY64" fmla="*/ 88900 h 1533525"/>
              <a:gd name="connsiteX65" fmla="*/ 269875 w 4546600"/>
              <a:gd name="connsiteY65" fmla="*/ 88900 h 1533525"/>
              <a:gd name="connsiteX66" fmla="*/ 269875 w 4546600"/>
              <a:gd name="connsiteY66" fmla="*/ 63500 h 1533525"/>
              <a:gd name="connsiteX67" fmla="*/ 225425 w 4546600"/>
              <a:gd name="connsiteY67" fmla="*/ 63500 h 1533525"/>
              <a:gd name="connsiteX68" fmla="*/ 228600 w 4546600"/>
              <a:gd name="connsiteY68" fmla="*/ 47625 h 1533525"/>
              <a:gd name="connsiteX69" fmla="*/ 184150 w 4546600"/>
              <a:gd name="connsiteY69" fmla="*/ 47625 h 1533525"/>
              <a:gd name="connsiteX70" fmla="*/ 184150 w 4546600"/>
              <a:gd name="connsiteY70" fmla="*/ 0 h 1533525"/>
              <a:gd name="connsiteX71" fmla="*/ 0 w 4546600"/>
              <a:gd name="connsiteY71" fmla="*/ 0 h 153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546600" h="1533525">
                <a:moveTo>
                  <a:pt x="4546600" y="1533525"/>
                </a:moveTo>
                <a:lnTo>
                  <a:pt x="3390900" y="1533525"/>
                </a:lnTo>
                <a:lnTo>
                  <a:pt x="3390900" y="1466850"/>
                </a:lnTo>
                <a:lnTo>
                  <a:pt x="2994025" y="1466850"/>
                </a:lnTo>
                <a:lnTo>
                  <a:pt x="2994025" y="1409700"/>
                </a:lnTo>
                <a:lnTo>
                  <a:pt x="2711450" y="1409700"/>
                </a:lnTo>
                <a:lnTo>
                  <a:pt x="2711450" y="1355725"/>
                </a:lnTo>
                <a:lnTo>
                  <a:pt x="2593975" y="1355725"/>
                </a:lnTo>
                <a:lnTo>
                  <a:pt x="2593975" y="1301750"/>
                </a:lnTo>
                <a:lnTo>
                  <a:pt x="2292350" y="1301750"/>
                </a:lnTo>
                <a:lnTo>
                  <a:pt x="2292350" y="1250950"/>
                </a:lnTo>
                <a:lnTo>
                  <a:pt x="2266950" y="1250950"/>
                </a:lnTo>
                <a:lnTo>
                  <a:pt x="2266950" y="1206500"/>
                </a:lnTo>
                <a:lnTo>
                  <a:pt x="2254250" y="1206500"/>
                </a:lnTo>
                <a:lnTo>
                  <a:pt x="2254250" y="1162050"/>
                </a:lnTo>
                <a:lnTo>
                  <a:pt x="1908175" y="1162050"/>
                </a:lnTo>
                <a:lnTo>
                  <a:pt x="1908175" y="1111250"/>
                </a:lnTo>
                <a:lnTo>
                  <a:pt x="1885950" y="1111250"/>
                </a:lnTo>
                <a:lnTo>
                  <a:pt x="1885950" y="1063625"/>
                </a:lnTo>
                <a:lnTo>
                  <a:pt x="1568450" y="1063625"/>
                </a:lnTo>
                <a:lnTo>
                  <a:pt x="1568450" y="1022350"/>
                </a:lnTo>
                <a:lnTo>
                  <a:pt x="1463675" y="1022350"/>
                </a:lnTo>
                <a:lnTo>
                  <a:pt x="1463675" y="936625"/>
                </a:lnTo>
                <a:lnTo>
                  <a:pt x="1454150" y="936625"/>
                </a:lnTo>
                <a:lnTo>
                  <a:pt x="1454150" y="898525"/>
                </a:lnTo>
                <a:lnTo>
                  <a:pt x="1320800" y="898525"/>
                </a:lnTo>
                <a:lnTo>
                  <a:pt x="1320800" y="863600"/>
                </a:lnTo>
                <a:lnTo>
                  <a:pt x="1263650" y="863600"/>
                </a:lnTo>
                <a:lnTo>
                  <a:pt x="1263650" y="825500"/>
                </a:lnTo>
                <a:lnTo>
                  <a:pt x="1123950" y="825500"/>
                </a:lnTo>
                <a:lnTo>
                  <a:pt x="1123950" y="781050"/>
                </a:lnTo>
                <a:lnTo>
                  <a:pt x="1095375" y="781050"/>
                </a:lnTo>
                <a:lnTo>
                  <a:pt x="1095375" y="746125"/>
                </a:lnTo>
                <a:lnTo>
                  <a:pt x="1050925" y="746125"/>
                </a:lnTo>
                <a:lnTo>
                  <a:pt x="1050925" y="704850"/>
                </a:lnTo>
                <a:lnTo>
                  <a:pt x="882650" y="704850"/>
                </a:lnTo>
                <a:lnTo>
                  <a:pt x="882650" y="673100"/>
                </a:lnTo>
                <a:lnTo>
                  <a:pt x="835025" y="673100"/>
                </a:lnTo>
                <a:lnTo>
                  <a:pt x="835025" y="631825"/>
                </a:lnTo>
                <a:lnTo>
                  <a:pt x="714375" y="631825"/>
                </a:lnTo>
                <a:lnTo>
                  <a:pt x="714375" y="593725"/>
                </a:lnTo>
                <a:lnTo>
                  <a:pt x="698500" y="593725"/>
                </a:lnTo>
                <a:lnTo>
                  <a:pt x="698500" y="558800"/>
                </a:lnTo>
                <a:lnTo>
                  <a:pt x="695325" y="558800"/>
                </a:lnTo>
                <a:lnTo>
                  <a:pt x="695325" y="539750"/>
                </a:lnTo>
                <a:lnTo>
                  <a:pt x="679450" y="523875"/>
                </a:lnTo>
                <a:lnTo>
                  <a:pt x="679450" y="514350"/>
                </a:lnTo>
                <a:lnTo>
                  <a:pt x="679450" y="492125"/>
                </a:lnTo>
                <a:lnTo>
                  <a:pt x="628650" y="492125"/>
                </a:lnTo>
                <a:lnTo>
                  <a:pt x="628650" y="457200"/>
                </a:lnTo>
                <a:lnTo>
                  <a:pt x="384175" y="457200"/>
                </a:lnTo>
                <a:lnTo>
                  <a:pt x="371475" y="457200"/>
                </a:lnTo>
                <a:lnTo>
                  <a:pt x="374650" y="400050"/>
                </a:lnTo>
                <a:lnTo>
                  <a:pt x="358775" y="400050"/>
                </a:lnTo>
                <a:lnTo>
                  <a:pt x="358775" y="346075"/>
                </a:lnTo>
                <a:lnTo>
                  <a:pt x="352425" y="346075"/>
                </a:lnTo>
                <a:lnTo>
                  <a:pt x="352425" y="276225"/>
                </a:lnTo>
                <a:lnTo>
                  <a:pt x="342900" y="276225"/>
                </a:lnTo>
                <a:lnTo>
                  <a:pt x="342900" y="244475"/>
                </a:lnTo>
                <a:lnTo>
                  <a:pt x="333375" y="244475"/>
                </a:lnTo>
                <a:lnTo>
                  <a:pt x="333375" y="203200"/>
                </a:lnTo>
                <a:lnTo>
                  <a:pt x="317500" y="203200"/>
                </a:lnTo>
                <a:lnTo>
                  <a:pt x="317500" y="142875"/>
                </a:lnTo>
                <a:lnTo>
                  <a:pt x="311150" y="142875"/>
                </a:lnTo>
                <a:lnTo>
                  <a:pt x="311150" y="88900"/>
                </a:lnTo>
                <a:lnTo>
                  <a:pt x="269875" y="88900"/>
                </a:lnTo>
                <a:lnTo>
                  <a:pt x="269875" y="63500"/>
                </a:lnTo>
                <a:lnTo>
                  <a:pt x="225425" y="63500"/>
                </a:lnTo>
                <a:lnTo>
                  <a:pt x="228600" y="47625"/>
                </a:lnTo>
                <a:lnTo>
                  <a:pt x="184150" y="47625"/>
                </a:lnTo>
                <a:lnTo>
                  <a:pt x="18415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296" name="Group 295">
            <a:extLst>
              <a:ext uri="{FF2B5EF4-FFF2-40B4-BE49-F238E27FC236}">
                <a16:creationId xmlns:a16="http://schemas.microsoft.com/office/drawing/2014/main" id="{AE47243E-F047-6718-10F4-0413CD257784}"/>
              </a:ext>
            </a:extLst>
          </p:cNvPr>
          <p:cNvGrpSpPr/>
          <p:nvPr/>
        </p:nvGrpSpPr>
        <p:grpSpPr>
          <a:xfrm>
            <a:off x="6671368" y="3862353"/>
            <a:ext cx="4262893" cy="1256502"/>
            <a:chOff x="6671368" y="3862353"/>
            <a:chExt cx="4262893" cy="1256502"/>
          </a:xfrm>
        </p:grpSpPr>
        <p:grpSp>
          <p:nvGrpSpPr>
            <p:cNvPr id="254" name="Group 253">
              <a:extLst>
                <a:ext uri="{FF2B5EF4-FFF2-40B4-BE49-F238E27FC236}">
                  <a16:creationId xmlns:a16="http://schemas.microsoft.com/office/drawing/2014/main" id="{51AFECE3-AEFE-734C-EA92-110B9F514889}"/>
                </a:ext>
              </a:extLst>
            </p:cNvPr>
            <p:cNvGrpSpPr/>
            <p:nvPr/>
          </p:nvGrpSpPr>
          <p:grpSpPr>
            <a:xfrm>
              <a:off x="6671368" y="3862353"/>
              <a:ext cx="113715" cy="113715"/>
              <a:chOff x="7830135" y="3617785"/>
              <a:chExt cx="257032" cy="257032"/>
            </a:xfrm>
          </p:grpSpPr>
          <p:cxnSp>
            <p:nvCxnSpPr>
              <p:cNvPr id="255" name="Straight Connector 254">
                <a:extLst>
                  <a:ext uri="{FF2B5EF4-FFF2-40B4-BE49-F238E27FC236}">
                    <a16:creationId xmlns:a16="http://schemas.microsoft.com/office/drawing/2014/main" id="{23F80198-E486-E2A4-60DC-7481AFAEF6F2}"/>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1551729-FC07-99A4-BB3F-5332FC946177}"/>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13B1C343-F05F-08B0-8CDA-224F4C7D48B7}"/>
                </a:ext>
              </a:extLst>
            </p:cNvPr>
            <p:cNvGrpSpPr/>
            <p:nvPr/>
          </p:nvGrpSpPr>
          <p:grpSpPr>
            <a:xfrm>
              <a:off x="7041234" y="4102137"/>
              <a:ext cx="113715" cy="113715"/>
              <a:chOff x="7830135" y="3617785"/>
              <a:chExt cx="257032" cy="257032"/>
            </a:xfrm>
          </p:grpSpPr>
          <p:cxnSp>
            <p:nvCxnSpPr>
              <p:cNvPr id="258" name="Straight Connector 257">
                <a:extLst>
                  <a:ext uri="{FF2B5EF4-FFF2-40B4-BE49-F238E27FC236}">
                    <a16:creationId xmlns:a16="http://schemas.microsoft.com/office/drawing/2014/main" id="{DD1A935D-3901-B830-75F5-667EE238668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FFAB63D-EB02-9076-3F38-0FBEB08D579E}"/>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8A608F5C-E181-B75B-0F40-94754220F5AC}"/>
                </a:ext>
              </a:extLst>
            </p:cNvPr>
            <p:cNvGrpSpPr/>
            <p:nvPr/>
          </p:nvGrpSpPr>
          <p:grpSpPr>
            <a:xfrm>
              <a:off x="7310985" y="4190248"/>
              <a:ext cx="113715" cy="113715"/>
              <a:chOff x="7830135" y="3617785"/>
              <a:chExt cx="257032" cy="257032"/>
            </a:xfrm>
          </p:grpSpPr>
          <p:cxnSp>
            <p:nvCxnSpPr>
              <p:cNvPr id="261" name="Straight Connector 260">
                <a:extLst>
                  <a:ext uri="{FF2B5EF4-FFF2-40B4-BE49-F238E27FC236}">
                    <a16:creationId xmlns:a16="http://schemas.microsoft.com/office/drawing/2014/main" id="{EA1AD07C-F49B-1C52-B3F6-8EC4430C288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134C3E54-EBC4-6691-12AC-1EEE942FAEB3}"/>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92EF66BE-6CED-340F-5294-3E73BD44D0AC}"/>
                </a:ext>
              </a:extLst>
            </p:cNvPr>
            <p:cNvGrpSpPr/>
            <p:nvPr/>
          </p:nvGrpSpPr>
          <p:grpSpPr>
            <a:xfrm>
              <a:off x="7478882" y="4300222"/>
              <a:ext cx="113715" cy="113715"/>
              <a:chOff x="7830135" y="3617785"/>
              <a:chExt cx="257032" cy="257032"/>
            </a:xfrm>
          </p:grpSpPr>
          <p:cxnSp>
            <p:nvCxnSpPr>
              <p:cNvPr id="264" name="Straight Connector 263">
                <a:extLst>
                  <a:ext uri="{FF2B5EF4-FFF2-40B4-BE49-F238E27FC236}">
                    <a16:creationId xmlns:a16="http://schemas.microsoft.com/office/drawing/2014/main" id="{6671ADFE-6755-C6F6-478D-0661AB7ABAF5}"/>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0DBC459-529F-7AE7-E0DB-527BF386128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DDE9A7CC-D14D-FE99-CE62-502894904766}"/>
                </a:ext>
              </a:extLst>
            </p:cNvPr>
            <p:cNvGrpSpPr/>
            <p:nvPr/>
          </p:nvGrpSpPr>
          <p:grpSpPr>
            <a:xfrm>
              <a:off x="7777248" y="4494275"/>
              <a:ext cx="113715" cy="113715"/>
              <a:chOff x="7830135" y="3617785"/>
              <a:chExt cx="257032" cy="257032"/>
            </a:xfrm>
          </p:grpSpPr>
          <p:cxnSp>
            <p:nvCxnSpPr>
              <p:cNvPr id="267" name="Straight Connector 266">
                <a:extLst>
                  <a:ext uri="{FF2B5EF4-FFF2-40B4-BE49-F238E27FC236}">
                    <a16:creationId xmlns:a16="http://schemas.microsoft.com/office/drawing/2014/main" id="{DF4325C6-212B-95D6-09FF-527950862DA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102D08A-0165-91A4-CECA-5BF5583D15C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25A41193-72C6-6ADC-EF31-5DB705EFD89C}"/>
                </a:ext>
              </a:extLst>
            </p:cNvPr>
            <p:cNvGrpSpPr/>
            <p:nvPr/>
          </p:nvGrpSpPr>
          <p:grpSpPr>
            <a:xfrm>
              <a:off x="7852897" y="4494275"/>
              <a:ext cx="113715" cy="113715"/>
              <a:chOff x="7830135" y="3617785"/>
              <a:chExt cx="257032" cy="257032"/>
            </a:xfrm>
          </p:grpSpPr>
          <p:cxnSp>
            <p:nvCxnSpPr>
              <p:cNvPr id="270" name="Straight Connector 269">
                <a:extLst>
                  <a:ext uri="{FF2B5EF4-FFF2-40B4-BE49-F238E27FC236}">
                    <a16:creationId xmlns:a16="http://schemas.microsoft.com/office/drawing/2014/main" id="{4A60A55E-2C9B-02DB-BBCD-3800E042E46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A44213F-D25E-78DB-350E-D5BB985C374E}"/>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494305AD-126B-E331-30E9-FF3577DD38A0}"/>
                </a:ext>
              </a:extLst>
            </p:cNvPr>
            <p:cNvGrpSpPr/>
            <p:nvPr/>
          </p:nvGrpSpPr>
          <p:grpSpPr>
            <a:xfrm>
              <a:off x="8125851" y="4544681"/>
              <a:ext cx="113715" cy="113715"/>
              <a:chOff x="7830135" y="3617785"/>
              <a:chExt cx="257032" cy="257032"/>
            </a:xfrm>
          </p:grpSpPr>
          <p:cxnSp>
            <p:nvCxnSpPr>
              <p:cNvPr id="273" name="Straight Connector 272">
                <a:extLst>
                  <a:ext uri="{FF2B5EF4-FFF2-40B4-BE49-F238E27FC236}">
                    <a16:creationId xmlns:a16="http://schemas.microsoft.com/office/drawing/2014/main" id="{9B10B4ED-897B-507D-B9C0-773D4F4F1D7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D2CBD0B-9A5F-C5A4-6B02-25A4F973BDB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0349B667-4A92-7A42-DBB4-1470888E94FB}"/>
                </a:ext>
              </a:extLst>
            </p:cNvPr>
            <p:cNvGrpSpPr/>
            <p:nvPr/>
          </p:nvGrpSpPr>
          <p:grpSpPr>
            <a:xfrm>
              <a:off x="8640228" y="4778122"/>
              <a:ext cx="113715" cy="113715"/>
              <a:chOff x="7830135" y="3617785"/>
              <a:chExt cx="257032" cy="257032"/>
            </a:xfrm>
          </p:grpSpPr>
          <p:cxnSp>
            <p:nvCxnSpPr>
              <p:cNvPr id="276" name="Straight Connector 275">
                <a:extLst>
                  <a:ext uri="{FF2B5EF4-FFF2-40B4-BE49-F238E27FC236}">
                    <a16:creationId xmlns:a16="http://schemas.microsoft.com/office/drawing/2014/main" id="{B088CF18-26ED-A184-4713-BE4ACB99CE85}"/>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AC9544B-D553-C9A7-5D5C-DF196739A30C}"/>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9516FEFE-18B0-B5D4-C4A5-148B46233EA9}"/>
                </a:ext>
              </a:extLst>
            </p:cNvPr>
            <p:cNvGrpSpPr/>
            <p:nvPr/>
          </p:nvGrpSpPr>
          <p:grpSpPr>
            <a:xfrm>
              <a:off x="9003549" y="4825429"/>
              <a:ext cx="113715" cy="113715"/>
              <a:chOff x="7830135" y="3617785"/>
              <a:chExt cx="257032" cy="257032"/>
            </a:xfrm>
          </p:grpSpPr>
          <p:cxnSp>
            <p:nvCxnSpPr>
              <p:cNvPr id="279" name="Straight Connector 278">
                <a:extLst>
                  <a:ext uri="{FF2B5EF4-FFF2-40B4-BE49-F238E27FC236}">
                    <a16:creationId xmlns:a16="http://schemas.microsoft.com/office/drawing/2014/main" id="{CFA90B39-10BB-967C-6B56-A54E720B96F2}"/>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A9575B7-491E-4769-2AB6-64FB0CB97E0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199DD406-3BBA-BBEC-B86B-647DE2DB25F0}"/>
                </a:ext>
              </a:extLst>
            </p:cNvPr>
            <p:cNvGrpSpPr/>
            <p:nvPr/>
          </p:nvGrpSpPr>
          <p:grpSpPr>
            <a:xfrm>
              <a:off x="9346713" y="4941501"/>
              <a:ext cx="113715" cy="113715"/>
              <a:chOff x="7830135" y="3617785"/>
              <a:chExt cx="257032" cy="257032"/>
            </a:xfrm>
          </p:grpSpPr>
          <p:cxnSp>
            <p:nvCxnSpPr>
              <p:cNvPr id="282" name="Straight Connector 281">
                <a:extLst>
                  <a:ext uri="{FF2B5EF4-FFF2-40B4-BE49-F238E27FC236}">
                    <a16:creationId xmlns:a16="http://schemas.microsoft.com/office/drawing/2014/main" id="{AA646A65-383B-35AC-5E21-8BF1D40935BA}"/>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6851842B-B133-4675-DC7A-C1A18655CCC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43B62572-EC69-9572-9B2F-343C1A8BDF16}"/>
                </a:ext>
              </a:extLst>
            </p:cNvPr>
            <p:cNvGrpSpPr/>
            <p:nvPr/>
          </p:nvGrpSpPr>
          <p:grpSpPr>
            <a:xfrm>
              <a:off x="10441474" y="5005140"/>
              <a:ext cx="113715" cy="113715"/>
              <a:chOff x="7830135" y="3617785"/>
              <a:chExt cx="257032" cy="257032"/>
            </a:xfrm>
          </p:grpSpPr>
          <p:cxnSp>
            <p:nvCxnSpPr>
              <p:cNvPr id="285" name="Straight Connector 284">
                <a:extLst>
                  <a:ext uri="{FF2B5EF4-FFF2-40B4-BE49-F238E27FC236}">
                    <a16:creationId xmlns:a16="http://schemas.microsoft.com/office/drawing/2014/main" id="{62131BAC-0CD9-2C2C-F492-604C9B18219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E7AB73D5-1640-83CE-FA53-506AE1574BDC}"/>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F1FE6959-2DBE-6F06-55AB-071ED0B9981B}"/>
                </a:ext>
              </a:extLst>
            </p:cNvPr>
            <p:cNvGrpSpPr/>
            <p:nvPr/>
          </p:nvGrpSpPr>
          <p:grpSpPr>
            <a:xfrm>
              <a:off x="10479570" y="5005140"/>
              <a:ext cx="113715" cy="113715"/>
              <a:chOff x="7830135" y="3617785"/>
              <a:chExt cx="257032" cy="257032"/>
            </a:xfrm>
          </p:grpSpPr>
          <p:cxnSp>
            <p:nvCxnSpPr>
              <p:cNvPr id="288" name="Straight Connector 287">
                <a:extLst>
                  <a:ext uri="{FF2B5EF4-FFF2-40B4-BE49-F238E27FC236}">
                    <a16:creationId xmlns:a16="http://schemas.microsoft.com/office/drawing/2014/main" id="{0A10D11E-94C0-6211-9588-2C625C95745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7021269-33D6-1A86-5146-D95CDC10258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ADC3EA70-CC74-DD05-6FC2-DB5B38C83397}"/>
                </a:ext>
              </a:extLst>
            </p:cNvPr>
            <p:cNvGrpSpPr/>
            <p:nvPr/>
          </p:nvGrpSpPr>
          <p:grpSpPr>
            <a:xfrm>
              <a:off x="10547493" y="5005140"/>
              <a:ext cx="113715" cy="113715"/>
              <a:chOff x="7830135" y="3617785"/>
              <a:chExt cx="257032" cy="257032"/>
            </a:xfrm>
          </p:grpSpPr>
          <p:cxnSp>
            <p:nvCxnSpPr>
              <p:cNvPr id="291" name="Straight Connector 290">
                <a:extLst>
                  <a:ext uri="{FF2B5EF4-FFF2-40B4-BE49-F238E27FC236}">
                    <a16:creationId xmlns:a16="http://schemas.microsoft.com/office/drawing/2014/main" id="{2B66419A-2719-69DC-80E6-3220453A7285}"/>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E96F723-1C08-7340-4662-E942C3B0B71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CDD8D04B-F897-EED1-BB07-EE13987C78E2}"/>
                </a:ext>
              </a:extLst>
            </p:cNvPr>
            <p:cNvGrpSpPr/>
            <p:nvPr/>
          </p:nvGrpSpPr>
          <p:grpSpPr>
            <a:xfrm>
              <a:off x="10820546" y="5005140"/>
              <a:ext cx="113715" cy="113715"/>
              <a:chOff x="7830135" y="3617785"/>
              <a:chExt cx="257032" cy="257032"/>
            </a:xfrm>
          </p:grpSpPr>
          <p:cxnSp>
            <p:nvCxnSpPr>
              <p:cNvPr id="294" name="Straight Connector 293">
                <a:extLst>
                  <a:ext uri="{FF2B5EF4-FFF2-40B4-BE49-F238E27FC236}">
                    <a16:creationId xmlns:a16="http://schemas.microsoft.com/office/drawing/2014/main" id="{217D25EB-47D3-CADD-8FAA-7B13527C866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307C486-3A33-1B73-02D1-4BE6CE6640F7}"/>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31057745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a:extLst>
              <a:ext uri="{FF2B5EF4-FFF2-40B4-BE49-F238E27FC236}">
                <a16:creationId xmlns:a16="http://schemas.microsoft.com/office/drawing/2014/main" id="{05D6FC99-8837-10ED-252C-E6FFA554E75B}"/>
              </a:ext>
            </a:extLst>
          </p:cNvPr>
          <p:cNvSpPr>
            <a:spLocks noGrp="1"/>
          </p:cNvSpPr>
          <p:nvPr>
            <p:ph type="title"/>
          </p:nvPr>
        </p:nvSpPr>
        <p:spPr/>
        <p:txBody>
          <a:bodyPr/>
          <a:lstStyle/>
          <a:p>
            <a:r>
              <a:rPr lang="en-US" altLang="en-US" dirty="0"/>
              <a:t>Sacituzumab Govitecan: TROP-2‒Targeted ADC</a:t>
            </a:r>
            <a:br>
              <a:rPr lang="en-US" altLang="en-US" dirty="0"/>
            </a:br>
            <a:endParaRPr lang="en-US" dirty="0"/>
          </a:p>
        </p:txBody>
      </p:sp>
      <p:sp>
        <p:nvSpPr>
          <p:cNvPr id="45" name="Text Box 11">
            <a:extLst>
              <a:ext uri="{FF2B5EF4-FFF2-40B4-BE49-F238E27FC236}">
                <a16:creationId xmlns:a16="http://schemas.microsoft.com/office/drawing/2014/main" id="{4636D000-9811-ACAF-6E7A-B853621424E5}"/>
              </a:ext>
            </a:extLst>
          </p:cNvPr>
          <p:cNvSpPr txBox="1">
            <a:spLocks noChangeArrowheads="1"/>
          </p:cNvSpPr>
          <p:nvPr/>
        </p:nvSpPr>
        <p:spPr bwMode="auto">
          <a:xfrm>
            <a:off x="425261" y="6388449"/>
            <a:ext cx="83234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Goldenberg. Oncotarget. 2015;6:22496. Goldenberg. MAbs. 2019;11:987. Sacituzumab govitecan-hziy PI.</a:t>
            </a:r>
          </a:p>
        </p:txBody>
      </p:sp>
      <p:sp>
        <p:nvSpPr>
          <p:cNvPr id="47" name="Rectangle 46">
            <a:extLst>
              <a:ext uri="{FF2B5EF4-FFF2-40B4-BE49-F238E27FC236}">
                <a16:creationId xmlns:a16="http://schemas.microsoft.com/office/drawing/2014/main" id="{7B9E1552-2F49-4BFB-E2D9-CDEE3A1E0EB4}"/>
              </a:ext>
            </a:extLst>
          </p:cNvPr>
          <p:cNvSpPr/>
          <p:nvPr/>
        </p:nvSpPr>
        <p:spPr>
          <a:xfrm>
            <a:off x="9280507" y="1406484"/>
            <a:ext cx="2626747" cy="2926442"/>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SN-38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Delivers 136-fold more to tumors than parent compound irinotecan</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Unique chemistry improves solubility, selectively delivers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SN-38 to tumor</a:t>
            </a:r>
          </a:p>
        </p:txBody>
      </p:sp>
      <p:sp>
        <p:nvSpPr>
          <p:cNvPr id="48" name="Rectangle 47">
            <a:extLst>
              <a:ext uri="{FF2B5EF4-FFF2-40B4-BE49-F238E27FC236}">
                <a16:creationId xmlns:a16="http://schemas.microsoft.com/office/drawing/2014/main" id="{D696E0F1-BB70-7DA1-BA07-C0ACD4ABB22F}"/>
              </a:ext>
            </a:extLst>
          </p:cNvPr>
          <p:cNvSpPr/>
          <p:nvPr/>
        </p:nvSpPr>
        <p:spPr>
          <a:xfrm>
            <a:off x="372542" y="1761498"/>
            <a:ext cx="3813244"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Type: hRS7 IgG1</a:t>
            </a:r>
            <a:r>
              <a:rPr kumimoji="0" lang="el-GR"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κ</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9" name="Rectangle 48">
            <a:extLst>
              <a:ext uri="{FF2B5EF4-FFF2-40B4-BE49-F238E27FC236}">
                <a16:creationId xmlns:a16="http://schemas.microsoft.com/office/drawing/2014/main" id="{180914DD-EFA4-C329-DC54-2243BB716609}"/>
              </a:ext>
            </a:extLst>
          </p:cNvPr>
          <p:cNvSpPr/>
          <p:nvPr/>
        </p:nvSpPr>
        <p:spPr>
          <a:xfrm>
            <a:off x="2328488" y="3202319"/>
            <a:ext cx="4746455"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Linker for SN-38</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DAR (</a:t>
            </a:r>
            <a:r>
              <a:rPr lang="en-US" sz="2000" b="0" kern="0" dirty="0">
                <a:solidFill>
                  <a:srgbClr val="000000"/>
                </a:solidFill>
                <a:latin typeface="Calibri" panose="020F0502020204030204" pitchFamily="34" charset="0"/>
                <a:cs typeface="Calibri" panose="020F0502020204030204" pitchFamily="34" charset="0"/>
                <a:sym typeface="Arial"/>
              </a:rPr>
              <a:t>~8</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:1)</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pH-sensitive linker for rapid release of payload at or inside tumor</a:t>
            </a:r>
          </a:p>
        </p:txBody>
      </p:sp>
      <p:grpSp>
        <p:nvGrpSpPr>
          <p:cNvPr id="50" name="Group 49">
            <a:extLst>
              <a:ext uri="{FF2B5EF4-FFF2-40B4-BE49-F238E27FC236}">
                <a16:creationId xmlns:a16="http://schemas.microsoft.com/office/drawing/2014/main" id="{AD643BED-FE55-FF98-BAAE-5312D4783AE8}"/>
              </a:ext>
            </a:extLst>
          </p:cNvPr>
          <p:cNvGrpSpPr/>
          <p:nvPr/>
        </p:nvGrpSpPr>
        <p:grpSpPr>
          <a:xfrm>
            <a:off x="166121" y="3114369"/>
            <a:ext cx="2240651" cy="2455097"/>
            <a:chOff x="1674167" y="3270835"/>
            <a:chExt cx="1801887" cy="1974340"/>
          </a:xfrm>
        </p:grpSpPr>
        <p:grpSp>
          <p:nvGrpSpPr>
            <p:cNvPr id="51" name="Group 50">
              <a:extLst>
                <a:ext uri="{FF2B5EF4-FFF2-40B4-BE49-F238E27FC236}">
                  <a16:creationId xmlns:a16="http://schemas.microsoft.com/office/drawing/2014/main" id="{DF10C2B1-A455-35B9-4606-4A06AC7D3BDE}"/>
                </a:ext>
              </a:extLst>
            </p:cNvPr>
            <p:cNvGrpSpPr/>
            <p:nvPr/>
          </p:nvGrpSpPr>
          <p:grpSpPr>
            <a:xfrm>
              <a:off x="2187042" y="3905109"/>
              <a:ext cx="807635" cy="589505"/>
              <a:chOff x="7657395" y="3471968"/>
              <a:chExt cx="807635" cy="589505"/>
            </a:xfrm>
          </p:grpSpPr>
          <p:grpSp>
            <p:nvGrpSpPr>
              <p:cNvPr id="208" name="Group 207">
                <a:extLst>
                  <a:ext uri="{FF2B5EF4-FFF2-40B4-BE49-F238E27FC236}">
                    <a16:creationId xmlns:a16="http://schemas.microsoft.com/office/drawing/2014/main" id="{6409BCAE-CD93-3C75-384B-1062F7E246EF}"/>
                  </a:ext>
                </a:extLst>
              </p:cNvPr>
              <p:cNvGrpSpPr/>
              <p:nvPr/>
            </p:nvGrpSpPr>
            <p:grpSpPr>
              <a:xfrm>
                <a:off x="7657395" y="3900010"/>
                <a:ext cx="263902" cy="161463"/>
                <a:chOff x="7588110" y="3651769"/>
                <a:chExt cx="263902" cy="161463"/>
              </a:xfrm>
            </p:grpSpPr>
            <p:cxnSp>
              <p:nvCxnSpPr>
                <p:cNvPr id="219" name="Straight Connector 218">
                  <a:extLst>
                    <a:ext uri="{FF2B5EF4-FFF2-40B4-BE49-F238E27FC236}">
                      <a16:creationId xmlns:a16="http://schemas.microsoft.com/office/drawing/2014/main" id="{A818ED3D-0198-6D8F-8EA9-D34E8ECF6553}"/>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20" name="Oval 219">
                  <a:extLst>
                    <a:ext uri="{FF2B5EF4-FFF2-40B4-BE49-F238E27FC236}">
                      <a16:creationId xmlns:a16="http://schemas.microsoft.com/office/drawing/2014/main" id="{01254A76-1CFB-DCBA-9A66-C3FD1CE19740}"/>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9" name="Group 208">
                <a:extLst>
                  <a:ext uri="{FF2B5EF4-FFF2-40B4-BE49-F238E27FC236}">
                    <a16:creationId xmlns:a16="http://schemas.microsoft.com/office/drawing/2014/main" id="{7503A197-E4BE-3DA8-8DB9-EE9568236E07}"/>
                  </a:ext>
                </a:extLst>
              </p:cNvPr>
              <p:cNvGrpSpPr/>
              <p:nvPr/>
            </p:nvGrpSpPr>
            <p:grpSpPr>
              <a:xfrm rot="10800000">
                <a:off x="8131843" y="3471968"/>
                <a:ext cx="333187" cy="409704"/>
                <a:chOff x="7740510" y="3804169"/>
                <a:chExt cx="333187" cy="409704"/>
              </a:xfrm>
            </p:grpSpPr>
            <p:grpSp>
              <p:nvGrpSpPr>
                <p:cNvPr id="213" name="Group 212">
                  <a:extLst>
                    <a:ext uri="{FF2B5EF4-FFF2-40B4-BE49-F238E27FC236}">
                      <a16:creationId xmlns:a16="http://schemas.microsoft.com/office/drawing/2014/main" id="{69F2EFFA-735B-3EC2-6DB7-4C2B34BA0947}"/>
                    </a:ext>
                  </a:extLst>
                </p:cNvPr>
                <p:cNvGrpSpPr/>
                <p:nvPr/>
              </p:nvGrpSpPr>
              <p:grpSpPr>
                <a:xfrm>
                  <a:off x="7740510" y="3804169"/>
                  <a:ext cx="263902" cy="161463"/>
                  <a:chOff x="7588110" y="3651769"/>
                  <a:chExt cx="263902" cy="161463"/>
                </a:xfrm>
              </p:grpSpPr>
              <p:cxnSp>
                <p:nvCxnSpPr>
                  <p:cNvPr id="217" name="Straight Connector 216">
                    <a:extLst>
                      <a:ext uri="{FF2B5EF4-FFF2-40B4-BE49-F238E27FC236}">
                        <a16:creationId xmlns:a16="http://schemas.microsoft.com/office/drawing/2014/main" id="{4D5FFAD6-DB95-CF64-B515-A02A97B81BA6}"/>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18" name="Oval 217">
                    <a:extLst>
                      <a:ext uri="{FF2B5EF4-FFF2-40B4-BE49-F238E27FC236}">
                        <a16:creationId xmlns:a16="http://schemas.microsoft.com/office/drawing/2014/main" id="{27A4EE21-8601-F4D3-22D3-845D19E628E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582258B8-55E2-1450-6079-9F4D5AB1A927}"/>
                    </a:ext>
                  </a:extLst>
                </p:cNvPr>
                <p:cNvGrpSpPr/>
                <p:nvPr/>
              </p:nvGrpSpPr>
              <p:grpSpPr>
                <a:xfrm>
                  <a:off x="7809795" y="4052410"/>
                  <a:ext cx="263902" cy="161463"/>
                  <a:chOff x="7588110" y="3651769"/>
                  <a:chExt cx="263902" cy="161463"/>
                </a:xfrm>
              </p:grpSpPr>
              <p:cxnSp>
                <p:nvCxnSpPr>
                  <p:cNvPr id="215" name="Straight Connector 214">
                    <a:extLst>
                      <a:ext uri="{FF2B5EF4-FFF2-40B4-BE49-F238E27FC236}">
                        <a16:creationId xmlns:a16="http://schemas.microsoft.com/office/drawing/2014/main" id="{F02520C2-C171-252C-8AD1-5EFC7F2CD438}"/>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16" name="Oval 215">
                    <a:extLst>
                      <a:ext uri="{FF2B5EF4-FFF2-40B4-BE49-F238E27FC236}">
                        <a16:creationId xmlns:a16="http://schemas.microsoft.com/office/drawing/2014/main" id="{A8042437-EED2-DE44-2333-5E865F253C74}"/>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52" name="Group 51">
              <a:extLst>
                <a:ext uri="{FF2B5EF4-FFF2-40B4-BE49-F238E27FC236}">
                  <a16:creationId xmlns:a16="http://schemas.microsoft.com/office/drawing/2014/main" id="{F194EDAD-1D86-66D6-51A2-CBA06DE630D7}"/>
                </a:ext>
              </a:extLst>
            </p:cNvPr>
            <p:cNvGrpSpPr/>
            <p:nvPr/>
          </p:nvGrpSpPr>
          <p:grpSpPr>
            <a:xfrm>
              <a:off x="1886815" y="4670138"/>
              <a:ext cx="667240" cy="514544"/>
              <a:chOff x="7357168" y="4236997"/>
              <a:chExt cx="667240" cy="514544"/>
            </a:xfrm>
          </p:grpSpPr>
          <p:grpSp>
            <p:nvGrpSpPr>
              <p:cNvPr id="202" name="Group 201">
                <a:extLst>
                  <a:ext uri="{FF2B5EF4-FFF2-40B4-BE49-F238E27FC236}">
                    <a16:creationId xmlns:a16="http://schemas.microsoft.com/office/drawing/2014/main" id="{3B602A73-7784-8D6E-5ACC-37B4139E0DFF}"/>
                  </a:ext>
                </a:extLst>
              </p:cNvPr>
              <p:cNvGrpSpPr/>
              <p:nvPr/>
            </p:nvGrpSpPr>
            <p:grpSpPr>
              <a:xfrm rot="2862879">
                <a:off x="7305949" y="4288216"/>
                <a:ext cx="263902" cy="161463"/>
                <a:chOff x="7588110" y="3651769"/>
                <a:chExt cx="263902" cy="161463"/>
              </a:xfrm>
            </p:grpSpPr>
            <p:cxnSp>
              <p:nvCxnSpPr>
                <p:cNvPr id="206" name="Straight Connector 205">
                  <a:extLst>
                    <a:ext uri="{FF2B5EF4-FFF2-40B4-BE49-F238E27FC236}">
                      <a16:creationId xmlns:a16="http://schemas.microsoft.com/office/drawing/2014/main" id="{1C6FA7A8-FC59-99F9-D051-EFC1A9857084}"/>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8608C1E0-B9CF-6598-FEB6-16E9D3A33CA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3" name="Group 202">
                <a:extLst>
                  <a:ext uri="{FF2B5EF4-FFF2-40B4-BE49-F238E27FC236}">
                    <a16:creationId xmlns:a16="http://schemas.microsoft.com/office/drawing/2014/main" id="{80B3EE43-EC44-FC87-2ACB-224213C98BA6}"/>
                  </a:ext>
                </a:extLst>
              </p:cNvPr>
              <p:cNvGrpSpPr/>
              <p:nvPr/>
            </p:nvGrpSpPr>
            <p:grpSpPr>
              <a:xfrm rot="13575652">
                <a:off x="7811726" y="4538858"/>
                <a:ext cx="263902" cy="161463"/>
                <a:chOff x="7588110" y="3651769"/>
                <a:chExt cx="263902" cy="161463"/>
              </a:xfrm>
            </p:grpSpPr>
            <p:cxnSp>
              <p:nvCxnSpPr>
                <p:cNvPr id="204" name="Straight Connector 203">
                  <a:extLst>
                    <a:ext uri="{FF2B5EF4-FFF2-40B4-BE49-F238E27FC236}">
                      <a16:creationId xmlns:a16="http://schemas.microsoft.com/office/drawing/2014/main" id="{CAD079F8-451C-F01A-34CD-CB90B54B1ED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F37DF671-97D7-5CB8-7FF7-BB4793C1CEFF}"/>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3" name="Group 52">
              <a:extLst>
                <a:ext uri="{FF2B5EF4-FFF2-40B4-BE49-F238E27FC236}">
                  <a16:creationId xmlns:a16="http://schemas.microsoft.com/office/drawing/2014/main" id="{AEDC0747-1FD6-50AE-5C8A-B9C26C96BD45}"/>
                </a:ext>
              </a:extLst>
            </p:cNvPr>
            <p:cNvGrpSpPr/>
            <p:nvPr/>
          </p:nvGrpSpPr>
          <p:grpSpPr>
            <a:xfrm rot="16200000">
              <a:off x="2823725" y="4377741"/>
              <a:ext cx="667240" cy="514544"/>
              <a:chOff x="7509568" y="4389397"/>
              <a:chExt cx="667240" cy="514544"/>
            </a:xfrm>
          </p:grpSpPr>
          <p:grpSp>
            <p:nvGrpSpPr>
              <p:cNvPr id="196" name="Group 195">
                <a:extLst>
                  <a:ext uri="{FF2B5EF4-FFF2-40B4-BE49-F238E27FC236}">
                    <a16:creationId xmlns:a16="http://schemas.microsoft.com/office/drawing/2014/main" id="{B22200E6-803E-BDDC-A92D-1573CC0C1834}"/>
                  </a:ext>
                </a:extLst>
              </p:cNvPr>
              <p:cNvGrpSpPr/>
              <p:nvPr/>
            </p:nvGrpSpPr>
            <p:grpSpPr>
              <a:xfrm rot="2862879">
                <a:off x="7458349" y="4440616"/>
                <a:ext cx="263902" cy="161463"/>
                <a:chOff x="7588110" y="3651769"/>
                <a:chExt cx="263902" cy="161463"/>
              </a:xfrm>
            </p:grpSpPr>
            <p:cxnSp>
              <p:nvCxnSpPr>
                <p:cNvPr id="200" name="Straight Connector 199">
                  <a:extLst>
                    <a:ext uri="{FF2B5EF4-FFF2-40B4-BE49-F238E27FC236}">
                      <a16:creationId xmlns:a16="http://schemas.microsoft.com/office/drawing/2014/main" id="{15A37370-8323-4101-1824-109EAE23BC45}"/>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1" name="Oval 200">
                  <a:extLst>
                    <a:ext uri="{FF2B5EF4-FFF2-40B4-BE49-F238E27FC236}">
                      <a16:creationId xmlns:a16="http://schemas.microsoft.com/office/drawing/2014/main" id="{BDA7FD95-55E1-AE04-9CA8-CED20358A49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7" name="Group 196">
                <a:extLst>
                  <a:ext uri="{FF2B5EF4-FFF2-40B4-BE49-F238E27FC236}">
                    <a16:creationId xmlns:a16="http://schemas.microsoft.com/office/drawing/2014/main" id="{6F8F4DEF-E83C-866C-E2F9-609543101E1A}"/>
                  </a:ext>
                </a:extLst>
              </p:cNvPr>
              <p:cNvGrpSpPr/>
              <p:nvPr/>
            </p:nvGrpSpPr>
            <p:grpSpPr>
              <a:xfrm rot="13575652">
                <a:off x="7964126" y="4691258"/>
                <a:ext cx="263902" cy="161463"/>
                <a:chOff x="7588110" y="3651769"/>
                <a:chExt cx="263902" cy="161463"/>
              </a:xfrm>
            </p:grpSpPr>
            <p:cxnSp>
              <p:nvCxnSpPr>
                <p:cNvPr id="198" name="Straight Connector 197">
                  <a:extLst>
                    <a:ext uri="{FF2B5EF4-FFF2-40B4-BE49-F238E27FC236}">
                      <a16:creationId xmlns:a16="http://schemas.microsoft.com/office/drawing/2014/main" id="{8C83F2BF-7842-2005-E8A6-B4E66BC31767}"/>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99" name="Oval 198">
                  <a:extLst>
                    <a:ext uri="{FF2B5EF4-FFF2-40B4-BE49-F238E27FC236}">
                      <a16:creationId xmlns:a16="http://schemas.microsoft.com/office/drawing/2014/main" id="{A70D6A3A-3557-BC29-2780-9413498D218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4" name="Group 53">
              <a:extLst>
                <a:ext uri="{FF2B5EF4-FFF2-40B4-BE49-F238E27FC236}">
                  <a16:creationId xmlns:a16="http://schemas.microsoft.com/office/drawing/2014/main" id="{612D3D78-2129-6021-E041-1065AD8DF8DB}"/>
                </a:ext>
              </a:extLst>
            </p:cNvPr>
            <p:cNvGrpSpPr/>
            <p:nvPr/>
          </p:nvGrpSpPr>
          <p:grpSpPr>
            <a:xfrm rot="9944751">
              <a:off x="1674167" y="3270835"/>
              <a:ext cx="1801887" cy="1974340"/>
              <a:chOff x="569633" y="1542899"/>
              <a:chExt cx="1245999" cy="1365250"/>
            </a:xfrm>
          </p:grpSpPr>
          <p:cxnSp>
            <p:nvCxnSpPr>
              <p:cNvPr id="192" name="Straight Connector 32">
                <a:extLst>
                  <a:ext uri="{FF2B5EF4-FFF2-40B4-BE49-F238E27FC236}">
                    <a16:creationId xmlns:a16="http://schemas.microsoft.com/office/drawing/2014/main" id="{3EE30F52-B064-20E8-8D11-D56CB882F024}"/>
                  </a:ext>
                </a:extLst>
              </p:cNvPr>
              <p:cNvCxnSpPr>
                <a:cxnSpLocks noChangeShapeType="1"/>
              </p:cNvCxnSpPr>
              <p:nvPr/>
            </p:nvCxnSpPr>
            <p:spPr bwMode="auto">
              <a:xfrm>
                <a:off x="569633" y="1622275"/>
                <a:ext cx="300038" cy="331787"/>
              </a:xfrm>
              <a:prstGeom prst="line">
                <a:avLst/>
              </a:prstGeom>
              <a:noFill/>
              <a:ln w="130175">
                <a:solidFill>
                  <a:schemeClr val="accent3"/>
                </a:solidFill>
                <a:round/>
                <a:headEnd/>
                <a:tailEnd/>
              </a:ln>
            </p:spPr>
          </p:cxnSp>
          <p:cxnSp>
            <p:nvCxnSpPr>
              <p:cNvPr id="193" name="Straight Connector 34">
                <a:extLst>
                  <a:ext uri="{FF2B5EF4-FFF2-40B4-BE49-F238E27FC236}">
                    <a16:creationId xmlns:a16="http://schemas.microsoft.com/office/drawing/2014/main" id="{6E237332-75B1-D90E-0903-AA2AFBBF6E9C}"/>
                  </a:ext>
                </a:extLst>
              </p:cNvPr>
              <p:cNvCxnSpPr>
                <a:cxnSpLocks noChangeShapeType="1"/>
              </p:cNvCxnSpPr>
              <p:nvPr/>
            </p:nvCxnSpPr>
            <p:spPr bwMode="auto">
              <a:xfrm flipH="1">
                <a:off x="1504482" y="1611162"/>
                <a:ext cx="311150" cy="347663"/>
              </a:xfrm>
              <a:prstGeom prst="line">
                <a:avLst/>
              </a:prstGeom>
              <a:noFill/>
              <a:ln w="130175">
                <a:solidFill>
                  <a:schemeClr val="accent3"/>
                </a:solidFill>
                <a:round/>
                <a:headEnd/>
                <a:tailEnd/>
              </a:ln>
            </p:spPr>
          </p:cxnSp>
          <p:sp>
            <p:nvSpPr>
              <p:cNvPr id="194" name="Freeform 33">
                <a:extLst>
                  <a:ext uri="{FF2B5EF4-FFF2-40B4-BE49-F238E27FC236}">
                    <a16:creationId xmlns:a16="http://schemas.microsoft.com/office/drawing/2014/main" id="{9AD16A1D-0919-A45A-05D4-1A39B379EC5C}"/>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5" name="Freeform 35">
                <a:extLst>
                  <a:ext uri="{FF2B5EF4-FFF2-40B4-BE49-F238E27FC236}">
                    <a16:creationId xmlns:a16="http://schemas.microsoft.com/office/drawing/2014/main" id="{69F78CEE-0A4A-80EF-D555-05773C7A6763}"/>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5" name="Group 54">
              <a:extLst>
                <a:ext uri="{FF2B5EF4-FFF2-40B4-BE49-F238E27FC236}">
                  <a16:creationId xmlns:a16="http://schemas.microsoft.com/office/drawing/2014/main" id="{DB4FEDF8-ADC4-1299-29B8-139CCB1BA864}"/>
                </a:ext>
              </a:extLst>
            </p:cNvPr>
            <p:cNvGrpSpPr/>
            <p:nvPr/>
          </p:nvGrpSpPr>
          <p:grpSpPr>
            <a:xfrm>
              <a:off x="2121094" y="4084910"/>
              <a:ext cx="263902" cy="161463"/>
              <a:chOff x="7588110" y="3651769"/>
              <a:chExt cx="263902" cy="161463"/>
            </a:xfrm>
          </p:grpSpPr>
          <p:cxnSp>
            <p:nvCxnSpPr>
              <p:cNvPr id="62" name="Straight Connector 61">
                <a:extLst>
                  <a:ext uri="{FF2B5EF4-FFF2-40B4-BE49-F238E27FC236}">
                    <a16:creationId xmlns:a16="http://schemas.microsoft.com/office/drawing/2014/main" id="{35F8D6E3-FBCD-B6BE-EE04-3EACA4036C6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63" name="Oval 62">
                <a:extLst>
                  <a:ext uri="{FF2B5EF4-FFF2-40B4-BE49-F238E27FC236}">
                    <a16:creationId xmlns:a16="http://schemas.microsoft.com/office/drawing/2014/main" id="{1EF38409-A431-50DF-10FB-353AF0FF7B4C}"/>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6" name="Group 55">
              <a:extLst>
                <a:ext uri="{FF2B5EF4-FFF2-40B4-BE49-F238E27FC236}">
                  <a16:creationId xmlns:a16="http://schemas.microsoft.com/office/drawing/2014/main" id="{57B01234-FC5F-EF52-3084-05D8B51AA1A3}"/>
                </a:ext>
              </a:extLst>
            </p:cNvPr>
            <p:cNvGrpSpPr/>
            <p:nvPr/>
          </p:nvGrpSpPr>
          <p:grpSpPr>
            <a:xfrm>
              <a:off x="2497769" y="3552780"/>
              <a:ext cx="682192" cy="682096"/>
              <a:chOff x="10063123" y="4456813"/>
              <a:chExt cx="682192" cy="682096"/>
            </a:xfrm>
          </p:grpSpPr>
          <p:sp>
            <p:nvSpPr>
              <p:cNvPr id="57" name="Oval 56">
                <a:extLst>
                  <a:ext uri="{FF2B5EF4-FFF2-40B4-BE49-F238E27FC236}">
                    <a16:creationId xmlns:a16="http://schemas.microsoft.com/office/drawing/2014/main" id="{B5F7D54A-CF3D-8976-F58F-497C2C589B38}"/>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 name="Freeform: Shape 57">
                <a:extLst>
                  <a:ext uri="{FF2B5EF4-FFF2-40B4-BE49-F238E27FC236}">
                    <a16:creationId xmlns:a16="http://schemas.microsoft.com/office/drawing/2014/main" id="{58416918-993C-FCC9-284B-86802F479AE5}"/>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Rectangle 58">
                <a:extLst>
                  <a:ext uri="{FF2B5EF4-FFF2-40B4-BE49-F238E27FC236}">
                    <a16:creationId xmlns:a16="http://schemas.microsoft.com/office/drawing/2014/main" id="{6E9CFCD0-4013-F3FC-01DF-1CE4564BA1B6}"/>
                  </a:ext>
                </a:extLst>
              </p:cNvPr>
              <p:cNvSpPr/>
              <p:nvPr/>
            </p:nvSpPr>
            <p:spPr bwMode="auto">
              <a:xfrm rot="20623326">
                <a:off x="10234028" y="4894799"/>
                <a:ext cx="174037" cy="765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Freeform: Shape 59">
                <a:extLst>
                  <a:ext uri="{FF2B5EF4-FFF2-40B4-BE49-F238E27FC236}">
                    <a16:creationId xmlns:a16="http://schemas.microsoft.com/office/drawing/2014/main" id="{7A15E1BA-B3B8-CD75-C6FA-DCB8EF4668E6}"/>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3"/>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Oval 60">
                <a:extLst>
                  <a:ext uri="{FF2B5EF4-FFF2-40B4-BE49-F238E27FC236}">
                    <a16:creationId xmlns:a16="http://schemas.microsoft.com/office/drawing/2014/main" id="{79E7B1F2-5219-8DFE-BE80-A4363B61BF15}"/>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21" name="Group 220">
            <a:extLst>
              <a:ext uri="{FF2B5EF4-FFF2-40B4-BE49-F238E27FC236}">
                <a16:creationId xmlns:a16="http://schemas.microsoft.com/office/drawing/2014/main" id="{21118A56-9D42-3AD0-61D6-EAF37C3A8CDA}"/>
              </a:ext>
            </a:extLst>
          </p:cNvPr>
          <p:cNvGrpSpPr/>
          <p:nvPr/>
        </p:nvGrpSpPr>
        <p:grpSpPr>
          <a:xfrm>
            <a:off x="4344681" y="933114"/>
            <a:ext cx="4775125" cy="2589862"/>
            <a:chOff x="4904035" y="1304078"/>
            <a:chExt cx="4414774" cy="3001562"/>
          </a:xfrm>
        </p:grpSpPr>
        <p:grpSp>
          <p:nvGrpSpPr>
            <p:cNvPr id="222" name="Group 221">
              <a:extLst>
                <a:ext uri="{FF2B5EF4-FFF2-40B4-BE49-F238E27FC236}">
                  <a16:creationId xmlns:a16="http://schemas.microsoft.com/office/drawing/2014/main" id="{AC1F9EFC-B621-3497-6D44-19A8596184A8}"/>
                </a:ext>
              </a:extLst>
            </p:cNvPr>
            <p:cNvGrpSpPr/>
            <p:nvPr/>
          </p:nvGrpSpPr>
          <p:grpSpPr>
            <a:xfrm>
              <a:off x="4904035" y="1304078"/>
              <a:ext cx="4414774" cy="3001562"/>
              <a:chOff x="5515949" y="1827886"/>
              <a:chExt cx="3236669" cy="2200580"/>
            </a:xfrm>
          </p:grpSpPr>
          <p:grpSp>
            <p:nvGrpSpPr>
              <p:cNvPr id="233" name="Group 232">
                <a:extLst>
                  <a:ext uri="{FF2B5EF4-FFF2-40B4-BE49-F238E27FC236}">
                    <a16:creationId xmlns:a16="http://schemas.microsoft.com/office/drawing/2014/main" id="{15EA15E5-83B1-4C07-5D9F-C633BFA93C51}"/>
                  </a:ext>
                </a:extLst>
              </p:cNvPr>
              <p:cNvGrpSpPr/>
              <p:nvPr/>
            </p:nvGrpSpPr>
            <p:grpSpPr>
              <a:xfrm>
                <a:off x="5515949" y="1827886"/>
                <a:ext cx="3236669" cy="2200580"/>
                <a:chOff x="710485" y="1826688"/>
                <a:chExt cx="3236669" cy="2200580"/>
              </a:xfrm>
            </p:grpSpPr>
            <p:sp>
              <p:nvSpPr>
                <p:cNvPr id="236" name="Hexagon 235">
                  <a:extLst>
                    <a:ext uri="{FF2B5EF4-FFF2-40B4-BE49-F238E27FC236}">
                      <a16:creationId xmlns:a16="http://schemas.microsoft.com/office/drawing/2014/main" id="{A776D2DB-DBCC-759D-9EDC-5504971FE938}"/>
                    </a:ext>
                  </a:extLst>
                </p:cNvPr>
                <p:cNvSpPr/>
                <p:nvPr/>
              </p:nvSpPr>
              <p:spPr bwMode="auto">
                <a:xfrm rot="5400000">
                  <a:off x="1224688" y="3566041"/>
                  <a:ext cx="261122"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7" name="Freeform 73734">
                  <a:extLst>
                    <a:ext uri="{FF2B5EF4-FFF2-40B4-BE49-F238E27FC236}">
                      <a16:creationId xmlns:a16="http://schemas.microsoft.com/office/drawing/2014/main" id="{949FBCB5-132E-48B6-C18C-EA1C1B073D78}"/>
                    </a:ext>
                  </a:extLst>
                </p:cNvPr>
                <p:cNvSpPr/>
                <p:nvPr/>
              </p:nvSpPr>
              <p:spPr bwMode="auto">
                <a:xfrm>
                  <a:off x="3243675" y="1826688"/>
                  <a:ext cx="111125" cy="190500"/>
                </a:xfrm>
                <a:custGeom>
                  <a:avLst/>
                  <a:gdLst>
                    <a:gd name="connsiteX0" fmla="*/ 0 w 111125"/>
                    <a:gd name="connsiteY0" fmla="*/ 190500 h 190500"/>
                    <a:gd name="connsiteX1" fmla="*/ 0 w 111125"/>
                    <a:gd name="connsiteY1" fmla="*/ 60325 h 190500"/>
                    <a:gd name="connsiteX2" fmla="*/ 111125 w 111125"/>
                    <a:gd name="connsiteY2" fmla="*/ 0 h 190500"/>
                  </a:gdLst>
                  <a:ahLst/>
                  <a:cxnLst>
                    <a:cxn ang="0">
                      <a:pos x="connsiteX0" y="connsiteY0"/>
                    </a:cxn>
                    <a:cxn ang="0">
                      <a:pos x="connsiteX1" y="connsiteY1"/>
                    </a:cxn>
                    <a:cxn ang="0">
                      <a:pos x="connsiteX2" y="connsiteY2"/>
                    </a:cxn>
                  </a:cxnLst>
                  <a:rect l="l" t="t" r="r" b="b"/>
                  <a:pathLst>
                    <a:path w="111125" h="190500">
                      <a:moveTo>
                        <a:pt x="0" y="190500"/>
                      </a:moveTo>
                      <a:lnTo>
                        <a:pt x="0" y="60325"/>
                      </a:lnTo>
                      <a:lnTo>
                        <a:pt x="1111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8" name="Rectangle 237">
                  <a:extLst>
                    <a:ext uri="{FF2B5EF4-FFF2-40B4-BE49-F238E27FC236}">
                      <a16:creationId xmlns:a16="http://schemas.microsoft.com/office/drawing/2014/main" id="{6AFF0CFC-6A00-40ED-0713-3EE79F922749}"/>
                    </a:ext>
                  </a:extLst>
                </p:cNvPr>
                <p:cNvSpPr/>
                <p:nvPr/>
              </p:nvSpPr>
              <p:spPr>
                <a:xfrm>
                  <a:off x="1810906" y="3881236"/>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39" name="Rectangle 238">
                  <a:extLst>
                    <a:ext uri="{FF2B5EF4-FFF2-40B4-BE49-F238E27FC236}">
                      <a16:creationId xmlns:a16="http://schemas.microsoft.com/office/drawing/2014/main" id="{8CB685A7-6D6C-04A4-0FC2-797A6BEC6C89}"/>
                    </a:ext>
                  </a:extLst>
                </p:cNvPr>
                <p:cNvSpPr/>
                <p:nvPr/>
              </p:nvSpPr>
              <p:spPr>
                <a:xfrm>
                  <a:off x="1559321" y="346018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0" name="Rectangle 239">
                  <a:extLst>
                    <a:ext uri="{FF2B5EF4-FFF2-40B4-BE49-F238E27FC236}">
                      <a16:creationId xmlns:a16="http://schemas.microsoft.com/office/drawing/2014/main" id="{D327CDFB-A038-5FCC-BFE0-7C5DE85B4A19}"/>
                    </a:ext>
                  </a:extLst>
                </p:cNvPr>
                <p:cNvSpPr/>
                <p:nvPr/>
              </p:nvSpPr>
              <p:spPr>
                <a:xfrm>
                  <a:off x="1093356" y="331926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1" name="Rectangle 240">
                  <a:extLst>
                    <a:ext uri="{FF2B5EF4-FFF2-40B4-BE49-F238E27FC236}">
                      <a16:creationId xmlns:a16="http://schemas.microsoft.com/office/drawing/2014/main" id="{3726A7D8-6AA8-963E-2005-D51E8238CDE9}"/>
                    </a:ext>
                  </a:extLst>
                </p:cNvPr>
                <p:cNvSpPr/>
                <p:nvPr/>
              </p:nvSpPr>
              <p:spPr>
                <a:xfrm>
                  <a:off x="934698" y="2718784"/>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2" name="Rectangle 241">
                  <a:extLst>
                    <a:ext uri="{FF2B5EF4-FFF2-40B4-BE49-F238E27FC236}">
                      <a16:creationId xmlns:a16="http://schemas.microsoft.com/office/drawing/2014/main" id="{3F95E6DB-AC5A-147D-4565-1C69D667E7C0}"/>
                    </a:ext>
                  </a:extLst>
                </p:cNvPr>
                <p:cNvSpPr/>
                <p:nvPr/>
              </p:nvSpPr>
              <p:spPr>
                <a:xfrm>
                  <a:off x="1328914" y="2815523"/>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3" name="Rectangle 242">
                  <a:extLst>
                    <a:ext uri="{FF2B5EF4-FFF2-40B4-BE49-F238E27FC236}">
                      <a16:creationId xmlns:a16="http://schemas.microsoft.com/office/drawing/2014/main" id="{11A4A7C5-24A2-78E1-FE09-FC3720BAFDF5}"/>
                    </a:ext>
                  </a:extLst>
                </p:cNvPr>
                <p:cNvSpPr/>
                <p:nvPr/>
              </p:nvSpPr>
              <p:spPr>
                <a:xfrm>
                  <a:off x="1838526" y="2953327"/>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4" name="Rectangle 243">
                  <a:extLst>
                    <a:ext uri="{FF2B5EF4-FFF2-40B4-BE49-F238E27FC236}">
                      <a16:creationId xmlns:a16="http://schemas.microsoft.com/office/drawing/2014/main" id="{EB1CBF1C-1210-5686-923A-BB8CDCF2BB7E}"/>
                    </a:ext>
                  </a:extLst>
                </p:cNvPr>
                <p:cNvSpPr/>
                <p:nvPr/>
              </p:nvSpPr>
              <p:spPr>
                <a:xfrm>
                  <a:off x="2059031" y="2815523"/>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5" name="Rectangle 244">
                  <a:extLst>
                    <a:ext uri="{FF2B5EF4-FFF2-40B4-BE49-F238E27FC236}">
                      <a16:creationId xmlns:a16="http://schemas.microsoft.com/office/drawing/2014/main" id="{C0A6C47E-33CB-C10A-09FB-409402B0603A}"/>
                    </a:ext>
                  </a:extLst>
                </p:cNvPr>
                <p:cNvSpPr/>
                <p:nvPr/>
              </p:nvSpPr>
              <p:spPr>
                <a:xfrm>
                  <a:off x="2302141" y="296396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6" name="Rectangle 245">
                  <a:extLst>
                    <a:ext uri="{FF2B5EF4-FFF2-40B4-BE49-F238E27FC236}">
                      <a16:creationId xmlns:a16="http://schemas.microsoft.com/office/drawing/2014/main" id="{EC3DAED5-13E1-5773-B089-F297DB0E14C1}"/>
                    </a:ext>
                  </a:extLst>
                </p:cNvPr>
                <p:cNvSpPr/>
                <p:nvPr/>
              </p:nvSpPr>
              <p:spPr>
                <a:xfrm>
                  <a:off x="3373171" y="2529040"/>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47" name="Rectangle 246">
                  <a:extLst>
                    <a:ext uri="{FF2B5EF4-FFF2-40B4-BE49-F238E27FC236}">
                      <a16:creationId xmlns:a16="http://schemas.microsoft.com/office/drawing/2014/main" id="{9F0554BD-E6AD-70F0-809C-CC1917AC70DB}"/>
                    </a:ext>
                  </a:extLst>
                </p:cNvPr>
                <p:cNvSpPr/>
                <p:nvPr/>
              </p:nvSpPr>
              <p:spPr>
                <a:xfrm>
                  <a:off x="3618261" y="2621279"/>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8" name="Rectangle 247">
                  <a:extLst>
                    <a:ext uri="{FF2B5EF4-FFF2-40B4-BE49-F238E27FC236}">
                      <a16:creationId xmlns:a16="http://schemas.microsoft.com/office/drawing/2014/main" id="{EB2A2E48-E968-5D60-B444-DBB8523566A4}"/>
                    </a:ext>
                  </a:extLst>
                </p:cNvPr>
                <p:cNvSpPr/>
                <p:nvPr/>
              </p:nvSpPr>
              <p:spPr>
                <a:xfrm>
                  <a:off x="3821295" y="262311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9" name="Rectangle 248">
                  <a:extLst>
                    <a:ext uri="{FF2B5EF4-FFF2-40B4-BE49-F238E27FC236}">
                      <a16:creationId xmlns:a16="http://schemas.microsoft.com/office/drawing/2014/main" id="{BB9598FD-7084-715D-6F00-5D6A962F73FB}"/>
                    </a:ext>
                  </a:extLst>
                </p:cNvPr>
                <p:cNvSpPr/>
                <p:nvPr/>
              </p:nvSpPr>
              <p:spPr>
                <a:xfrm>
                  <a:off x="3778014" y="204803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0" name="Rectangle 249">
                  <a:extLst>
                    <a:ext uri="{FF2B5EF4-FFF2-40B4-BE49-F238E27FC236}">
                      <a16:creationId xmlns:a16="http://schemas.microsoft.com/office/drawing/2014/main" id="{F51A2C7C-EB6D-2D89-B664-27D8A3E236A7}"/>
                    </a:ext>
                  </a:extLst>
                </p:cNvPr>
                <p:cNvSpPr/>
                <p:nvPr/>
              </p:nvSpPr>
              <p:spPr>
                <a:xfrm>
                  <a:off x="3864577" y="240712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1" name="Rectangle 250">
                  <a:extLst>
                    <a:ext uri="{FF2B5EF4-FFF2-40B4-BE49-F238E27FC236}">
                      <a16:creationId xmlns:a16="http://schemas.microsoft.com/office/drawing/2014/main" id="{9336627D-7B34-9045-61DA-9B0FF116C315}"/>
                    </a:ext>
                  </a:extLst>
                </p:cNvPr>
                <p:cNvSpPr/>
                <p:nvPr/>
              </p:nvSpPr>
              <p:spPr>
                <a:xfrm>
                  <a:off x="2642897" y="1937315"/>
                  <a:ext cx="15972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HO</a:t>
                  </a:r>
                </a:p>
              </p:txBody>
            </p:sp>
            <p:sp>
              <p:nvSpPr>
                <p:cNvPr id="252" name="Rectangle 251">
                  <a:extLst>
                    <a:ext uri="{FF2B5EF4-FFF2-40B4-BE49-F238E27FC236}">
                      <a16:creationId xmlns:a16="http://schemas.microsoft.com/office/drawing/2014/main" id="{1BD973B9-08FE-AEC2-8F32-F9317B764828}"/>
                    </a:ext>
                  </a:extLst>
                </p:cNvPr>
                <p:cNvSpPr/>
                <p:nvPr/>
              </p:nvSpPr>
              <p:spPr>
                <a:xfrm>
                  <a:off x="3565525" y="2073839"/>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53" name="Rectangle 252">
                  <a:extLst>
                    <a:ext uri="{FF2B5EF4-FFF2-40B4-BE49-F238E27FC236}">
                      <a16:creationId xmlns:a16="http://schemas.microsoft.com/office/drawing/2014/main" id="{643E9DED-F6D5-78CB-B3C6-7F38EA509AE6}"/>
                    </a:ext>
                  </a:extLst>
                </p:cNvPr>
                <p:cNvSpPr/>
                <p:nvPr/>
              </p:nvSpPr>
              <p:spPr>
                <a:xfrm>
                  <a:off x="833893" y="3106912"/>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4" name="Rectangle 253">
                  <a:extLst>
                    <a:ext uri="{FF2B5EF4-FFF2-40B4-BE49-F238E27FC236}">
                      <a16:creationId xmlns:a16="http://schemas.microsoft.com/office/drawing/2014/main" id="{542ED6EC-E76B-873D-F7C6-C15565115F12}"/>
                    </a:ext>
                  </a:extLst>
                </p:cNvPr>
                <p:cNvSpPr/>
                <p:nvPr/>
              </p:nvSpPr>
              <p:spPr>
                <a:xfrm>
                  <a:off x="1706772" y="2673504"/>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55" name="Rectangle 254">
                  <a:extLst>
                    <a:ext uri="{FF2B5EF4-FFF2-40B4-BE49-F238E27FC236}">
                      <a16:creationId xmlns:a16="http://schemas.microsoft.com/office/drawing/2014/main" id="{CDE5E712-FB3D-2389-0F5D-7A887628889D}"/>
                    </a:ext>
                  </a:extLst>
                </p:cNvPr>
                <p:cNvSpPr/>
                <p:nvPr/>
              </p:nvSpPr>
              <p:spPr>
                <a:xfrm>
                  <a:off x="1710448" y="2772084"/>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6" name="Rectangle 255">
                  <a:extLst>
                    <a:ext uri="{FF2B5EF4-FFF2-40B4-BE49-F238E27FC236}">
                      <a16:creationId xmlns:a16="http://schemas.microsoft.com/office/drawing/2014/main" id="{5239DAF2-539A-04ED-26E7-1ECBDEFEA294}"/>
                    </a:ext>
                  </a:extLst>
                </p:cNvPr>
                <p:cNvSpPr/>
                <p:nvPr/>
              </p:nvSpPr>
              <p:spPr>
                <a:xfrm>
                  <a:off x="958089" y="3529542"/>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57" name="Rectangle 256">
                  <a:extLst>
                    <a:ext uri="{FF2B5EF4-FFF2-40B4-BE49-F238E27FC236}">
                      <a16:creationId xmlns:a16="http://schemas.microsoft.com/office/drawing/2014/main" id="{6041DE61-B3E0-5D4B-3F7B-7F1E898523AC}"/>
                    </a:ext>
                  </a:extLst>
                </p:cNvPr>
                <p:cNvSpPr/>
                <p:nvPr/>
              </p:nvSpPr>
              <p:spPr>
                <a:xfrm>
                  <a:off x="961764" y="3628122"/>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8" name="Rectangle 257">
                  <a:extLst>
                    <a:ext uri="{FF2B5EF4-FFF2-40B4-BE49-F238E27FC236}">
                      <a16:creationId xmlns:a16="http://schemas.microsoft.com/office/drawing/2014/main" id="{29CEEAAD-A00B-8FE3-7689-A39DF213F6C7}"/>
                    </a:ext>
                  </a:extLst>
                </p:cNvPr>
                <p:cNvSpPr/>
                <p:nvPr/>
              </p:nvSpPr>
              <p:spPr>
                <a:xfrm>
                  <a:off x="1656044" y="3684401"/>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59" name="Rectangle 258">
                  <a:extLst>
                    <a:ext uri="{FF2B5EF4-FFF2-40B4-BE49-F238E27FC236}">
                      <a16:creationId xmlns:a16="http://schemas.microsoft.com/office/drawing/2014/main" id="{B76240C6-418E-78DB-61E5-332885494598}"/>
                    </a:ext>
                  </a:extLst>
                </p:cNvPr>
                <p:cNvSpPr/>
                <p:nvPr/>
              </p:nvSpPr>
              <p:spPr>
                <a:xfrm>
                  <a:off x="717529" y="3106465"/>
                  <a:ext cx="68271" cy="146032"/>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60" name="Rectangle 259">
                  <a:extLst>
                    <a:ext uri="{FF2B5EF4-FFF2-40B4-BE49-F238E27FC236}">
                      <a16:creationId xmlns:a16="http://schemas.microsoft.com/office/drawing/2014/main" id="{57A9A7C4-B5B0-F8C0-0FDC-A59CBA359544}"/>
                    </a:ext>
                  </a:extLst>
                </p:cNvPr>
                <p:cNvSpPr/>
                <p:nvPr/>
              </p:nvSpPr>
              <p:spPr>
                <a:xfrm>
                  <a:off x="710485" y="3297016"/>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a:t>
                  </a:r>
                </a:p>
              </p:txBody>
            </p:sp>
            <p:sp>
              <p:nvSpPr>
                <p:cNvPr id="261" name="Rectangle 260">
                  <a:extLst>
                    <a:ext uri="{FF2B5EF4-FFF2-40B4-BE49-F238E27FC236}">
                      <a16:creationId xmlns:a16="http://schemas.microsoft.com/office/drawing/2014/main" id="{4C9814B7-6DEB-8729-0D0F-1C8911F45E4C}"/>
                    </a:ext>
                  </a:extLst>
                </p:cNvPr>
                <p:cNvSpPr/>
                <p:nvPr/>
              </p:nvSpPr>
              <p:spPr>
                <a:xfrm>
                  <a:off x="2704192" y="2662671"/>
                  <a:ext cx="77145" cy="12521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H</a:t>
                  </a:r>
                </a:p>
              </p:txBody>
            </p:sp>
            <p:sp>
              <p:nvSpPr>
                <p:cNvPr id="262" name="Rectangle 261">
                  <a:extLst>
                    <a:ext uri="{FF2B5EF4-FFF2-40B4-BE49-F238E27FC236}">
                      <a16:creationId xmlns:a16="http://schemas.microsoft.com/office/drawing/2014/main" id="{6BF93781-D014-A3F7-B809-409A74BFDC5F}"/>
                    </a:ext>
                  </a:extLst>
                </p:cNvPr>
                <p:cNvSpPr/>
                <p:nvPr/>
              </p:nvSpPr>
              <p:spPr>
                <a:xfrm>
                  <a:off x="2508140" y="2756496"/>
                  <a:ext cx="26920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Lys-N</a:t>
                  </a:r>
                </a:p>
              </p:txBody>
            </p:sp>
            <p:sp>
              <p:nvSpPr>
                <p:cNvPr id="263" name="Rectangle 262">
                  <a:extLst>
                    <a:ext uri="{FF2B5EF4-FFF2-40B4-BE49-F238E27FC236}">
                      <a16:creationId xmlns:a16="http://schemas.microsoft.com/office/drawing/2014/main" id="{AFFE9339-F6E9-C7E3-8881-6BA5DF52326D}"/>
                    </a:ext>
                  </a:extLst>
                </p:cNvPr>
                <p:cNvSpPr/>
                <p:nvPr/>
              </p:nvSpPr>
              <p:spPr>
                <a:xfrm>
                  <a:off x="3266103" y="2769707"/>
                  <a:ext cx="26511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CH</a:t>
                  </a:r>
                  <a:r>
                    <a:rPr kumimoji="0" lang="en-US" sz="14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Calibri" panose="020F0502020204030204" pitchFamily="34" charset="0"/>
                    </a:rPr>
                    <a:t>2</a:t>
                  </a: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a:t>
                  </a:r>
                </a:p>
              </p:txBody>
            </p:sp>
            <p:sp>
              <p:nvSpPr>
                <p:cNvPr id="264" name="Rectangle 263">
                  <a:extLst>
                    <a:ext uri="{FF2B5EF4-FFF2-40B4-BE49-F238E27FC236}">
                      <a16:creationId xmlns:a16="http://schemas.microsoft.com/office/drawing/2014/main" id="{D74B8170-B0A2-BB08-42F7-883FB28CA772}"/>
                    </a:ext>
                  </a:extLst>
                </p:cNvPr>
                <p:cNvSpPr/>
                <p:nvPr/>
              </p:nvSpPr>
              <p:spPr>
                <a:xfrm>
                  <a:off x="2016434" y="3618677"/>
                  <a:ext cx="5758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t>
                  </a:r>
                </a:p>
              </p:txBody>
            </p:sp>
            <p:sp>
              <p:nvSpPr>
                <p:cNvPr id="265" name="Rectangle 264">
                  <a:extLst>
                    <a:ext uri="{FF2B5EF4-FFF2-40B4-BE49-F238E27FC236}">
                      <a16:creationId xmlns:a16="http://schemas.microsoft.com/office/drawing/2014/main" id="{42DAD1AB-068B-D0AD-0E21-C4B3E19219D0}"/>
                    </a:ext>
                  </a:extLst>
                </p:cNvPr>
                <p:cNvSpPr/>
                <p:nvPr/>
              </p:nvSpPr>
              <p:spPr>
                <a:xfrm>
                  <a:off x="2210477" y="3601672"/>
                  <a:ext cx="1040433" cy="209212"/>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Anti–TROP-2 mAb</a:t>
                  </a:r>
                </a:p>
              </p:txBody>
            </p:sp>
            <p:sp>
              <p:nvSpPr>
                <p:cNvPr id="266" name="Rectangle 265">
                  <a:extLst>
                    <a:ext uri="{FF2B5EF4-FFF2-40B4-BE49-F238E27FC236}">
                      <a16:creationId xmlns:a16="http://schemas.microsoft.com/office/drawing/2014/main" id="{50FEE043-6C98-A7DF-2766-1759FC034114}"/>
                    </a:ext>
                  </a:extLst>
                </p:cNvPr>
                <p:cNvSpPr/>
                <p:nvPr/>
              </p:nvSpPr>
              <p:spPr>
                <a:xfrm>
                  <a:off x="1064395" y="2748171"/>
                  <a:ext cx="59264" cy="187755"/>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7" name="Rectangle 266">
                  <a:extLst>
                    <a:ext uri="{FF2B5EF4-FFF2-40B4-BE49-F238E27FC236}">
                      <a16:creationId xmlns:a16="http://schemas.microsoft.com/office/drawing/2014/main" id="{8102B2F8-32E8-97F8-94E0-44B4FB3123A9}"/>
                    </a:ext>
                  </a:extLst>
                </p:cNvPr>
                <p:cNvSpPr/>
                <p:nvPr/>
              </p:nvSpPr>
              <p:spPr>
                <a:xfrm>
                  <a:off x="1435887" y="2735020"/>
                  <a:ext cx="59264" cy="187755"/>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a:t>
                  </a:r>
                </a:p>
              </p:txBody>
            </p:sp>
            <p:sp>
              <p:nvSpPr>
                <p:cNvPr id="268" name="Rectangle 267">
                  <a:extLst>
                    <a:ext uri="{FF2B5EF4-FFF2-40B4-BE49-F238E27FC236}">
                      <a16:creationId xmlns:a16="http://schemas.microsoft.com/office/drawing/2014/main" id="{1890E14E-8BC5-2B0E-5209-37969A41967F}"/>
                    </a:ext>
                  </a:extLst>
                </p:cNvPr>
                <p:cNvSpPr/>
                <p:nvPr/>
              </p:nvSpPr>
              <p:spPr>
                <a:xfrm>
                  <a:off x="1470900" y="2897968"/>
                  <a:ext cx="48895" cy="114739"/>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7</a:t>
                  </a:r>
                </a:p>
              </p:txBody>
            </p:sp>
            <p:sp>
              <p:nvSpPr>
                <p:cNvPr id="269" name="Rectangle 268">
                  <a:extLst>
                    <a:ext uri="{FF2B5EF4-FFF2-40B4-BE49-F238E27FC236}">
                      <a16:creationId xmlns:a16="http://schemas.microsoft.com/office/drawing/2014/main" id="{CA2F4390-CC29-5F74-377E-6B2A82B0754C}"/>
                    </a:ext>
                  </a:extLst>
                </p:cNvPr>
                <p:cNvSpPr/>
                <p:nvPr/>
              </p:nvSpPr>
              <p:spPr>
                <a:xfrm>
                  <a:off x="3234686" y="2202139"/>
                  <a:ext cx="94348" cy="146032"/>
                </a:xfrm>
                <a:prstGeom prst="rect">
                  <a:avLst/>
                </a:prstGeom>
                <a:noFill/>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70" name="Freeform 73748">
                  <a:extLst>
                    <a:ext uri="{FF2B5EF4-FFF2-40B4-BE49-F238E27FC236}">
                      <a16:creationId xmlns:a16="http://schemas.microsoft.com/office/drawing/2014/main" id="{1E0C9F0E-ECEE-E9F9-DBDA-DAD97490CBE1}"/>
                    </a:ext>
                  </a:extLst>
                </p:cNvPr>
                <p:cNvSpPr/>
                <p:nvPr/>
              </p:nvSpPr>
              <p:spPr bwMode="auto">
                <a:xfrm>
                  <a:off x="3141568" y="2020399"/>
                  <a:ext cx="236548" cy="244475"/>
                </a:xfrm>
                <a:custGeom>
                  <a:avLst/>
                  <a:gdLst>
                    <a:gd name="connsiteX0" fmla="*/ 88900 w 250825"/>
                    <a:gd name="connsiteY0" fmla="*/ 241300 h 244475"/>
                    <a:gd name="connsiteX1" fmla="*/ 0 w 250825"/>
                    <a:gd name="connsiteY1" fmla="*/ 200025 h 244475"/>
                    <a:gd name="connsiteX2" fmla="*/ 3175 w 250825"/>
                    <a:gd name="connsiteY2" fmla="*/ 69850 h 244475"/>
                    <a:gd name="connsiteX3" fmla="*/ 111125 w 250825"/>
                    <a:gd name="connsiteY3" fmla="*/ 0 h 244475"/>
                    <a:gd name="connsiteX4" fmla="*/ 250825 w 250825"/>
                    <a:gd name="connsiteY4" fmla="*/ 76200 h 244475"/>
                    <a:gd name="connsiteX5" fmla="*/ 244475 w 250825"/>
                    <a:gd name="connsiteY5" fmla="*/ 206375 h 244475"/>
                    <a:gd name="connsiteX6" fmla="*/ 193675 w 250825"/>
                    <a:gd name="connsiteY6"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825" h="244475">
                      <a:moveTo>
                        <a:pt x="88900" y="241300"/>
                      </a:moveTo>
                      <a:lnTo>
                        <a:pt x="0" y="200025"/>
                      </a:lnTo>
                      <a:cubicBezTo>
                        <a:pt x="1058" y="156633"/>
                        <a:pt x="2117" y="113242"/>
                        <a:pt x="3175" y="69850"/>
                      </a:cubicBezTo>
                      <a:lnTo>
                        <a:pt x="111125" y="0"/>
                      </a:lnTo>
                      <a:lnTo>
                        <a:pt x="250825" y="76200"/>
                      </a:lnTo>
                      <a:lnTo>
                        <a:pt x="244475" y="206375"/>
                      </a:lnTo>
                      <a:lnTo>
                        <a:pt x="193675" y="2444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71" name="Straight Connector 270">
                  <a:extLst>
                    <a:ext uri="{FF2B5EF4-FFF2-40B4-BE49-F238E27FC236}">
                      <a16:creationId xmlns:a16="http://schemas.microsoft.com/office/drawing/2014/main" id="{786207F1-C76C-7FD3-CB16-07CE1CA10358}"/>
                    </a:ext>
                  </a:extLst>
                </p:cNvPr>
                <p:cNvCxnSpPr>
                  <a:cxnSpLocks/>
                  <a:stCxn id="441" idx="1"/>
                </p:cNvCxnSpPr>
                <p:nvPr/>
              </p:nvCxnSpPr>
              <p:spPr bwMode="auto">
                <a:xfrm flipH="1" flipV="1">
                  <a:off x="2829059" y="2047147"/>
                  <a:ext cx="75894" cy="36880"/>
                </a:xfrm>
                <a:prstGeom prst="line">
                  <a:avLst/>
                </a:prstGeom>
                <a:noFill/>
                <a:ln w="19050" cap="flat" cmpd="sng" algn="ctr">
                  <a:solidFill>
                    <a:schemeClr val="accent4"/>
                  </a:solidFill>
                  <a:prstDash val="solid"/>
                  <a:round/>
                  <a:headEnd type="none" w="med" len="med"/>
                  <a:tailEnd type="none" w="med" len="med"/>
                </a:ln>
                <a:effectLst/>
              </p:spPr>
            </p:cxnSp>
            <p:sp>
              <p:nvSpPr>
                <p:cNvPr id="272" name="Freeform 73756">
                  <a:extLst>
                    <a:ext uri="{FF2B5EF4-FFF2-40B4-BE49-F238E27FC236}">
                      <a16:creationId xmlns:a16="http://schemas.microsoft.com/office/drawing/2014/main" id="{1479584A-0522-7A28-AAB2-66DB5C76A7F7}"/>
                    </a:ext>
                  </a:extLst>
                </p:cNvPr>
                <p:cNvSpPr/>
                <p:nvPr/>
              </p:nvSpPr>
              <p:spPr bwMode="auto">
                <a:xfrm>
                  <a:off x="3374700" y="2041525"/>
                  <a:ext cx="180975" cy="215900"/>
                </a:xfrm>
                <a:custGeom>
                  <a:avLst/>
                  <a:gdLst>
                    <a:gd name="connsiteX0" fmla="*/ 180975 w 180975"/>
                    <a:gd name="connsiteY0" fmla="*/ 47625 h 215900"/>
                    <a:gd name="connsiteX1" fmla="*/ 133350 w 180975"/>
                    <a:gd name="connsiteY1" fmla="*/ 0 h 215900"/>
                    <a:gd name="connsiteX2" fmla="*/ 3175 w 180975"/>
                    <a:gd name="connsiteY2" fmla="*/ 47625 h 215900"/>
                    <a:gd name="connsiteX3" fmla="*/ 0 w 180975"/>
                    <a:gd name="connsiteY3" fmla="*/ 187325 h 215900"/>
                    <a:gd name="connsiteX4" fmla="*/ 111125 w 180975"/>
                    <a:gd name="connsiteY4" fmla="*/ 215900 h 215900"/>
                    <a:gd name="connsiteX5" fmla="*/ 165100 w 180975"/>
                    <a:gd name="connsiteY5" fmla="*/ 1714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215900">
                      <a:moveTo>
                        <a:pt x="180975" y="47625"/>
                      </a:moveTo>
                      <a:lnTo>
                        <a:pt x="133350" y="0"/>
                      </a:lnTo>
                      <a:lnTo>
                        <a:pt x="3175" y="47625"/>
                      </a:lnTo>
                      <a:cubicBezTo>
                        <a:pt x="2117" y="94192"/>
                        <a:pt x="1058" y="140758"/>
                        <a:pt x="0" y="187325"/>
                      </a:cubicBezTo>
                      <a:lnTo>
                        <a:pt x="111125" y="215900"/>
                      </a:lnTo>
                      <a:lnTo>
                        <a:pt x="165100" y="171450"/>
                      </a:lnTo>
                    </a:path>
                  </a:pathLst>
                </a:custGeom>
                <a:noFill/>
                <a:ln w="158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Freeform 73757">
                  <a:extLst>
                    <a:ext uri="{FF2B5EF4-FFF2-40B4-BE49-F238E27FC236}">
                      <a16:creationId xmlns:a16="http://schemas.microsoft.com/office/drawing/2014/main" id="{231D79AC-CDAF-EBD8-0CB0-F73109D7C116}"/>
                    </a:ext>
                  </a:extLst>
                </p:cNvPr>
                <p:cNvSpPr/>
                <p:nvPr/>
              </p:nvSpPr>
              <p:spPr bwMode="auto">
                <a:xfrm>
                  <a:off x="3489000" y="2171700"/>
                  <a:ext cx="279400" cy="247650"/>
                </a:xfrm>
                <a:custGeom>
                  <a:avLst/>
                  <a:gdLst>
                    <a:gd name="connsiteX0" fmla="*/ 168275 w 279400"/>
                    <a:gd name="connsiteY0" fmla="*/ 0 h 247650"/>
                    <a:gd name="connsiteX1" fmla="*/ 234950 w 279400"/>
                    <a:gd name="connsiteY1" fmla="*/ 25400 h 247650"/>
                    <a:gd name="connsiteX2" fmla="*/ 279400 w 279400"/>
                    <a:gd name="connsiteY2" fmla="*/ 158750 h 247650"/>
                    <a:gd name="connsiteX3" fmla="*/ 168275 w 279400"/>
                    <a:gd name="connsiteY3" fmla="*/ 247650 h 247650"/>
                    <a:gd name="connsiteX4" fmla="*/ 47625 w 279400"/>
                    <a:gd name="connsiteY4" fmla="*/ 222250 h 247650"/>
                    <a:gd name="connsiteX5" fmla="*/ 0 w 279400"/>
                    <a:gd name="connsiteY5" fmla="*/ 889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 h="247650">
                      <a:moveTo>
                        <a:pt x="168275" y="0"/>
                      </a:moveTo>
                      <a:lnTo>
                        <a:pt x="234950" y="25400"/>
                      </a:lnTo>
                      <a:lnTo>
                        <a:pt x="279400" y="158750"/>
                      </a:lnTo>
                      <a:lnTo>
                        <a:pt x="168275" y="247650"/>
                      </a:lnTo>
                      <a:lnTo>
                        <a:pt x="47625" y="222250"/>
                      </a:lnTo>
                      <a:lnTo>
                        <a:pt x="0" y="889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Freeform 73758">
                  <a:extLst>
                    <a:ext uri="{FF2B5EF4-FFF2-40B4-BE49-F238E27FC236}">
                      <a16:creationId xmlns:a16="http://schemas.microsoft.com/office/drawing/2014/main" id="{C8FF03E9-A951-3A30-CC06-68341B351FD0}"/>
                    </a:ext>
                  </a:extLst>
                </p:cNvPr>
                <p:cNvSpPr/>
                <p:nvPr/>
              </p:nvSpPr>
              <p:spPr bwMode="auto">
                <a:xfrm>
                  <a:off x="3650925" y="2320925"/>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Freeform 145">
                  <a:extLst>
                    <a:ext uri="{FF2B5EF4-FFF2-40B4-BE49-F238E27FC236}">
                      <a16:creationId xmlns:a16="http://schemas.microsoft.com/office/drawing/2014/main" id="{089F1AF0-6ACB-C093-CA12-FF1F63C7DC49}"/>
                    </a:ext>
                  </a:extLst>
                </p:cNvPr>
                <p:cNvSpPr/>
                <p:nvPr/>
              </p:nvSpPr>
              <p:spPr bwMode="auto">
                <a:xfrm rot="17330410">
                  <a:off x="3509613" y="2283731"/>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6" name="Group 275">
                  <a:extLst>
                    <a:ext uri="{FF2B5EF4-FFF2-40B4-BE49-F238E27FC236}">
                      <a16:creationId xmlns:a16="http://schemas.microsoft.com/office/drawing/2014/main" id="{2F2D93F3-4D9F-6977-224F-D30322E0DC3C}"/>
                    </a:ext>
                  </a:extLst>
                </p:cNvPr>
                <p:cNvGrpSpPr/>
                <p:nvPr/>
              </p:nvGrpSpPr>
              <p:grpSpPr>
                <a:xfrm rot="18420410">
                  <a:off x="2889073" y="2041383"/>
                  <a:ext cx="265176" cy="228600"/>
                  <a:chOff x="2638573" y="2041383"/>
                  <a:chExt cx="265176" cy="228600"/>
                </a:xfrm>
              </p:grpSpPr>
              <p:sp>
                <p:nvSpPr>
                  <p:cNvPr id="441" name="Hexagon 440">
                    <a:extLst>
                      <a:ext uri="{FF2B5EF4-FFF2-40B4-BE49-F238E27FC236}">
                        <a16:creationId xmlns:a16="http://schemas.microsoft.com/office/drawing/2014/main" id="{C7B5FCE9-F510-A4B3-107D-F5D3C9E19E2B}"/>
                      </a:ext>
                    </a:extLst>
                  </p:cNvPr>
                  <p:cNvSpPr/>
                  <p:nvPr/>
                </p:nvSpPr>
                <p:spPr bwMode="auto">
                  <a:xfrm rot="12478025">
                    <a:off x="2638573" y="2041383"/>
                    <a:ext cx="265176" cy="228600"/>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42" name="Group 441">
                    <a:extLst>
                      <a:ext uri="{FF2B5EF4-FFF2-40B4-BE49-F238E27FC236}">
                        <a16:creationId xmlns:a16="http://schemas.microsoft.com/office/drawing/2014/main" id="{7BA3EBEA-3B1F-D709-5501-2C5A23FCC67F}"/>
                      </a:ext>
                    </a:extLst>
                  </p:cNvPr>
                  <p:cNvGrpSpPr/>
                  <p:nvPr/>
                </p:nvGrpSpPr>
                <p:grpSpPr>
                  <a:xfrm>
                    <a:off x="2679700" y="2083502"/>
                    <a:ext cx="186976" cy="149256"/>
                    <a:chOff x="2679700" y="2083502"/>
                    <a:chExt cx="186976" cy="149256"/>
                  </a:xfrm>
                </p:grpSpPr>
                <p:sp>
                  <p:nvSpPr>
                    <p:cNvPr id="443" name="Freeform 73759">
                      <a:extLst>
                        <a:ext uri="{FF2B5EF4-FFF2-40B4-BE49-F238E27FC236}">
                          <a16:creationId xmlns:a16="http://schemas.microsoft.com/office/drawing/2014/main" id="{BD5786F4-BF73-C87E-A08D-95D372F24D1F}"/>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4" name="Freeform 147">
                      <a:extLst>
                        <a:ext uri="{FF2B5EF4-FFF2-40B4-BE49-F238E27FC236}">
                          <a16:creationId xmlns:a16="http://schemas.microsoft.com/office/drawing/2014/main" id="{7C8003E8-E14C-9F87-3424-83F9AD32CA97}"/>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5" name="Freeform 148">
                      <a:extLst>
                        <a:ext uri="{FF2B5EF4-FFF2-40B4-BE49-F238E27FC236}">
                          <a16:creationId xmlns:a16="http://schemas.microsoft.com/office/drawing/2014/main" id="{79A0C2F9-8A2E-2249-252C-41F62B1D022E}"/>
                        </a:ext>
                      </a:extLst>
                    </p:cNvPr>
                    <p:cNvSpPr/>
                    <p:nvPr/>
                  </p:nvSpPr>
                  <p:spPr bwMode="auto">
                    <a:xfrm rot="13946983">
                      <a:off x="2814288" y="2180371"/>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77" name="Freeform 149">
                  <a:extLst>
                    <a:ext uri="{FF2B5EF4-FFF2-40B4-BE49-F238E27FC236}">
                      <a16:creationId xmlns:a16="http://schemas.microsoft.com/office/drawing/2014/main" id="{71390528-2094-0CF5-BD3D-BBD2591DBF79}"/>
                    </a:ext>
                  </a:extLst>
                </p:cNvPr>
                <p:cNvSpPr/>
                <p:nvPr/>
              </p:nvSpPr>
              <p:spPr bwMode="auto">
                <a:xfrm rot="17993153">
                  <a:off x="3297649" y="2034288"/>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Freeform 73760">
                  <a:extLst>
                    <a:ext uri="{FF2B5EF4-FFF2-40B4-BE49-F238E27FC236}">
                      <a16:creationId xmlns:a16="http://schemas.microsoft.com/office/drawing/2014/main" id="{9BA7B47A-7CEF-57A5-AA15-E60686B49507}"/>
                    </a:ext>
                  </a:extLst>
                </p:cNvPr>
                <p:cNvSpPr/>
                <p:nvPr/>
              </p:nvSpPr>
              <p:spPr bwMode="auto">
                <a:xfrm>
                  <a:off x="3314375" y="2203450"/>
                  <a:ext cx="31750" cy="19050"/>
                </a:xfrm>
                <a:custGeom>
                  <a:avLst/>
                  <a:gdLst>
                    <a:gd name="connsiteX0" fmla="*/ 0 w 31750"/>
                    <a:gd name="connsiteY0" fmla="*/ 19050 h 19050"/>
                    <a:gd name="connsiteX1" fmla="*/ 31750 w 31750"/>
                    <a:gd name="connsiteY1" fmla="*/ 0 h 19050"/>
                  </a:gdLst>
                  <a:ahLst/>
                  <a:cxnLst>
                    <a:cxn ang="0">
                      <a:pos x="connsiteX0" y="connsiteY0"/>
                    </a:cxn>
                    <a:cxn ang="0">
                      <a:pos x="connsiteX1" y="connsiteY1"/>
                    </a:cxn>
                  </a:cxnLst>
                  <a:rect l="l" t="t" r="r" b="b"/>
                  <a:pathLst>
                    <a:path w="31750" h="19050">
                      <a:moveTo>
                        <a:pt x="0" y="19050"/>
                      </a:moveTo>
                      <a:lnTo>
                        <a:pt x="317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9" name="Group 278">
                  <a:extLst>
                    <a:ext uri="{FF2B5EF4-FFF2-40B4-BE49-F238E27FC236}">
                      <a16:creationId xmlns:a16="http://schemas.microsoft.com/office/drawing/2014/main" id="{B7385B81-1C8C-9F8C-BFAE-C7DE81AE4EF9}"/>
                    </a:ext>
                  </a:extLst>
                </p:cNvPr>
                <p:cNvGrpSpPr/>
                <p:nvPr/>
              </p:nvGrpSpPr>
              <p:grpSpPr>
                <a:xfrm>
                  <a:off x="3709783" y="2144335"/>
                  <a:ext cx="75652" cy="71437"/>
                  <a:chOff x="3452933" y="2144335"/>
                  <a:chExt cx="75652" cy="71437"/>
                </a:xfrm>
              </p:grpSpPr>
              <p:sp>
                <p:nvSpPr>
                  <p:cNvPr id="439" name="Freeform 73762">
                    <a:extLst>
                      <a:ext uri="{FF2B5EF4-FFF2-40B4-BE49-F238E27FC236}">
                        <a16:creationId xmlns:a16="http://schemas.microsoft.com/office/drawing/2014/main" id="{89EE0126-56FB-07BC-E593-F97D15F8ABA0}"/>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0" name="Freeform 154">
                    <a:extLst>
                      <a:ext uri="{FF2B5EF4-FFF2-40B4-BE49-F238E27FC236}">
                        <a16:creationId xmlns:a16="http://schemas.microsoft.com/office/drawing/2014/main" id="{8AC0E68B-F2A3-3347-FB20-1C828A10F16F}"/>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80" name="Freeform 73763">
                  <a:extLst>
                    <a:ext uri="{FF2B5EF4-FFF2-40B4-BE49-F238E27FC236}">
                      <a16:creationId xmlns:a16="http://schemas.microsoft.com/office/drawing/2014/main" id="{8C21DFA2-CA37-50C3-AF24-03388C831A76}"/>
                    </a:ext>
                  </a:extLst>
                </p:cNvPr>
                <p:cNvSpPr/>
                <p:nvPr/>
              </p:nvSpPr>
              <p:spPr bwMode="auto">
                <a:xfrm>
                  <a:off x="3454075" y="2482850"/>
                  <a:ext cx="120650" cy="95250"/>
                </a:xfrm>
                <a:custGeom>
                  <a:avLst/>
                  <a:gdLst>
                    <a:gd name="connsiteX0" fmla="*/ 0 w 120650"/>
                    <a:gd name="connsiteY0" fmla="*/ 0 h 95250"/>
                    <a:gd name="connsiteX1" fmla="*/ 120650 w 120650"/>
                    <a:gd name="connsiteY1" fmla="*/ 95250 h 95250"/>
                  </a:gdLst>
                  <a:ahLst/>
                  <a:cxnLst>
                    <a:cxn ang="0">
                      <a:pos x="connsiteX0" y="connsiteY0"/>
                    </a:cxn>
                    <a:cxn ang="0">
                      <a:pos x="connsiteX1" y="connsiteY1"/>
                    </a:cxn>
                  </a:cxnLst>
                  <a:rect l="l" t="t" r="r" b="b"/>
                  <a:pathLst>
                    <a:path w="120650" h="95250">
                      <a:moveTo>
                        <a:pt x="0" y="0"/>
                      </a:moveTo>
                      <a:lnTo>
                        <a:pt x="120650"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81" name="Group 280">
                  <a:extLst>
                    <a:ext uri="{FF2B5EF4-FFF2-40B4-BE49-F238E27FC236}">
                      <a16:creationId xmlns:a16="http://schemas.microsoft.com/office/drawing/2014/main" id="{2A7D5353-E35D-3CD0-FF97-932EA378FAAC}"/>
                    </a:ext>
                  </a:extLst>
                </p:cNvPr>
                <p:cNvGrpSpPr/>
                <p:nvPr/>
              </p:nvGrpSpPr>
              <p:grpSpPr>
                <a:xfrm rot="7464898">
                  <a:off x="3791243" y="2563814"/>
                  <a:ext cx="75652" cy="71437"/>
                  <a:chOff x="3452933" y="2144335"/>
                  <a:chExt cx="75652" cy="71437"/>
                </a:xfrm>
              </p:grpSpPr>
              <p:sp>
                <p:nvSpPr>
                  <p:cNvPr id="437" name="Freeform 159">
                    <a:extLst>
                      <a:ext uri="{FF2B5EF4-FFF2-40B4-BE49-F238E27FC236}">
                        <a16:creationId xmlns:a16="http://schemas.microsoft.com/office/drawing/2014/main" id="{0F4EF1E2-098B-0612-B860-F524D57958D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8" name="Freeform 160">
                    <a:extLst>
                      <a:ext uri="{FF2B5EF4-FFF2-40B4-BE49-F238E27FC236}">
                        <a16:creationId xmlns:a16="http://schemas.microsoft.com/office/drawing/2014/main" id="{240E733D-852C-63B5-C6AC-A6C67933252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2" name="Group 281">
                  <a:extLst>
                    <a:ext uri="{FF2B5EF4-FFF2-40B4-BE49-F238E27FC236}">
                      <a16:creationId xmlns:a16="http://schemas.microsoft.com/office/drawing/2014/main" id="{1014B9F7-79BC-B41C-9340-BDFA9C5E2446}"/>
                    </a:ext>
                  </a:extLst>
                </p:cNvPr>
                <p:cNvGrpSpPr/>
                <p:nvPr/>
              </p:nvGrpSpPr>
              <p:grpSpPr>
                <a:xfrm rot="7792774">
                  <a:off x="2314988" y="2903883"/>
                  <a:ext cx="75652" cy="71437"/>
                  <a:chOff x="3452933" y="2144335"/>
                  <a:chExt cx="75652" cy="71437"/>
                </a:xfrm>
              </p:grpSpPr>
              <p:sp>
                <p:nvSpPr>
                  <p:cNvPr id="435" name="Freeform 162">
                    <a:extLst>
                      <a:ext uri="{FF2B5EF4-FFF2-40B4-BE49-F238E27FC236}">
                        <a16:creationId xmlns:a16="http://schemas.microsoft.com/office/drawing/2014/main" id="{68BA5879-DCE0-3E16-36F7-D5837091D59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6" name="Freeform 163">
                    <a:extLst>
                      <a:ext uri="{FF2B5EF4-FFF2-40B4-BE49-F238E27FC236}">
                        <a16:creationId xmlns:a16="http://schemas.microsoft.com/office/drawing/2014/main" id="{CADE0D5B-2B7D-2B9C-9AA7-CB063D4BCFC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3" name="Group 282">
                  <a:extLst>
                    <a:ext uri="{FF2B5EF4-FFF2-40B4-BE49-F238E27FC236}">
                      <a16:creationId xmlns:a16="http://schemas.microsoft.com/office/drawing/2014/main" id="{E3C111E1-C7FB-1B79-63AA-D1C960EB9D1B}"/>
                    </a:ext>
                  </a:extLst>
                </p:cNvPr>
                <p:cNvGrpSpPr/>
                <p:nvPr/>
              </p:nvGrpSpPr>
              <p:grpSpPr>
                <a:xfrm rot="7792774">
                  <a:off x="1844690" y="2892011"/>
                  <a:ext cx="75652" cy="71437"/>
                  <a:chOff x="3452933" y="2144335"/>
                  <a:chExt cx="75652" cy="71437"/>
                </a:xfrm>
              </p:grpSpPr>
              <p:sp>
                <p:nvSpPr>
                  <p:cNvPr id="433" name="Freeform 165">
                    <a:extLst>
                      <a:ext uri="{FF2B5EF4-FFF2-40B4-BE49-F238E27FC236}">
                        <a16:creationId xmlns:a16="http://schemas.microsoft.com/office/drawing/2014/main" id="{0BE10209-BE6B-9F12-1131-8BFF29F8196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4" name="Freeform 166">
                    <a:extLst>
                      <a:ext uri="{FF2B5EF4-FFF2-40B4-BE49-F238E27FC236}">
                        <a16:creationId xmlns:a16="http://schemas.microsoft.com/office/drawing/2014/main" id="{CEA1C3D7-E3CE-E8D2-8D29-C6E37AFDE71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4" name="Group 283">
                  <a:extLst>
                    <a:ext uri="{FF2B5EF4-FFF2-40B4-BE49-F238E27FC236}">
                      <a16:creationId xmlns:a16="http://schemas.microsoft.com/office/drawing/2014/main" id="{CF8E6BD5-A099-B79E-4A30-4A46034911D1}"/>
                    </a:ext>
                  </a:extLst>
                </p:cNvPr>
                <p:cNvGrpSpPr/>
                <p:nvPr/>
              </p:nvGrpSpPr>
              <p:grpSpPr>
                <a:xfrm rot="4927226">
                  <a:off x="1645030" y="3583377"/>
                  <a:ext cx="75652" cy="71437"/>
                  <a:chOff x="3452933" y="2144335"/>
                  <a:chExt cx="75652" cy="71437"/>
                </a:xfrm>
              </p:grpSpPr>
              <p:sp>
                <p:nvSpPr>
                  <p:cNvPr id="431" name="Freeform 168">
                    <a:extLst>
                      <a:ext uri="{FF2B5EF4-FFF2-40B4-BE49-F238E27FC236}">
                        <a16:creationId xmlns:a16="http://schemas.microsoft.com/office/drawing/2014/main" id="{F30C566C-F05B-8EC8-C0F5-C3695A96B98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2" name="Freeform 169">
                    <a:extLst>
                      <a:ext uri="{FF2B5EF4-FFF2-40B4-BE49-F238E27FC236}">
                        <a16:creationId xmlns:a16="http://schemas.microsoft.com/office/drawing/2014/main" id="{32BB96D5-0404-B785-E0B7-3ADAE5E08AC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3" name="Group 312">
                  <a:extLst>
                    <a:ext uri="{FF2B5EF4-FFF2-40B4-BE49-F238E27FC236}">
                      <a16:creationId xmlns:a16="http://schemas.microsoft.com/office/drawing/2014/main" id="{6CCAC1A1-3118-6C38-18D8-694A8BAE1796}"/>
                    </a:ext>
                  </a:extLst>
                </p:cNvPr>
                <p:cNvGrpSpPr/>
                <p:nvPr/>
              </p:nvGrpSpPr>
              <p:grpSpPr>
                <a:xfrm rot="18015089">
                  <a:off x="1797011" y="3797763"/>
                  <a:ext cx="75652" cy="71437"/>
                  <a:chOff x="3452933" y="2144335"/>
                  <a:chExt cx="75652" cy="71437"/>
                </a:xfrm>
              </p:grpSpPr>
              <p:sp>
                <p:nvSpPr>
                  <p:cNvPr id="429" name="Freeform 171">
                    <a:extLst>
                      <a:ext uri="{FF2B5EF4-FFF2-40B4-BE49-F238E27FC236}">
                        <a16:creationId xmlns:a16="http://schemas.microsoft.com/office/drawing/2014/main" id="{F03BA254-9B15-1309-DFA7-52A4040AEB7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0" name="Freeform 172">
                    <a:extLst>
                      <a:ext uri="{FF2B5EF4-FFF2-40B4-BE49-F238E27FC236}">
                        <a16:creationId xmlns:a16="http://schemas.microsoft.com/office/drawing/2014/main" id="{9B1AB5F3-2C96-1548-18BC-37E63F8E8C5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6" name="Group 315">
                  <a:extLst>
                    <a:ext uri="{FF2B5EF4-FFF2-40B4-BE49-F238E27FC236}">
                      <a16:creationId xmlns:a16="http://schemas.microsoft.com/office/drawing/2014/main" id="{EF6AFE21-F9DA-6C66-F96A-7F3B5B9A5799}"/>
                    </a:ext>
                  </a:extLst>
                </p:cNvPr>
                <p:cNvGrpSpPr/>
                <p:nvPr/>
              </p:nvGrpSpPr>
              <p:grpSpPr>
                <a:xfrm rot="7792774">
                  <a:off x="1095743" y="3462998"/>
                  <a:ext cx="75652" cy="71437"/>
                  <a:chOff x="3452933" y="2144335"/>
                  <a:chExt cx="75652" cy="71437"/>
                </a:xfrm>
              </p:grpSpPr>
              <p:sp>
                <p:nvSpPr>
                  <p:cNvPr id="427" name="Freeform 177">
                    <a:extLst>
                      <a:ext uri="{FF2B5EF4-FFF2-40B4-BE49-F238E27FC236}">
                        <a16:creationId xmlns:a16="http://schemas.microsoft.com/office/drawing/2014/main" id="{1091A213-ADA4-8789-D051-F29058F1C3A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8" name="Freeform 178">
                    <a:extLst>
                      <a:ext uri="{FF2B5EF4-FFF2-40B4-BE49-F238E27FC236}">
                        <a16:creationId xmlns:a16="http://schemas.microsoft.com/office/drawing/2014/main" id="{5C3AFC39-B4CE-72AA-11B6-04BF02D8E83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43" name="Freeform 73765">
                  <a:extLst>
                    <a:ext uri="{FF2B5EF4-FFF2-40B4-BE49-F238E27FC236}">
                      <a16:creationId xmlns:a16="http://schemas.microsoft.com/office/drawing/2014/main" id="{FBCAF64B-E48B-FA2D-6084-41F80989B413}"/>
                    </a:ext>
                  </a:extLst>
                </p:cNvPr>
                <p:cNvSpPr/>
                <p:nvPr/>
              </p:nvSpPr>
              <p:spPr bwMode="auto">
                <a:xfrm>
                  <a:off x="2796850" y="2844800"/>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59" name="Group 358">
                  <a:extLst>
                    <a:ext uri="{FF2B5EF4-FFF2-40B4-BE49-F238E27FC236}">
                      <a16:creationId xmlns:a16="http://schemas.microsoft.com/office/drawing/2014/main" id="{CEC03671-B0E7-4438-136E-4EE8B2A9F825}"/>
                    </a:ext>
                  </a:extLst>
                </p:cNvPr>
                <p:cNvGrpSpPr/>
                <p:nvPr/>
              </p:nvGrpSpPr>
              <p:grpSpPr>
                <a:xfrm rot="235309">
                  <a:off x="2905174" y="2708309"/>
                  <a:ext cx="228600" cy="265176"/>
                  <a:chOff x="2648324" y="2698784"/>
                  <a:chExt cx="228600" cy="265176"/>
                </a:xfrm>
              </p:grpSpPr>
              <p:sp>
                <p:nvSpPr>
                  <p:cNvPr id="422" name="Hexagon 421">
                    <a:extLst>
                      <a:ext uri="{FF2B5EF4-FFF2-40B4-BE49-F238E27FC236}">
                        <a16:creationId xmlns:a16="http://schemas.microsoft.com/office/drawing/2014/main" id="{5ACFD732-9086-ADC8-5C38-FC4DB7A9C239}"/>
                      </a:ext>
                    </a:extLst>
                  </p:cNvPr>
                  <p:cNvSpPr/>
                  <p:nvPr/>
                </p:nvSpPr>
                <p:spPr bwMode="auto">
                  <a:xfrm rot="7078025">
                    <a:off x="2630036" y="2717072"/>
                    <a:ext cx="265176"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23" name="Group 422">
                    <a:extLst>
                      <a:ext uri="{FF2B5EF4-FFF2-40B4-BE49-F238E27FC236}">
                        <a16:creationId xmlns:a16="http://schemas.microsoft.com/office/drawing/2014/main" id="{78C3C157-CF6A-6DFD-82E6-659DF54CBE32}"/>
                      </a:ext>
                    </a:extLst>
                  </p:cNvPr>
                  <p:cNvGrpSpPr/>
                  <p:nvPr/>
                </p:nvGrpSpPr>
                <p:grpSpPr>
                  <a:xfrm rot="1553765">
                    <a:off x="2675949" y="2766934"/>
                    <a:ext cx="178838" cy="144849"/>
                    <a:chOff x="2679700" y="2083502"/>
                    <a:chExt cx="178838" cy="144849"/>
                  </a:xfrm>
                </p:grpSpPr>
                <p:sp>
                  <p:nvSpPr>
                    <p:cNvPr id="424" name="Freeform 182">
                      <a:extLst>
                        <a:ext uri="{FF2B5EF4-FFF2-40B4-BE49-F238E27FC236}">
                          <a16:creationId xmlns:a16="http://schemas.microsoft.com/office/drawing/2014/main" id="{EBFC1868-B5A2-3614-CE4D-5D5680604448}"/>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5" name="Freeform 183">
                      <a:extLst>
                        <a:ext uri="{FF2B5EF4-FFF2-40B4-BE49-F238E27FC236}">
                          <a16:creationId xmlns:a16="http://schemas.microsoft.com/office/drawing/2014/main" id="{B5D213E9-849D-8517-7B30-8B2F3A234F37}"/>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6" name="Freeform 184">
                      <a:extLst>
                        <a:ext uri="{FF2B5EF4-FFF2-40B4-BE49-F238E27FC236}">
                          <a16:creationId xmlns:a16="http://schemas.microsoft.com/office/drawing/2014/main" id="{54975E25-9F36-63D4-A6A8-FC8D3CE11B88}"/>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394" name="Group 393">
                  <a:extLst>
                    <a:ext uri="{FF2B5EF4-FFF2-40B4-BE49-F238E27FC236}">
                      <a16:creationId xmlns:a16="http://schemas.microsoft.com/office/drawing/2014/main" id="{11849E2F-54F5-CFE2-69D8-0915C146FAC6}"/>
                    </a:ext>
                  </a:extLst>
                </p:cNvPr>
                <p:cNvGrpSpPr/>
                <p:nvPr/>
              </p:nvGrpSpPr>
              <p:grpSpPr>
                <a:xfrm rot="4927226">
                  <a:off x="3465259" y="2643669"/>
                  <a:ext cx="75652" cy="71437"/>
                  <a:chOff x="3452933" y="2144335"/>
                  <a:chExt cx="75652" cy="71437"/>
                </a:xfrm>
              </p:grpSpPr>
              <p:sp>
                <p:nvSpPr>
                  <p:cNvPr id="420" name="Freeform 186">
                    <a:extLst>
                      <a:ext uri="{FF2B5EF4-FFF2-40B4-BE49-F238E27FC236}">
                        <a16:creationId xmlns:a16="http://schemas.microsoft.com/office/drawing/2014/main" id="{8D0FEC37-D222-5C63-DD15-4947DFAB58E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1" name="Freeform 187">
                    <a:extLst>
                      <a:ext uri="{FF2B5EF4-FFF2-40B4-BE49-F238E27FC236}">
                        <a16:creationId xmlns:a16="http://schemas.microsoft.com/office/drawing/2014/main" id="{C4EBB55E-2669-A15E-BF41-83693FE82AD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95" name="Freeform 73767">
                  <a:extLst>
                    <a:ext uri="{FF2B5EF4-FFF2-40B4-BE49-F238E27FC236}">
                      <a16:creationId xmlns:a16="http://schemas.microsoft.com/office/drawing/2014/main" id="{481172A1-A8B9-C8CE-A79B-83F2ABE9414C}"/>
                    </a:ext>
                  </a:extLst>
                </p:cNvPr>
                <p:cNvSpPr/>
                <p:nvPr/>
              </p:nvSpPr>
              <p:spPr bwMode="auto">
                <a:xfrm>
                  <a:off x="3774750" y="2327275"/>
                  <a:ext cx="136525" cy="95250"/>
                </a:xfrm>
                <a:custGeom>
                  <a:avLst/>
                  <a:gdLst>
                    <a:gd name="connsiteX0" fmla="*/ 0 w 136525"/>
                    <a:gd name="connsiteY0" fmla="*/ 0 h 95250"/>
                    <a:gd name="connsiteX1" fmla="*/ 111125 w 136525"/>
                    <a:gd name="connsiteY1" fmla="*/ 31750 h 95250"/>
                    <a:gd name="connsiteX2" fmla="*/ 136525 w 136525"/>
                    <a:gd name="connsiteY2" fmla="*/ 95250 h 95250"/>
                  </a:gdLst>
                  <a:ahLst/>
                  <a:cxnLst>
                    <a:cxn ang="0">
                      <a:pos x="connsiteX0" y="connsiteY0"/>
                    </a:cxn>
                    <a:cxn ang="0">
                      <a:pos x="connsiteX1" y="connsiteY1"/>
                    </a:cxn>
                    <a:cxn ang="0">
                      <a:pos x="connsiteX2" y="connsiteY2"/>
                    </a:cxn>
                  </a:cxnLst>
                  <a:rect l="l" t="t" r="r" b="b"/>
                  <a:pathLst>
                    <a:path w="136525" h="95250">
                      <a:moveTo>
                        <a:pt x="0" y="0"/>
                      </a:moveTo>
                      <a:lnTo>
                        <a:pt x="111125" y="31750"/>
                      </a:lnTo>
                      <a:lnTo>
                        <a:pt x="136525"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6" name="Freeform 73768">
                  <a:extLst>
                    <a:ext uri="{FF2B5EF4-FFF2-40B4-BE49-F238E27FC236}">
                      <a16:creationId xmlns:a16="http://schemas.microsoft.com/office/drawing/2014/main" id="{3518A46B-3BA4-364C-505B-9530F18B61AE}"/>
                    </a:ext>
                  </a:extLst>
                </p:cNvPr>
                <p:cNvSpPr/>
                <p:nvPr/>
              </p:nvSpPr>
              <p:spPr bwMode="auto">
                <a:xfrm>
                  <a:off x="3654100" y="2419350"/>
                  <a:ext cx="222250" cy="152400"/>
                </a:xfrm>
                <a:custGeom>
                  <a:avLst/>
                  <a:gdLst>
                    <a:gd name="connsiteX0" fmla="*/ 0 w 222250"/>
                    <a:gd name="connsiteY0" fmla="*/ 0 h 152400"/>
                    <a:gd name="connsiteX1" fmla="*/ 47625 w 222250"/>
                    <a:gd name="connsiteY1" fmla="*/ 130175 h 152400"/>
                    <a:gd name="connsiteX2" fmla="*/ 165100 w 222250"/>
                    <a:gd name="connsiteY2" fmla="*/ 152400 h 152400"/>
                    <a:gd name="connsiteX3" fmla="*/ 222250 w 222250"/>
                    <a:gd name="connsiteY3" fmla="*/ 114300 h 152400"/>
                  </a:gdLst>
                  <a:ahLst/>
                  <a:cxnLst>
                    <a:cxn ang="0">
                      <a:pos x="connsiteX0" y="connsiteY0"/>
                    </a:cxn>
                    <a:cxn ang="0">
                      <a:pos x="connsiteX1" y="connsiteY1"/>
                    </a:cxn>
                    <a:cxn ang="0">
                      <a:pos x="connsiteX2" y="connsiteY2"/>
                    </a:cxn>
                    <a:cxn ang="0">
                      <a:pos x="connsiteX3" y="connsiteY3"/>
                    </a:cxn>
                  </a:cxnLst>
                  <a:rect l="l" t="t" r="r" b="b"/>
                  <a:pathLst>
                    <a:path w="222250" h="152400">
                      <a:moveTo>
                        <a:pt x="0" y="0"/>
                      </a:moveTo>
                      <a:lnTo>
                        <a:pt x="47625" y="130175"/>
                      </a:lnTo>
                      <a:lnTo>
                        <a:pt x="165100" y="152400"/>
                      </a:lnTo>
                      <a:lnTo>
                        <a:pt x="222250" y="1143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7" name="Freeform 73770">
                  <a:extLst>
                    <a:ext uri="{FF2B5EF4-FFF2-40B4-BE49-F238E27FC236}">
                      <a16:creationId xmlns:a16="http://schemas.microsoft.com/office/drawing/2014/main" id="{B8A4A513-EDB4-EAF7-2569-5539E6436EAF}"/>
                    </a:ext>
                  </a:extLst>
                </p:cNvPr>
                <p:cNvSpPr/>
                <p:nvPr/>
              </p:nvSpPr>
              <p:spPr bwMode="auto">
                <a:xfrm>
                  <a:off x="3498525" y="2689225"/>
                  <a:ext cx="95250" cy="82550"/>
                </a:xfrm>
                <a:custGeom>
                  <a:avLst/>
                  <a:gdLst>
                    <a:gd name="connsiteX0" fmla="*/ 95250 w 95250"/>
                    <a:gd name="connsiteY0" fmla="*/ 0 h 82550"/>
                    <a:gd name="connsiteX1" fmla="*/ 38100 w 95250"/>
                    <a:gd name="connsiteY1" fmla="*/ 0 h 82550"/>
                    <a:gd name="connsiteX2" fmla="*/ 0 w 95250"/>
                    <a:gd name="connsiteY2" fmla="*/ 82550 h 82550"/>
                  </a:gdLst>
                  <a:ahLst/>
                  <a:cxnLst>
                    <a:cxn ang="0">
                      <a:pos x="connsiteX0" y="connsiteY0"/>
                    </a:cxn>
                    <a:cxn ang="0">
                      <a:pos x="connsiteX1" y="connsiteY1"/>
                    </a:cxn>
                    <a:cxn ang="0">
                      <a:pos x="connsiteX2" y="connsiteY2"/>
                    </a:cxn>
                  </a:cxnLst>
                  <a:rect l="l" t="t" r="r" b="b"/>
                  <a:pathLst>
                    <a:path w="95250" h="82550">
                      <a:moveTo>
                        <a:pt x="95250" y="0"/>
                      </a:moveTo>
                      <a:lnTo>
                        <a:pt x="38100" y="0"/>
                      </a:lnTo>
                      <a:lnTo>
                        <a:pt x="0" y="825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8" name="Freeform 194">
                  <a:extLst>
                    <a:ext uri="{FF2B5EF4-FFF2-40B4-BE49-F238E27FC236}">
                      <a16:creationId xmlns:a16="http://schemas.microsoft.com/office/drawing/2014/main" id="{B615EC04-3BF5-2E4F-1E0C-B44A44A2CC6A}"/>
                    </a:ext>
                  </a:extLst>
                </p:cNvPr>
                <p:cNvSpPr/>
                <p:nvPr/>
              </p:nvSpPr>
              <p:spPr bwMode="auto">
                <a:xfrm>
                  <a:off x="3152136" y="2840897"/>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9" name="Freeform 73773">
                  <a:extLst>
                    <a:ext uri="{FF2B5EF4-FFF2-40B4-BE49-F238E27FC236}">
                      <a16:creationId xmlns:a16="http://schemas.microsoft.com/office/drawing/2014/main" id="{3848AE73-3770-78CE-48E6-757008B97F38}"/>
                    </a:ext>
                  </a:extLst>
                </p:cNvPr>
                <p:cNvSpPr/>
                <p:nvPr/>
              </p:nvSpPr>
              <p:spPr bwMode="auto">
                <a:xfrm>
                  <a:off x="2161850" y="2825750"/>
                  <a:ext cx="301625" cy="85725"/>
                </a:xfrm>
                <a:custGeom>
                  <a:avLst/>
                  <a:gdLst>
                    <a:gd name="connsiteX0" fmla="*/ 301625 w 301625"/>
                    <a:gd name="connsiteY0" fmla="*/ 3175 h 85725"/>
                    <a:gd name="connsiteX1" fmla="*/ 190500 w 301625"/>
                    <a:gd name="connsiteY1" fmla="*/ 85725 h 85725"/>
                    <a:gd name="connsiteX2" fmla="*/ 69850 w 301625"/>
                    <a:gd name="connsiteY2" fmla="*/ 0 h 85725"/>
                    <a:gd name="connsiteX3" fmla="*/ 0 w 301625"/>
                    <a:gd name="connsiteY3" fmla="*/ 44450 h 85725"/>
                  </a:gdLst>
                  <a:ahLst/>
                  <a:cxnLst>
                    <a:cxn ang="0">
                      <a:pos x="connsiteX0" y="connsiteY0"/>
                    </a:cxn>
                    <a:cxn ang="0">
                      <a:pos x="connsiteX1" y="connsiteY1"/>
                    </a:cxn>
                    <a:cxn ang="0">
                      <a:pos x="connsiteX2" y="connsiteY2"/>
                    </a:cxn>
                    <a:cxn ang="0">
                      <a:pos x="connsiteX3" y="connsiteY3"/>
                    </a:cxn>
                  </a:cxnLst>
                  <a:rect l="l" t="t" r="r" b="b"/>
                  <a:pathLst>
                    <a:path w="301625" h="85725">
                      <a:moveTo>
                        <a:pt x="301625" y="3175"/>
                      </a:moveTo>
                      <a:lnTo>
                        <a:pt x="190500" y="85725"/>
                      </a:lnTo>
                      <a:lnTo>
                        <a:pt x="69850" y="0"/>
                      </a:lnTo>
                      <a:lnTo>
                        <a:pt x="0" y="444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0" name="Freeform 73774">
                  <a:extLst>
                    <a:ext uri="{FF2B5EF4-FFF2-40B4-BE49-F238E27FC236}">
                      <a16:creationId xmlns:a16="http://schemas.microsoft.com/office/drawing/2014/main" id="{ED59C754-74E7-1D70-3FFA-E7A7E67014C0}"/>
                    </a:ext>
                  </a:extLst>
                </p:cNvPr>
                <p:cNvSpPr/>
                <p:nvPr/>
              </p:nvSpPr>
              <p:spPr bwMode="auto">
                <a:xfrm>
                  <a:off x="1806250" y="2832100"/>
                  <a:ext cx="241300" cy="63500"/>
                </a:xfrm>
                <a:custGeom>
                  <a:avLst/>
                  <a:gdLst>
                    <a:gd name="connsiteX0" fmla="*/ 241300 w 241300"/>
                    <a:gd name="connsiteY0" fmla="*/ 28575 h 63500"/>
                    <a:gd name="connsiteX1" fmla="*/ 190500 w 241300"/>
                    <a:gd name="connsiteY1" fmla="*/ 0 h 63500"/>
                    <a:gd name="connsiteX2" fmla="*/ 76200 w 241300"/>
                    <a:gd name="connsiteY2" fmla="*/ 63500 h 63500"/>
                    <a:gd name="connsiteX3" fmla="*/ 0 w 241300"/>
                    <a:gd name="connsiteY3" fmla="*/ 22225 h 63500"/>
                  </a:gdLst>
                  <a:ahLst/>
                  <a:cxnLst>
                    <a:cxn ang="0">
                      <a:pos x="connsiteX0" y="connsiteY0"/>
                    </a:cxn>
                    <a:cxn ang="0">
                      <a:pos x="connsiteX1" y="connsiteY1"/>
                    </a:cxn>
                    <a:cxn ang="0">
                      <a:pos x="connsiteX2" y="connsiteY2"/>
                    </a:cxn>
                    <a:cxn ang="0">
                      <a:pos x="connsiteX3" y="connsiteY3"/>
                    </a:cxn>
                  </a:cxnLst>
                  <a:rect l="l" t="t" r="r" b="b"/>
                  <a:pathLst>
                    <a:path w="241300" h="63500">
                      <a:moveTo>
                        <a:pt x="241300" y="28575"/>
                      </a:moveTo>
                      <a:lnTo>
                        <a:pt x="190500" y="0"/>
                      </a:lnTo>
                      <a:lnTo>
                        <a:pt x="76200" y="63500"/>
                      </a:lnTo>
                      <a:lnTo>
                        <a:pt x="0" y="22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1" name="Freeform 73775">
                  <a:extLst>
                    <a:ext uri="{FF2B5EF4-FFF2-40B4-BE49-F238E27FC236}">
                      <a16:creationId xmlns:a16="http://schemas.microsoft.com/office/drawing/2014/main" id="{F796F7F9-268B-CBF8-0342-4BF58288DF39}"/>
                    </a:ext>
                  </a:extLst>
                </p:cNvPr>
                <p:cNvSpPr/>
                <p:nvPr/>
              </p:nvSpPr>
              <p:spPr bwMode="auto">
                <a:xfrm>
                  <a:off x="1425250" y="2828925"/>
                  <a:ext cx="266700" cy="69850"/>
                </a:xfrm>
                <a:custGeom>
                  <a:avLst/>
                  <a:gdLst>
                    <a:gd name="connsiteX0" fmla="*/ 266700 w 266700"/>
                    <a:gd name="connsiteY0" fmla="*/ 28575 h 69850"/>
                    <a:gd name="connsiteX1" fmla="*/ 266700 w 266700"/>
                    <a:gd name="connsiteY1" fmla="*/ 28575 h 69850"/>
                    <a:gd name="connsiteX2" fmla="*/ 215900 w 266700"/>
                    <a:gd name="connsiteY2" fmla="*/ 69850 h 69850"/>
                    <a:gd name="connsiteX3" fmla="*/ 101600 w 266700"/>
                    <a:gd name="connsiteY3" fmla="*/ 0 h 69850"/>
                    <a:gd name="connsiteX4" fmla="*/ 0 w 266700"/>
                    <a:gd name="connsiteY4" fmla="*/ 50800 h 6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69850">
                      <a:moveTo>
                        <a:pt x="266700" y="28575"/>
                      </a:moveTo>
                      <a:lnTo>
                        <a:pt x="266700" y="28575"/>
                      </a:lnTo>
                      <a:lnTo>
                        <a:pt x="215900" y="69850"/>
                      </a:lnTo>
                      <a:lnTo>
                        <a:pt x="101600" y="0"/>
                      </a:lnTo>
                      <a:lnTo>
                        <a:pt x="0" y="508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2" name="Freeform 73776">
                  <a:extLst>
                    <a:ext uri="{FF2B5EF4-FFF2-40B4-BE49-F238E27FC236}">
                      <a16:creationId xmlns:a16="http://schemas.microsoft.com/office/drawing/2014/main" id="{4B81576A-739B-7C68-E5EB-CF0B9987B42F}"/>
                    </a:ext>
                  </a:extLst>
                </p:cNvPr>
                <p:cNvSpPr/>
                <p:nvPr/>
              </p:nvSpPr>
              <p:spPr bwMode="auto">
                <a:xfrm>
                  <a:off x="1034725" y="2813050"/>
                  <a:ext cx="282575" cy="69850"/>
                </a:xfrm>
                <a:custGeom>
                  <a:avLst/>
                  <a:gdLst>
                    <a:gd name="connsiteX0" fmla="*/ 282575 w 282575"/>
                    <a:gd name="connsiteY0" fmla="*/ 38100 h 69850"/>
                    <a:gd name="connsiteX1" fmla="*/ 222250 w 282575"/>
                    <a:gd name="connsiteY1" fmla="*/ 0 h 69850"/>
                    <a:gd name="connsiteX2" fmla="*/ 98425 w 282575"/>
                    <a:gd name="connsiteY2" fmla="*/ 69850 h 69850"/>
                    <a:gd name="connsiteX3" fmla="*/ 0 w 282575"/>
                    <a:gd name="connsiteY3" fmla="*/ 15875 h 69850"/>
                  </a:gdLst>
                  <a:ahLst/>
                  <a:cxnLst>
                    <a:cxn ang="0">
                      <a:pos x="connsiteX0" y="connsiteY0"/>
                    </a:cxn>
                    <a:cxn ang="0">
                      <a:pos x="connsiteX1" y="connsiteY1"/>
                    </a:cxn>
                    <a:cxn ang="0">
                      <a:pos x="connsiteX2" y="connsiteY2"/>
                    </a:cxn>
                    <a:cxn ang="0">
                      <a:pos x="connsiteX3" y="connsiteY3"/>
                    </a:cxn>
                  </a:cxnLst>
                  <a:rect l="l" t="t" r="r" b="b"/>
                  <a:pathLst>
                    <a:path w="282575" h="69850">
                      <a:moveTo>
                        <a:pt x="282575" y="38100"/>
                      </a:moveTo>
                      <a:lnTo>
                        <a:pt x="222250" y="0"/>
                      </a:lnTo>
                      <a:lnTo>
                        <a:pt x="98425" y="69850"/>
                      </a:lnTo>
                      <a:lnTo>
                        <a:pt x="0" y="158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3" name="Freeform 73777">
                  <a:extLst>
                    <a:ext uri="{FF2B5EF4-FFF2-40B4-BE49-F238E27FC236}">
                      <a16:creationId xmlns:a16="http://schemas.microsoft.com/office/drawing/2014/main" id="{EF108ABE-2A4A-C6D3-B728-C4F55645414A}"/>
                    </a:ext>
                  </a:extLst>
                </p:cNvPr>
                <p:cNvSpPr/>
                <p:nvPr/>
              </p:nvSpPr>
              <p:spPr bwMode="auto">
                <a:xfrm>
                  <a:off x="888675" y="2857500"/>
                  <a:ext cx="66675" cy="276225"/>
                </a:xfrm>
                <a:custGeom>
                  <a:avLst/>
                  <a:gdLst>
                    <a:gd name="connsiteX0" fmla="*/ 57150 w 66675"/>
                    <a:gd name="connsiteY0" fmla="*/ 0 h 276225"/>
                    <a:gd name="connsiteX1" fmla="*/ 57150 w 66675"/>
                    <a:gd name="connsiteY1" fmla="*/ 0 h 276225"/>
                    <a:gd name="connsiteX2" fmla="*/ 0 w 66675"/>
                    <a:gd name="connsiteY2" fmla="*/ 104775 h 276225"/>
                    <a:gd name="connsiteX3" fmla="*/ 66675 w 66675"/>
                    <a:gd name="connsiteY3" fmla="*/ 215900 h 276225"/>
                    <a:gd name="connsiteX4" fmla="*/ 38100 w 66675"/>
                    <a:gd name="connsiteY4" fmla="*/ 276225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276225">
                      <a:moveTo>
                        <a:pt x="57150" y="0"/>
                      </a:moveTo>
                      <a:lnTo>
                        <a:pt x="57150" y="0"/>
                      </a:lnTo>
                      <a:lnTo>
                        <a:pt x="0" y="104775"/>
                      </a:lnTo>
                      <a:lnTo>
                        <a:pt x="66675" y="215900"/>
                      </a:lnTo>
                      <a:lnTo>
                        <a:pt x="38100" y="276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4" name="Freeform 200">
                  <a:extLst>
                    <a:ext uri="{FF2B5EF4-FFF2-40B4-BE49-F238E27FC236}">
                      <a16:creationId xmlns:a16="http://schemas.microsoft.com/office/drawing/2014/main" id="{5759D4AF-5081-EC28-9DB2-4E0CDA5FFD48}"/>
                    </a:ext>
                  </a:extLst>
                </p:cNvPr>
                <p:cNvSpPr/>
                <p:nvPr/>
              </p:nvSpPr>
              <p:spPr bwMode="auto">
                <a:xfrm>
                  <a:off x="1900869"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5" name="Freeform 201">
                  <a:extLst>
                    <a:ext uri="{FF2B5EF4-FFF2-40B4-BE49-F238E27FC236}">
                      <a16:creationId xmlns:a16="http://schemas.microsoft.com/office/drawing/2014/main" id="{DCD1FB6D-F34C-A023-F322-CA0BE247F7B5}"/>
                    </a:ext>
                  </a:extLst>
                </p:cNvPr>
                <p:cNvSpPr/>
                <p:nvPr/>
              </p:nvSpPr>
              <p:spPr bwMode="auto">
                <a:xfrm>
                  <a:off x="2100321"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6" name="Freeform 73779">
                  <a:extLst>
                    <a:ext uri="{FF2B5EF4-FFF2-40B4-BE49-F238E27FC236}">
                      <a16:creationId xmlns:a16="http://schemas.microsoft.com/office/drawing/2014/main" id="{227A81AC-A69A-58EF-0FF0-FCF2D2FF3108}"/>
                    </a:ext>
                  </a:extLst>
                </p:cNvPr>
                <p:cNvSpPr/>
                <p:nvPr/>
              </p:nvSpPr>
              <p:spPr bwMode="auto">
                <a:xfrm>
                  <a:off x="1701475" y="3590925"/>
                  <a:ext cx="209550" cy="215900"/>
                </a:xfrm>
                <a:custGeom>
                  <a:avLst/>
                  <a:gdLst>
                    <a:gd name="connsiteX0" fmla="*/ 3175 w 209550"/>
                    <a:gd name="connsiteY0" fmla="*/ 114300 h 215900"/>
                    <a:gd name="connsiteX1" fmla="*/ 0 w 209550"/>
                    <a:gd name="connsiteY1" fmla="*/ 47625 h 215900"/>
                    <a:gd name="connsiteX2" fmla="*/ 123825 w 209550"/>
                    <a:gd name="connsiteY2" fmla="*/ 0 h 215900"/>
                    <a:gd name="connsiteX3" fmla="*/ 209550 w 209550"/>
                    <a:gd name="connsiteY3" fmla="*/ 117475 h 215900"/>
                    <a:gd name="connsiteX4" fmla="*/ 127000 w 209550"/>
                    <a:gd name="connsiteY4" fmla="*/ 215900 h 215900"/>
                    <a:gd name="connsiteX5" fmla="*/ 53975 w 209550"/>
                    <a:gd name="connsiteY5" fmla="*/ 1968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15900">
                      <a:moveTo>
                        <a:pt x="3175" y="114300"/>
                      </a:moveTo>
                      <a:lnTo>
                        <a:pt x="0" y="47625"/>
                      </a:lnTo>
                      <a:lnTo>
                        <a:pt x="123825" y="0"/>
                      </a:lnTo>
                      <a:lnTo>
                        <a:pt x="209550" y="117475"/>
                      </a:lnTo>
                      <a:lnTo>
                        <a:pt x="127000" y="215900"/>
                      </a:lnTo>
                      <a:lnTo>
                        <a:pt x="53975" y="1968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7" name="Freeform 73780">
                  <a:extLst>
                    <a:ext uri="{FF2B5EF4-FFF2-40B4-BE49-F238E27FC236}">
                      <a16:creationId xmlns:a16="http://schemas.microsoft.com/office/drawing/2014/main" id="{1456DBC0-EB1D-0A46-E0FC-131EDF2CBCD4}"/>
                    </a:ext>
                  </a:extLst>
                </p:cNvPr>
                <p:cNvSpPr/>
                <p:nvPr/>
              </p:nvSpPr>
              <p:spPr bwMode="auto">
                <a:xfrm>
                  <a:off x="1466525" y="3749675"/>
                  <a:ext cx="174625" cy="69850"/>
                </a:xfrm>
                <a:custGeom>
                  <a:avLst/>
                  <a:gdLst>
                    <a:gd name="connsiteX0" fmla="*/ 0 w 174625"/>
                    <a:gd name="connsiteY0" fmla="*/ 0 h 69850"/>
                    <a:gd name="connsiteX1" fmla="*/ 117475 w 174625"/>
                    <a:gd name="connsiteY1" fmla="*/ 69850 h 69850"/>
                    <a:gd name="connsiteX2" fmla="*/ 174625 w 174625"/>
                    <a:gd name="connsiteY2" fmla="*/ 34925 h 69850"/>
                  </a:gdLst>
                  <a:ahLst/>
                  <a:cxnLst>
                    <a:cxn ang="0">
                      <a:pos x="connsiteX0" y="connsiteY0"/>
                    </a:cxn>
                    <a:cxn ang="0">
                      <a:pos x="connsiteX1" y="connsiteY1"/>
                    </a:cxn>
                    <a:cxn ang="0">
                      <a:pos x="connsiteX2" y="connsiteY2"/>
                    </a:cxn>
                  </a:cxnLst>
                  <a:rect l="l" t="t" r="r" b="b"/>
                  <a:pathLst>
                    <a:path w="174625" h="69850">
                      <a:moveTo>
                        <a:pt x="0" y="0"/>
                      </a:moveTo>
                      <a:lnTo>
                        <a:pt x="117475" y="69850"/>
                      </a:lnTo>
                      <a:lnTo>
                        <a:pt x="174625" y="349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8" name="Freeform 73781">
                  <a:extLst>
                    <a:ext uri="{FF2B5EF4-FFF2-40B4-BE49-F238E27FC236}">
                      <a16:creationId xmlns:a16="http://schemas.microsoft.com/office/drawing/2014/main" id="{85626F80-EBDA-B1D2-8526-6E3E7F599961}"/>
                    </a:ext>
                  </a:extLst>
                </p:cNvPr>
                <p:cNvSpPr/>
                <p:nvPr/>
              </p:nvSpPr>
              <p:spPr bwMode="auto">
                <a:xfrm>
                  <a:off x="1066475" y="3530600"/>
                  <a:ext cx="177800" cy="69850"/>
                </a:xfrm>
                <a:custGeom>
                  <a:avLst/>
                  <a:gdLst>
                    <a:gd name="connsiteX0" fmla="*/ 177800 w 177800"/>
                    <a:gd name="connsiteY0" fmla="*/ 69850 h 69850"/>
                    <a:gd name="connsiteX1" fmla="*/ 63500 w 177800"/>
                    <a:gd name="connsiteY1" fmla="*/ 0 h 69850"/>
                    <a:gd name="connsiteX2" fmla="*/ 0 w 177800"/>
                    <a:gd name="connsiteY2" fmla="*/ 38100 h 69850"/>
                  </a:gdLst>
                  <a:ahLst/>
                  <a:cxnLst>
                    <a:cxn ang="0">
                      <a:pos x="connsiteX0" y="connsiteY0"/>
                    </a:cxn>
                    <a:cxn ang="0">
                      <a:pos x="connsiteX1" y="connsiteY1"/>
                    </a:cxn>
                    <a:cxn ang="0">
                      <a:pos x="connsiteX2" y="connsiteY2"/>
                    </a:cxn>
                  </a:cxnLst>
                  <a:rect l="l" t="t" r="r" b="b"/>
                  <a:pathLst>
                    <a:path w="177800" h="69850">
                      <a:moveTo>
                        <a:pt x="177800" y="69850"/>
                      </a:moveTo>
                      <a:lnTo>
                        <a:pt x="63500" y="0"/>
                      </a:lnTo>
                      <a:lnTo>
                        <a:pt x="0" y="381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9" name="Freeform 73782">
                  <a:extLst>
                    <a:ext uri="{FF2B5EF4-FFF2-40B4-BE49-F238E27FC236}">
                      <a16:creationId xmlns:a16="http://schemas.microsoft.com/office/drawing/2014/main" id="{0B7633D5-CEED-770F-EF47-90155EECDF9F}"/>
                    </a:ext>
                  </a:extLst>
                </p:cNvPr>
                <p:cNvSpPr/>
                <p:nvPr/>
              </p:nvSpPr>
              <p:spPr bwMode="auto">
                <a:xfrm>
                  <a:off x="822000" y="3232150"/>
                  <a:ext cx="155575" cy="165100"/>
                </a:xfrm>
                <a:custGeom>
                  <a:avLst/>
                  <a:gdLst>
                    <a:gd name="connsiteX0" fmla="*/ 111125 w 155575"/>
                    <a:gd name="connsiteY0" fmla="*/ 0 h 165100"/>
                    <a:gd name="connsiteX1" fmla="*/ 155575 w 155575"/>
                    <a:gd name="connsiteY1" fmla="*/ 53975 h 165100"/>
                    <a:gd name="connsiteX2" fmla="*/ 66675 w 155575"/>
                    <a:gd name="connsiteY2" fmla="*/ 165100 h 165100"/>
                    <a:gd name="connsiteX3" fmla="*/ 0 w 155575"/>
                    <a:gd name="connsiteY3" fmla="*/ 149225 h 165100"/>
                  </a:gdLst>
                  <a:ahLst/>
                  <a:cxnLst>
                    <a:cxn ang="0">
                      <a:pos x="connsiteX0" y="connsiteY0"/>
                    </a:cxn>
                    <a:cxn ang="0">
                      <a:pos x="connsiteX1" y="connsiteY1"/>
                    </a:cxn>
                    <a:cxn ang="0">
                      <a:pos x="connsiteX2" y="connsiteY2"/>
                    </a:cxn>
                    <a:cxn ang="0">
                      <a:pos x="connsiteX3" y="connsiteY3"/>
                    </a:cxn>
                  </a:cxnLst>
                  <a:rect l="l" t="t" r="r" b="b"/>
                  <a:pathLst>
                    <a:path w="155575" h="165100">
                      <a:moveTo>
                        <a:pt x="111125" y="0"/>
                      </a:moveTo>
                      <a:lnTo>
                        <a:pt x="155575" y="53975"/>
                      </a:lnTo>
                      <a:lnTo>
                        <a:pt x="66675" y="165100"/>
                      </a:lnTo>
                      <a:lnTo>
                        <a:pt x="0" y="149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0" name="Freeform 73783">
                  <a:extLst>
                    <a:ext uri="{FF2B5EF4-FFF2-40B4-BE49-F238E27FC236}">
                      <a16:creationId xmlns:a16="http://schemas.microsoft.com/office/drawing/2014/main" id="{E725B85A-F13E-3E61-3DC3-910CE7AAC967}"/>
                    </a:ext>
                  </a:extLst>
                </p:cNvPr>
                <p:cNvSpPr/>
                <p:nvPr/>
              </p:nvSpPr>
              <p:spPr bwMode="auto">
                <a:xfrm>
                  <a:off x="879150" y="3289300"/>
                  <a:ext cx="63500" cy="69850"/>
                </a:xfrm>
                <a:custGeom>
                  <a:avLst/>
                  <a:gdLst>
                    <a:gd name="connsiteX0" fmla="*/ 0 w 63500"/>
                    <a:gd name="connsiteY0" fmla="*/ 69850 h 69850"/>
                    <a:gd name="connsiteX1" fmla="*/ 63500 w 63500"/>
                    <a:gd name="connsiteY1" fmla="*/ 0 h 69850"/>
                  </a:gdLst>
                  <a:ahLst/>
                  <a:cxnLst>
                    <a:cxn ang="0">
                      <a:pos x="connsiteX0" y="connsiteY0"/>
                    </a:cxn>
                    <a:cxn ang="0">
                      <a:pos x="connsiteX1" y="connsiteY1"/>
                    </a:cxn>
                  </a:cxnLst>
                  <a:rect l="l" t="t" r="r" b="b"/>
                  <a:pathLst>
                    <a:path w="63500" h="69850">
                      <a:moveTo>
                        <a:pt x="0" y="69850"/>
                      </a:moveTo>
                      <a:lnTo>
                        <a:pt x="6350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1" name="Freeform 73784">
                  <a:extLst>
                    <a:ext uri="{FF2B5EF4-FFF2-40B4-BE49-F238E27FC236}">
                      <a16:creationId xmlns:a16="http://schemas.microsoft.com/office/drawing/2014/main" id="{1250234F-BFCF-ACD4-E8F4-112B6E783D3E}"/>
                    </a:ext>
                  </a:extLst>
                </p:cNvPr>
                <p:cNvSpPr/>
                <p:nvPr/>
              </p:nvSpPr>
              <p:spPr bwMode="auto">
                <a:xfrm>
                  <a:off x="786320" y="3170921"/>
                  <a:ext cx="53975" cy="0"/>
                </a:xfrm>
                <a:custGeom>
                  <a:avLst/>
                  <a:gdLst>
                    <a:gd name="connsiteX0" fmla="*/ 0 w 53975"/>
                    <a:gd name="connsiteY0" fmla="*/ 0 h 0"/>
                    <a:gd name="connsiteX1" fmla="*/ 53975 w 53975"/>
                    <a:gd name="connsiteY1" fmla="*/ 0 h 0"/>
                  </a:gdLst>
                  <a:ahLst/>
                  <a:cxnLst>
                    <a:cxn ang="0">
                      <a:pos x="connsiteX0" y="connsiteY0"/>
                    </a:cxn>
                    <a:cxn ang="0">
                      <a:pos x="connsiteX1" y="connsiteY1"/>
                    </a:cxn>
                  </a:cxnLst>
                  <a:rect l="l" t="t" r="r" b="b"/>
                  <a:pathLst>
                    <a:path w="53975">
                      <a:moveTo>
                        <a:pt x="0" y="0"/>
                      </a:moveTo>
                      <a:lnTo>
                        <a:pt x="539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2" name="Freeform 73786">
                  <a:extLst>
                    <a:ext uri="{FF2B5EF4-FFF2-40B4-BE49-F238E27FC236}">
                      <a16:creationId xmlns:a16="http://schemas.microsoft.com/office/drawing/2014/main" id="{9608AC3B-AC9C-47C2-C99F-F584B2DEE787}"/>
                    </a:ext>
                  </a:extLst>
                </p:cNvPr>
                <p:cNvSpPr/>
                <p:nvPr/>
              </p:nvSpPr>
              <p:spPr bwMode="auto">
                <a:xfrm>
                  <a:off x="875975" y="3390900"/>
                  <a:ext cx="73025" cy="180975"/>
                </a:xfrm>
                <a:custGeom>
                  <a:avLst/>
                  <a:gdLst>
                    <a:gd name="connsiteX0" fmla="*/ 12700 w 73025"/>
                    <a:gd name="connsiteY0" fmla="*/ 0 h 180975"/>
                    <a:gd name="connsiteX1" fmla="*/ 0 w 73025"/>
                    <a:gd name="connsiteY1" fmla="*/ 136525 h 180975"/>
                    <a:gd name="connsiteX2" fmla="*/ 73025 w 73025"/>
                    <a:gd name="connsiteY2" fmla="*/ 180975 h 180975"/>
                  </a:gdLst>
                  <a:ahLst/>
                  <a:cxnLst>
                    <a:cxn ang="0">
                      <a:pos x="connsiteX0" y="connsiteY0"/>
                    </a:cxn>
                    <a:cxn ang="0">
                      <a:pos x="connsiteX1" y="connsiteY1"/>
                    </a:cxn>
                    <a:cxn ang="0">
                      <a:pos x="connsiteX2" y="connsiteY2"/>
                    </a:cxn>
                  </a:cxnLst>
                  <a:rect l="l" t="t" r="r" b="b"/>
                  <a:pathLst>
                    <a:path w="73025" h="180975">
                      <a:moveTo>
                        <a:pt x="12700" y="0"/>
                      </a:moveTo>
                      <a:lnTo>
                        <a:pt x="0" y="136525"/>
                      </a:lnTo>
                      <a:lnTo>
                        <a:pt x="73025" y="1809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13" name="Group 412">
                  <a:extLst>
                    <a:ext uri="{FF2B5EF4-FFF2-40B4-BE49-F238E27FC236}">
                      <a16:creationId xmlns:a16="http://schemas.microsoft.com/office/drawing/2014/main" id="{BB5C5BC0-386E-FBC4-F99C-AF948F0CB0FB}"/>
                    </a:ext>
                  </a:extLst>
                </p:cNvPr>
                <p:cNvGrpSpPr/>
                <p:nvPr/>
              </p:nvGrpSpPr>
              <p:grpSpPr>
                <a:xfrm rot="8859515" flipV="1">
                  <a:off x="3576153" y="2537983"/>
                  <a:ext cx="92075" cy="66624"/>
                  <a:chOff x="250471" y="5019519"/>
                  <a:chExt cx="92075" cy="66624"/>
                </a:xfrm>
              </p:grpSpPr>
              <p:sp>
                <p:nvSpPr>
                  <p:cNvPr id="414" name="Freeform 247">
                    <a:extLst>
                      <a:ext uri="{FF2B5EF4-FFF2-40B4-BE49-F238E27FC236}">
                        <a16:creationId xmlns:a16="http://schemas.microsoft.com/office/drawing/2014/main" id="{34E59AE2-03C5-7C0E-DED6-C7DAEDF8261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5" name="Freeform 248">
                    <a:extLst>
                      <a:ext uri="{FF2B5EF4-FFF2-40B4-BE49-F238E27FC236}">
                        <a16:creationId xmlns:a16="http://schemas.microsoft.com/office/drawing/2014/main" id="{0AFCF5DB-A030-E5A2-E5FB-50CA42063B5B}"/>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6" name="Freeform 249">
                    <a:extLst>
                      <a:ext uri="{FF2B5EF4-FFF2-40B4-BE49-F238E27FC236}">
                        <a16:creationId xmlns:a16="http://schemas.microsoft.com/office/drawing/2014/main" id="{5AB6D840-19AA-5A61-087D-B5B9674C7DC9}"/>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7" name="Freeform 250">
                    <a:extLst>
                      <a:ext uri="{FF2B5EF4-FFF2-40B4-BE49-F238E27FC236}">
                        <a16:creationId xmlns:a16="http://schemas.microsoft.com/office/drawing/2014/main" id="{3C4CD080-9F69-30EE-5B69-E91F32DD778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8" name="Freeform 251">
                    <a:extLst>
                      <a:ext uri="{FF2B5EF4-FFF2-40B4-BE49-F238E27FC236}">
                        <a16:creationId xmlns:a16="http://schemas.microsoft.com/office/drawing/2014/main" id="{3EDDBEFA-3E2E-1816-2DF3-E09B841DC4FD}"/>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9" name="Freeform 252">
                    <a:extLst>
                      <a:ext uri="{FF2B5EF4-FFF2-40B4-BE49-F238E27FC236}">
                        <a16:creationId xmlns:a16="http://schemas.microsoft.com/office/drawing/2014/main" id="{CD437D6B-4A5C-C387-DAAA-9E5E7C477DFC}"/>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4" name="Freeform: Shape 233">
                <a:extLst>
                  <a:ext uri="{FF2B5EF4-FFF2-40B4-BE49-F238E27FC236}">
                    <a16:creationId xmlns:a16="http://schemas.microsoft.com/office/drawing/2014/main" id="{E3B268C7-6B35-32AA-5419-DB58E0B08E4C}"/>
                  </a:ext>
                </a:extLst>
              </p:cNvPr>
              <p:cNvSpPr/>
              <p:nvPr/>
            </p:nvSpPr>
            <p:spPr bwMode="auto">
              <a:xfrm>
                <a:off x="8470208" y="2558661"/>
                <a:ext cx="35719" cy="71437"/>
              </a:xfrm>
              <a:custGeom>
                <a:avLst/>
                <a:gdLst>
                  <a:gd name="connsiteX0" fmla="*/ 35719 w 35719"/>
                  <a:gd name="connsiteY0" fmla="*/ 0 h 71437"/>
                  <a:gd name="connsiteX1" fmla="*/ 0 w 35719"/>
                  <a:gd name="connsiteY1" fmla="*/ 71437 h 71437"/>
                  <a:gd name="connsiteX2" fmla="*/ 26194 w 35719"/>
                  <a:gd name="connsiteY2" fmla="*/ 69056 h 71437"/>
                  <a:gd name="connsiteX3" fmla="*/ 35719 w 35719"/>
                  <a:gd name="connsiteY3" fmla="*/ 0 h 71437"/>
                </a:gdLst>
                <a:ahLst/>
                <a:cxnLst>
                  <a:cxn ang="0">
                    <a:pos x="connsiteX0" y="connsiteY0"/>
                  </a:cxn>
                  <a:cxn ang="0">
                    <a:pos x="connsiteX1" y="connsiteY1"/>
                  </a:cxn>
                  <a:cxn ang="0">
                    <a:pos x="connsiteX2" y="connsiteY2"/>
                  </a:cxn>
                  <a:cxn ang="0">
                    <a:pos x="connsiteX3" y="connsiteY3"/>
                  </a:cxn>
                </a:cxnLst>
                <a:rect l="l" t="t" r="r" b="b"/>
                <a:pathLst>
                  <a:path w="35719" h="71437">
                    <a:moveTo>
                      <a:pt x="35719" y="0"/>
                    </a:moveTo>
                    <a:lnTo>
                      <a:pt x="0" y="71437"/>
                    </a:lnTo>
                    <a:lnTo>
                      <a:pt x="26194" y="69056"/>
                    </a:lnTo>
                    <a:lnTo>
                      <a:pt x="35719" y="0"/>
                    </a:lnTo>
                    <a:close/>
                  </a:path>
                </a:pathLst>
              </a:cu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3" name="Group 222">
              <a:extLst>
                <a:ext uri="{FF2B5EF4-FFF2-40B4-BE49-F238E27FC236}">
                  <a16:creationId xmlns:a16="http://schemas.microsoft.com/office/drawing/2014/main" id="{B3B05AF3-4792-B84D-B474-9262B69992B0}"/>
                </a:ext>
              </a:extLst>
            </p:cNvPr>
            <p:cNvGrpSpPr/>
            <p:nvPr/>
          </p:nvGrpSpPr>
          <p:grpSpPr>
            <a:xfrm>
              <a:off x="4912299" y="3216125"/>
              <a:ext cx="96017" cy="79411"/>
              <a:chOff x="7253565" y="2934771"/>
              <a:chExt cx="96017" cy="79411"/>
            </a:xfrm>
          </p:grpSpPr>
          <p:sp>
            <p:nvSpPr>
              <p:cNvPr id="231" name="Freeform 162">
                <a:extLst>
                  <a:ext uri="{FF2B5EF4-FFF2-40B4-BE49-F238E27FC236}">
                    <a16:creationId xmlns:a16="http://schemas.microsoft.com/office/drawing/2014/main" id="{4A7BAE70-DBD0-7DB5-E49A-A3790A657520}"/>
                  </a:ext>
                </a:extLst>
              </p:cNvPr>
              <p:cNvSpPr/>
              <p:nvPr/>
            </p:nvSpPr>
            <p:spPr bwMode="auto">
              <a:xfrm rot="7792774">
                <a:off x="7278126" y="2942726"/>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Freeform 163">
                <a:extLst>
                  <a:ext uri="{FF2B5EF4-FFF2-40B4-BE49-F238E27FC236}">
                    <a16:creationId xmlns:a16="http://schemas.microsoft.com/office/drawing/2014/main" id="{BD358512-8B0D-DAD7-6748-0D137EFF42F6}"/>
                  </a:ext>
                </a:extLst>
              </p:cNvPr>
              <p:cNvSpPr/>
              <p:nvPr/>
            </p:nvSpPr>
            <p:spPr bwMode="auto">
              <a:xfrm rot="7792774">
                <a:off x="7247069" y="2941267"/>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46" name="Freeform: Shape 445">
            <a:extLst>
              <a:ext uri="{FF2B5EF4-FFF2-40B4-BE49-F238E27FC236}">
                <a16:creationId xmlns:a16="http://schemas.microsoft.com/office/drawing/2014/main" id="{FB08F56F-C5D4-5E4F-B680-2C7F2ACA4D26}"/>
              </a:ext>
            </a:extLst>
          </p:cNvPr>
          <p:cNvSpPr/>
          <p:nvPr/>
        </p:nvSpPr>
        <p:spPr bwMode="auto">
          <a:xfrm>
            <a:off x="1817945" y="3584322"/>
            <a:ext cx="853440" cy="685800"/>
          </a:xfrm>
          <a:custGeom>
            <a:avLst/>
            <a:gdLst>
              <a:gd name="connsiteX0" fmla="*/ 0 w 853440"/>
              <a:gd name="connsiteY0" fmla="*/ 685800 h 685800"/>
              <a:gd name="connsiteX1" fmla="*/ 438150 w 853440"/>
              <a:gd name="connsiteY1" fmla="*/ 0 h 685800"/>
              <a:gd name="connsiteX2" fmla="*/ 853440 w 853440"/>
              <a:gd name="connsiteY2" fmla="*/ 0 h 685800"/>
            </a:gdLst>
            <a:ahLst/>
            <a:cxnLst>
              <a:cxn ang="0">
                <a:pos x="connsiteX0" y="connsiteY0"/>
              </a:cxn>
              <a:cxn ang="0">
                <a:pos x="connsiteX1" y="connsiteY1"/>
              </a:cxn>
              <a:cxn ang="0">
                <a:pos x="connsiteX2" y="connsiteY2"/>
              </a:cxn>
            </a:cxnLst>
            <a:rect l="l" t="t" r="r" b="b"/>
            <a:pathLst>
              <a:path w="853440" h="685800">
                <a:moveTo>
                  <a:pt x="0" y="685800"/>
                </a:moveTo>
                <a:lnTo>
                  <a:pt x="438150" y="0"/>
                </a:lnTo>
                <a:lnTo>
                  <a:pt x="85344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47" name="Content Placeholder 4">
            <a:extLst>
              <a:ext uri="{FF2B5EF4-FFF2-40B4-BE49-F238E27FC236}">
                <a16:creationId xmlns:a16="http://schemas.microsoft.com/office/drawing/2014/main" id="{66FC8607-2650-464A-96AE-DBADA3D2362A}"/>
              </a:ext>
            </a:extLst>
          </p:cNvPr>
          <p:cNvSpPr txBox="1">
            <a:spLocks/>
          </p:cNvSpPr>
          <p:nvPr/>
        </p:nvSpPr>
        <p:spPr bwMode="auto">
          <a:xfrm>
            <a:off x="2987134" y="4602487"/>
            <a:ext cx="9006087" cy="1631216"/>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100000"/>
              </a:lnSpc>
              <a:spcBef>
                <a:spcPts val="0"/>
              </a:spcBef>
              <a:spcAft>
                <a:spcPts val="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rPr>
              <a:t>FDA Approved in Locally Advanced/Metastatic:</a:t>
            </a:r>
          </a:p>
          <a:p>
            <a:pPr marL="342900" marR="0" lvl="0" indent="-342900"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rPr>
              <a:t>Triple-</a:t>
            </a:r>
            <a:r>
              <a:rPr lang="en-US" sz="2000" kern="0" dirty="0">
                <a:solidFill>
                  <a:srgbClr val="000000"/>
                </a:solidFill>
              </a:rPr>
              <a:t>negative breast cancer</a:t>
            </a:r>
            <a:r>
              <a:rPr kumimoji="0" lang="en-US" sz="2000" b="0" i="0" u="none" strike="noStrike" kern="0" cap="none" spc="0" normalizeH="0" baseline="0" noProof="0" dirty="0">
                <a:ln>
                  <a:noFill/>
                </a:ln>
                <a:solidFill>
                  <a:srgbClr val="000000"/>
                </a:solidFill>
                <a:effectLst/>
                <a:uLnTx/>
                <a:uFillTx/>
              </a:rPr>
              <a:t> </a:t>
            </a:r>
            <a:r>
              <a:rPr lang="en-US" sz="2000" b="0" kern="0" dirty="0">
                <a:solidFill>
                  <a:srgbClr val="000000"/>
                </a:solidFill>
              </a:rPr>
              <a:t>after ≥</a:t>
            </a:r>
            <a:r>
              <a:rPr kumimoji="0" lang="en-US" sz="2000" b="0" i="0" u="none" strike="noStrike" kern="0" cap="none" spc="0" normalizeH="0" baseline="0" noProof="0" dirty="0">
                <a:ln>
                  <a:noFill/>
                </a:ln>
                <a:solidFill>
                  <a:srgbClr val="000000"/>
                </a:solidFill>
                <a:effectLst/>
                <a:uLnTx/>
                <a:uFillTx/>
              </a:rPr>
              <a:t>2 previous LOT (full approval in April 2021)</a:t>
            </a:r>
          </a:p>
          <a:p>
            <a:pPr marL="342900" marR="0" lvl="0" indent="-342900"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rPr>
              <a:t>HR+/HER2- breast cancer</a:t>
            </a:r>
            <a:r>
              <a:rPr kumimoji="0" lang="en-US" sz="2000" b="0" i="0" u="none" strike="noStrike" kern="0" cap="none" spc="0" normalizeH="0" baseline="0" noProof="0" dirty="0">
                <a:ln>
                  <a:noFill/>
                </a:ln>
                <a:solidFill>
                  <a:srgbClr val="000000"/>
                </a:solidFill>
                <a:effectLst/>
                <a:uLnTx/>
                <a:uFillTx/>
              </a:rPr>
              <a:t> after ET and≥2 previous LOT (full approval in Feb. 2023)</a:t>
            </a:r>
          </a:p>
          <a:p>
            <a:pPr marL="342900" marR="0" lvl="0" indent="-342900" defTabSz="914400" rtl="0" eaLnBrk="1" fontAlgn="base" latinLnBrk="0" hangingPunct="1">
              <a:lnSpc>
                <a:spcPct val="100000"/>
              </a:lnSpc>
              <a:spcBef>
                <a:spcPts val="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rPr>
              <a:t>Urothelial cancer </a:t>
            </a:r>
            <a:r>
              <a:rPr lang="en-US" sz="2000" b="0" kern="0" dirty="0">
                <a:solidFill>
                  <a:srgbClr val="000000"/>
                </a:solidFill>
              </a:rPr>
              <a:t>after platinum CT and PD-1 or PD-L1 inhibitor</a:t>
            </a:r>
            <a:r>
              <a:rPr kumimoji="0" lang="en-US" sz="2000" b="0" i="0" u="none" strike="noStrike" kern="0" cap="none" spc="0" normalizeH="0" baseline="0" noProof="0" dirty="0">
                <a:ln>
                  <a:noFill/>
                </a:ln>
                <a:solidFill>
                  <a:srgbClr val="000000"/>
                </a:solidFill>
                <a:effectLst/>
                <a:uLnTx/>
                <a:uFillTx/>
              </a:rPr>
              <a:t> (accelerated approval in April 2021)</a:t>
            </a:r>
          </a:p>
        </p:txBody>
      </p:sp>
    </p:spTree>
    <p:extLst>
      <p:ext uri="{BB962C8B-B14F-4D97-AF65-F5344CB8AC3E}">
        <p14:creationId xmlns:p14="http://schemas.microsoft.com/office/powerpoint/2010/main" val="2308597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IMMU-132-01: NSCLC Cohort of Sacituzumab Govitecan in Previously Treated Epithelial Cancers</a:t>
            </a:r>
          </a:p>
        </p:txBody>
      </p:sp>
      <p:sp>
        <p:nvSpPr>
          <p:cNvPr id="16387" name="Content Placeholder 12">
            <a:extLst>
              <a:ext uri="{FF2B5EF4-FFF2-40B4-BE49-F238E27FC236}">
                <a16:creationId xmlns:a16="http://schemas.microsoft.com/office/drawing/2014/main" id="{341F1412-0777-41C5-B96D-0BFB8F36BDE0}"/>
              </a:ext>
            </a:extLst>
          </p:cNvPr>
          <p:cNvSpPr>
            <a:spLocks noGrp="1"/>
          </p:cNvSpPr>
          <p:nvPr>
            <p:ph idx="1"/>
          </p:nvPr>
        </p:nvSpPr>
        <p:spPr/>
        <p:txBody>
          <a:bodyPr rtlCol="0">
            <a:noAutofit/>
          </a:bodyPr>
          <a:lstStyle/>
          <a:p>
            <a:pPr>
              <a:spcAft>
                <a:spcPts val="0"/>
              </a:spcAft>
              <a:buClrTx/>
              <a:defRPr/>
            </a:pPr>
            <a:r>
              <a:rPr lang="en-US" sz="2200" dirty="0"/>
              <a:t>Muticenter, multicohort, dose-escalation/expansion, phase I/II trial</a:t>
            </a:r>
          </a:p>
          <a:p>
            <a:pPr>
              <a:spcAft>
                <a:spcPts val="0"/>
              </a:spcAft>
              <a:buClrTx/>
              <a:defRPr/>
            </a:pPr>
            <a:endParaRPr lang="en-US" sz="2200" dirty="0"/>
          </a:p>
          <a:p>
            <a:pPr>
              <a:spcAft>
                <a:spcPts val="0"/>
              </a:spcAft>
              <a:buClrTx/>
              <a:defRPr/>
            </a:pPr>
            <a:endParaRPr lang="en-US" sz="2200" dirty="0"/>
          </a:p>
          <a:p>
            <a:pPr>
              <a:spcAft>
                <a:spcPts val="0"/>
              </a:spcAft>
              <a:buClrTx/>
              <a:defRPr/>
            </a:pPr>
            <a:endParaRPr lang="en-US" sz="2200" dirty="0"/>
          </a:p>
          <a:p>
            <a:pPr>
              <a:spcAft>
                <a:spcPts val="0"/>
              </a:spcAft>
              <a:buClrTx/>
              <a:defRPr/>
            </a:pPr>
            <a:endParaRPr lang="en-US" sz="2200" dirty="0"/>
          </a:p>
          <a:p>
            <a:pPr>
              <a:spcAft>
                <a:spcPts val="0"/>
              </a:spcAft>
              <a:buClrTx/>
              <a:defRPr/>
            </a:pPr>
            <a:endParaRPr lang="en-US" sz="2200" dirty="0"/>
          </a:p>
          <a:p>
            <a:pPr marL="0" indent="0">
              <a:spcAft>
                <a:spcPts val="0"/>
              </a:spcAft>
              <a:buClrTx/>
              <a:buNone/>
              <a:defRPr/>
            </a:pPr>
            <a:endParaRPr lang="en-US" sz="2200" b="1" dirty="0"/>
          </a:p>
          <a:p>
            <a:pPr>
              <a:spcAft>
                <a:spcPts val="0"/>
              </a:spcAft>
              <a:buClrTx/>
              <a:defRPr/>
            </a:pPr>
            <a:endParaRPr lang="en-US" sz="2200" b="1" dirty="0"/>
          </a:p>
          <a:p>
            <a:pPr>
              <a:spcAft>
                <a:spcPts val="0"/>
              </a:spcAft>
              <a:buClrTx/>
              <a:defRPr/>
            </a:pPr>
            <a:endParaRPr lang="en-US" sz="2200" b="1" dirty="0"/>
          </a:p>
          <a:p>
            <a:pPr>
              <a:spcAft>
                <a:spcPts val="0"/>
              </a:spcAft>
              <a:buClrTx/>
              <a:defRPr/>
            </a:pPr>
            <a:r>
              <a:rPr lang="en-US" sz="2200" b="1" dirty="0"/>
              <a:t>Primary endpoints: </a:t>
            </a:r>
            <a:r>
              <a:rPr lang="en-US" sz="2200" dirty="0"/>
              <a:t>Safety, ORR by ICR and local assessment</a:t>
            </a:r>
          </a:p>
          <a:p>
            <a:pPr>
              <a:spcAft>
                <a:spcPts val="0"/>
              </a:spcAft>
              <a:buClrTx/>
              <a:defRPr/>
            </a:pPr>
            <a:r>
              <a:rPr lang="en-US" sz="2200" b="1" dirty="0"/>
              <a:t>Secondary endpoints: </a:t>
            </a:r>
            <a:r>
              <a:rPr lang="en-US" sz="2200" dirty="0"/>
              <a:t>DoR, TTR, CBR, PFS, OS, PK</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04674" y="2195631"/>
            <a:ext cx="2282905"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Adults with previously treated stage IV epithelial cancer*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(ie, metastatic NSCLC)</a:t>
            </a:r>
            <a:r>
              <a:rPr lang="en-GB" altLang="en-US" sz="1600" b="0" dirty="0">
                <a:solidFill>
                  <a:srgbClr val="000000"/>
                </a:solidFill>
                <a:latin typeface="Calibri" panose="020F050202020403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≥1 prior LOT, MRD by CT or MRI, and ECOG PS ≤1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(N = 515; </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b="0" dirty="0">
                <a:solidFill>
                  <a:srgbClr val="000000"/>
                </a:solidFill>
                <a:latin typeface="Calibri" panose="020F0502020204030204" pitchFamily="34" charset="0"/>
              </a:rPr>
              <a:t>NSCLC cohort: n = 54</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3763326" y="2267906"/>
            <a:ext cx="4237674" cy="6549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rPr>
              <a:t>Sacituzumab govitecan</a:t>
            </a:r>
            <a:r>
              <a:rPr lang="en-US" altLang="en-US" sz="1600" dirty="0">
                <a:solidFill>
                  <a:srgbClr val="FFFFFF"/>
                </a:solidFill>
                <a:latin typeface="Calibri" panose="020F0502020204030204" pitchFamily="34" charset="0"/>
              </a:rPr>
              <a:t>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8 mg/kg IV on D1, D8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rPr>
              <a:t>(n = 8)</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3763326" y="2990797"/>
            <a:ext cx="4237674" cy="65491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rPr>
              <a:t>Sacituzumab</a:t>
            </a:r>
            <a:r>
              <a:rPr lang="en-US" altLang="en-US" sz="1600" dirty="0">
                <a:solidFill>
                  <a:schemeClr val="tx1"/>
                </a:solidFill>
                <a:latin typeface="Calibri" panose="020F0502020204030204" pitchFamily="34" charset="0"/>
              </a:rPr>
              <a:t> g</a:t>
            </a:r>
            <a:r>
              <a:rPr kumimoji="0" lang="en-US" altLang="en-US" sz="1600" b="1" i="0" u="none" strike="noStrike" kern="1200" cap="none" spc="0" normalizeH="0" baseline="0" noProof="0" dirty="0">
                <a:ln>
                  <a:noFill/>
                </a:ln>
                <a:solidFill>
                  <a:schemeClr val="tx1"/>
                </a:solidFill>
                <a:effectLst/>
                <a:uLnTx/>
                <a:uFillTx/>
                <a:latin typeface="Calibri" panose="020F0502020204030204" pitchFamily="34" charset="0"/>
              </a:rPr>
              <a:t>ovitecan</a:t>
            </a:r>
            <a:r>
              <a:rPr lang="en-US" altLang="en-US" sz="1600" dirty="0">
                <a:solidFill>
                  <a:schemeClr val="tx1"/>
                </a:solidFill>
                <a:latin typeface="Calibri" panose="020F0502020204030204" pitchFamily="34" charset="0"/>
              </a:rPr>
              <a:t>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rPr>
              <a:t>10 mg/kg IV on D1</a:t>
            </a:r>
            <a:r>
              <a:rPr lang="en-US" altLang="en-US" sz="1600" b="0" dirty="0">
                <a:solidFill>
                  <a:schemeClr val="tx1"/>
                </a:solidFill>
                <a:latin typeface="Calibri" panose="020F0502020204030204" pitchFamily="34" charset="0"/>
              </a:rPr>
              <a:t>, </a:t>
            </a: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rPr>
              <a:t>D8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tx1"/>
                </a:solidFill>
                <a:effectLst/>
                <a:uLnTx/>
                <a:uFillTx/>
                <a:latin typeface="Calibri" panose="020F0502020204030204" pitchFamily="34" charset="0"/>
              </a:rPr>
              <a:t>(n = 46)</a:t>
            </a:r>
          </a:p>
        </p:txBody>
      </p:sp>
      <p:sp>
        <p:nvSpPr>
          <p:cNvPr id="2" name="Text Box 11">
            <a:extLst>
              <a:ext uri="{FF2B5EF4-FFF2-40B4-BE49-F238E27FC236}">
                <a16:creationId xmlns:a16="http://schemas.microsoft.com/office/drawing/2014/main" id="{A4F06DA8-9767-D1D1-D696-0ADA3E1B54C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NCT01631552. Heist. JCO. 2017;35:2790. </a:t>
            </a:r>
          </a:p>
        </p:txBody>
      </p:sp>
      <p:sp>
        <p:nvSpPr>
          <p:cNvPr id="6" name="TextBox 5">
            <a:extLst>
              <a:ext uri="{FF2B5EF4-FFF2-40B4-BE49-F238E27FC236}">
                <a16:creationId xmlns:a16="http://schemas.microsoft.com/office/drawing/2014/main" id="{D3620BD4-B1EF-2B4C-A344-DF21EB914AC4}"/>
              </a:ext>
            </a:extLst>
          </p:cNvPr>
          <p:cNvSpPr txBox="1"/>
          <p:nvPr/>
        </p:nvSpPr>
        <p:spPr bwMode="auto">
          <a:xfrm>
            <a:off x="3763326" y="1898574"/>
            <a:ext cx="4633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Dose Expansion (21-day cycle)</a:t>
            </a:r>
          </a:p>
        </p:txBody>
      </p:sp>
      <p:sp>
        <p:nvSpPr>
          <p:cNvPr id="8" name="Text Box 45">
            <a:extLst>
              <a:ext uri="{FF2B5EF4-FFF2-40B4-BE49-F238E27FC236}">
                <a16:creationId xmlns:a16="http://schemas.microsoft.com/office/drawing/2014/main" id="{34156B24-B380-A230-28B5-811C3B8DABD8}"/>
              </a:ext>
            </a:extLst>
          </p:cNvPr>
          <p:cNvSpPr txBox="1">
            <a:spLocks noChangeArrowheads="1"/>
          </p:cNvSpPr>
          <p:nvPr/>
        </p:nvSpPr>
        <p:spPr bwMode="auto">
          <a:xfrm>
            <a:off x="8826700" y="2856589"/>
            <a:ext cx="146955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FAE5C935-4349-BC6A-5A5C-6FF4BD8150D5}"/>
              </a:ext>
            </a:extLst>
          </p:cNvPr>
          <p:cNvSpPr txBox="1"/>
          <p:nvPr/>
        </p:nvSpPr>
        <p:spPr bwMode="auto">
          <a:xfrm>
            <a:off x="604674" y="4257734"/>
            <a:ext cx="315865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*Includ</a:t>
            </a:r>
            <a:r>
              <a:rPr lang="en-US" sz="1200" b="0" dirty="0">
                <a:solidFill>
                  <a:srgbClr val="000000"/>
                </a:solidFill>
                <a:latin typeface="Calibri" panose="020F0502020204030204" pitchFamily="34" charset="0"/>
              </a:rPr>
              <a:t>es</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 NSCLC, SCLC, TNBC, </a:t>
            </a:r>
            <a:r>
              <a:rPr lang="en-US" sz="1200" b="0" dirty="0">
                <a:solidFill>
                  <a:srgbClr val="000000"/>
                </a:solidFill>
                <a:latin typeface="Calibri" panose="020F0502020204030204" pitchFamily="34" charset="0"/>
              </a:rPr>
              <a:t>non-TN breast cancer,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rPr>
              <a:t>UC, CRPC, EOC, GBM, HNSCC, HCC, cervical cancer, clear cell RCC, esophageal cancer, endometrial cancer, papillary thyroid cancer, gastric adenocarcinoma.</a:t>
            </a:r>
          </a:p>
        </p:txBody>
      </p:sp>
      <p:sp>
        <p:nvSpPr>
          <p:cNvPr id="3" name="Rectangle 50">
            <a:extLst>
              <a:ext uri="{FF2B5EF4-FFF2-40B4-BE49-F238E27FC236}">
                <a16:creationId xmlns:a16="http://schemas.microsoft.com/office/drawing/2014/main" id="{C26EDC5A-19DD-F7EB-2146-F93C3A140FD5}"/>
              </a:ext>
            </a:extLst>
          </p:cNvPr>
          <p:cNvSpPr>
            <a:spLocks noChangeArrowheads="1"/>
          </p:cNvSpPr>
          <p:nvPr/>
        </p:nvSpPr>
        <p:spPr bwMode="auto">
          <a:xfrm>
            <a:off x="3763327" y="3838390"/>
            <a:ext cx="4237674" cy="456885"/>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rPr>
              <a:t>Sacituzumab</a:t>
            </a:r>
            <a:r>
              <a:rPr lang="en-US" altLang="en-US" sz="1600" dirty="0">
                <a:solidFill>
                  <a:schemeClr val="bg1"/>
                </a:solidFill>
                <a:latin typeface="Calibri" panose="020F0502020204030204" pitchFamily="34" charset="0"/>
              </a:rPr>
              <a:t> g</a:t>
            </a: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rPr>
              <a:t>ovitecan</a:t>
            </a:r>
            <a:r>
              <a:rPr lang="en-US" altLang="en-US" sz="1600" dirty="0">
                <a:solidFill>
                  <a:schemeClr val="bg1"/>
                </a:solidFill>
                <a:latin typeface="Calibri" panose="020F0502020204030204" pitchFamily="34" charset="0"/>
              </a:rPr>
              <a:t> </a:t>
            </a: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rPr>
              <a:t>12 mg/kg IV on D1</a:t>
            </a:r>
            <a:r>
              <a:rPr lang="en-US" altLang="en-US" sz="1600" b="0" dirty="0">
                <a:solidFill>
                  <a:schemeClr val="bg1"/>
                </a:solidFill>
                <a:latin typeface="Calibri" panose="020F0502020204030204" pitchFamily="34" charset="0"/>
              </a:rPr>
              <a:t>, </a:t>
            </a: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rPr>
              <a:t>D8 </a:t>
            </a:r>
          </a:p>
        </p:txBody>
      </p:sp>
      <p:sp>
        <p:nvSpPr>
          <p:cNvPr id="4" name="Rectangle 50">
            <a:extLst>
              <a:ext uri="{FF2B5EF4-FFF2-40B4-BE49-F238E27FC236}">
                <a16:creationId xmlns:a16="http://schemas.microsoft.com/office/drawing/2014/main" id="{A0C7F224-3578-73CE-C186-8B579A49E702}"/>
              </a:ext>
            </a:extLst>
          </p:cNvPr>
          <p:cNvSpPr>
            <a:spLocks noChangeArrowheads="1"/>
          </p:cNvSpPr>
          <p:nvPr/>
        </p:nvSpPr>
        <p:spPr bwMode="auto">
          <a:xfrm>
            <a:off x="3765231" y="4395912"/>
            <a:ext cx="4235769" cy="456885"/>
          </a:xfrm>
          <a:prstGeom prst="rect">
            <a:avLst/>
          </a:prstGeom>
          <a:solidFill>
            <a:schemeClr val="accent2">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rPr>
              <a:t>Sacituzumab</a:t>
            </a:r>
            <a:r>
              <a:rPr lang="en-US" altLang="en-US" sz="1600" dirty="0">
                <a:solidFill>
                  <a:schemeClr val="bg1"/>
                </a:solidFill>
                <a:latin typeface="Calibri" panose="020F0502020204030204" pitchFamily="34" charset="0"/>
              </a:rPr>
              <a:t> g</a:t>
            </a:r>
            <a:r>
              <a:rPr kumimoji="0" lang="en-US" altLang="en-US" sz="1600" b="1" i="0" u="none" strike="noStrike" kern="1200" cap="none" spc="0" normalizeH="0" baseline="0" noProof="0" dirty="0">
                <a:ln>
                  <a:noFill/>
                </a:ln>
                <a:solidFill>
                  <a:schemeClr val="bg1"/>
                </a:solidFill>
                <a:effectLst/>
                <a:uLnTx/>
                <a:uFillTx/>
                <a:latin typeface="Calibri" panose="020F0502020204030204" pitchFamily="34" charset="0"/>
              </a:rPr>
              <a:t>ovitecan</a:t>
            </a:r>
            <a:r>
              <a:rPr lang="en-US" altLang="en-US" sz="1600" dirty="0">
                <a:solidFill>
                  <a:schemeClr val="bg1"/>
                </a:solidFill>
                <a:latin typeface="Calibri" panose="020F0502020204030204" pitchFamily="34" charset="0"/>
              </a:rPr>
              <a:t> </a:t>
            </a: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rPr>
              <a:t>18 mg/kg IV on D1</a:t>
            </a:r>
            <a:r>
              <a:rPr lang="en-US" altLang="en-US" sz="1600" b="0" dirty="0">
                <a:solidFill>
                  <a:schemeClr val="bg1"/>
                </a:solidFill>
                <a:latin typeface="Calibri" panose="020F0502020204030204" pitchFamily="34" charset="0"/>
              </a:rPr>
              <a:t>, </a:t>
            </a: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rPr>
              <a:t>D8 </a:t>
            </a:r>
          </a:p>
        </p:txBody>
      </p:sp>
      <p:sp>
        <p:nvSpPr>
          <p:cNvPr id="5" name="Rectangle 4">
            <a:extLst>
              <a:ext uri="{FF2B5EF4-FFF2-40B4-BE49-F238E27FC236}">
                <a16:creationId xmlns:a16="http://schemas.microsoft.com/office/drawing/2014/main" id="{4D833C4C-2BAB-263F-B796-8355B044AD3C}"/>
              </a:ext>
            </a:extLst>
          </p:cNvPr>
          <p:cNvSpPr/>
          <p:nvPr/>
        </p:nvSpPr>
        <p:spPr bwMode="auto">
          <a:xfrm>
            <a:off x="3645568" y="1934671"/>
            <a:ext cx="4523874" cy="1803082"/>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6D22D6BB-E82F-2B84-125C-61B3A837EE2C}"/>
              </a:ext>
            </a:extLst>
          </p:cNvPr>
          <p:cNvCxnSpPr>
            <a:cxnSpLocks/>
          </p:cNvCxnSpPr>
          <p:nvPr/>
        </p:nvCxnSpPr>
        <p:spPr bwMode="auto">
          <a:xfrm>
            <a:off x="2967314" y="3291587"/>
            <a:ext cx="481263" cy="0"/>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0E492BB0-23AA-6AB3-05AA-58A5255E902F}"/>
              </a:ext>
            </a:extLst>
          </p:cNvPr>
          <p:cNvCxnSpPr>
            <a:cxnSpLocks/>
          </p:cNvCxnSpPr>
          <p:nvPr/>
        </p:nvCxnSpPr>
        <p:spPr bwMode="auto">
          <a:xfrm>
            <a:off x="8345437" y="3291587"/>
            <a:ext cx="481263" cy="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360BFA07-534C-2C0D-E1E3-A06C3E11FDD5}"/>
              </a:ext>
            </a:extLst>
          </p:cNvPr>
          <p:cNvSpPr txBox="1"/>
          <p:nvPr/>
        </p:nvSpPr>
        <p:spPr bwMode="auto">
          <a:xfrm>
            <a:off x="8345437" y="4510161"/>
            <a:ext cx="3602735" cy="923330"/>
          </a:xfrm>
          <a:prstGeom prst="rect">
            <a:avLst/>
          </a:prstGeom>
          <a:solidFill>
            <a:schemeClr val="accent6"/>
          </a:solidFill>
          <a:ln>
            <a:noFill/>
          </a:ln>
        </p:spPr>
        <p:txBody>
          <a:bodyPr wrap="square">
            <a:spAutoFit/>
          </a:bodyPr>
          <a:lstStyle/>
          <a:p>
            <a:pPr algn="ctr">
              <a:spcAft>
                <a:spcPts val="0"/>
              </a:spcAft>
              <a:buClrTx/>
              <a:defRPr/>
            </a:pPr>
            <a:r>
              <a:rPr lang="en-US" sz="1800" b="1" dirty="0">
                <a:latin typeface="+mn-lt"/>
              </a:rPr>
              <a:t>Sacituzumab govitecan </a:t>
            </a:r>
            <a:br>
              <a:rPr lang="en-US" sz="1800" b="1" dirty="0">
                <a:latin typeface="+mn-lt"/>
              </a:rPr>
            </a:br>
            <a:r>
              <a:rPr lang="en-US" sz="1800" b="1" dirty="0">
                <a:latin typeface="+mn-lt"/>
              </a:rPr>
              <a:t>10 mg/kg </a:t>
            </a:r>
            <a:r>
              <a:rPr lang="en-US" sz="1800" dirty="0">
                <a:latin typeface="+mn-lt"/>
              </a:rPr>
              <a:t>chosen for future development</a:t>
            </a:r>
          </a:p>
        </p:txBody>
      </p:sp>
    </p:spTree>
    <p:extLst>
      <p:ext uri="{BB962C8B-B14F-4D97-AF65-F5344CB8AC3E}">
        <p14:creationId xmlns:p14="http://schemas.microsoft.com/office/powerpoint/2010/main" val="2214856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FF00C-1078-4089-AB92-D098D46F00A9}"/>
              </a:ext>
            </a:extLst>
          </p:cNvPr>
          <p:cNvSpPr>
            <a:spLocks noGrp="1"/>
          </p:cNvSpPr>
          <p:nvPr>
            <p:ph type="title"/>
          </p:nvPr>
        </p:nvSpPr>
        <p:spPr/>
        <p:txBody>
          <a:bodyPr/>
          <a:lstStyle/>
          <a:p>
            <a:r>
              <a:rPr lang="en-US" dirty="0"/>
              <a:t>IMMU-132-01: Outcomes in NSCLC Cohort</a:t>
            </a:r>
          </a:p>
        </p:txBody>
      </p:sp>
      <p:sp>
        <p:nvSpPr>
          <p:cNvPr id="6" name="Text Box 15">
            <a:extLst>
              <a:ext uri="{FF2B5EF4-FFF2-40B4-BE49-F238E27FC236}">
                <a16:creationId xmlns:a16="http://schemas.microsoft.com/office/drawing/2014/main" id="{6B05917B-F222-483B-AE45-BD27ECD576EC}"/>
              </a:ext>
            </a:extLst>
          </p:cNvPr>
          <p:cNvSpPr txBox="1">
            <a:spLocks noChangeArrowheads="1"/>
          </p:cNvSpPr>
          <p:nvPr/>
        </p:nvSpPr>
        <p:spPr bwMode="auto">
          <a:xfrm>
            <a:off x="412750" y="6369181"/>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Heist. JCO. 2017;35:2790. Bardia. Ann Oncol. 2021;32:746.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61" name="TextBox 160">
            <a:extLst>
              <a:ext uri="{FF2B5EF4-FFF2-40B4-BE49-F238E27FC236}">
                <a16:creationId xmlns:a16="http://schemas.microsoft.com/office/drawing/2014/main" id="{B346EF40-BD15-4BE1-A277-0C1F5A195470}"/>
              </a:ext>
            </a:extLst>
          </p:cNvPr>
          <p:cNvSpPr txBox="1"/>
          <p:nvPr/>
        </p:nvSpPr>
        <p:spPr>
          <a:xfrm rot="16200000">
            <a:off x="-1778727" y="3603593"/>
            <a:ext cx="4654002" cy="246221"/>
          </a:xfrm>
          <a:prstGeom prst="rect">
            <a:avLst/>
          </a:prstGeom>
          <a:noFill/>
        </p:spPr>
        <p:txBody>
          <a:bodyPr wrap="square" lIns="0" tIns="0" rIns="0" bIns="0"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Change In Target Lesions (%)</a:t>
            </a:r>
          </a:p>
        </p:txBody>
      </p:sp>
      <p:grpSp>
        <p:nvGrpSpPr>
          <p:cNvPr id="2" name="Group 1">
            <a:extLst>
              <a:ext uri="{FF2B5EF4-FFF2-40B4-BE49-F238E27FC236}">
                <a16:creationId xmlns:a16="http://schemas.microsoft.com/office/drawing/2014/main" id="{D1964BD9-1CA9-833C-0EFD-A9ADE66255CC}"/>
              </a:ext>
            </a:extLst>
          </p:cNvPr>
          <p:cNvGrpSpPr/>
          <p:nvPr/>
        </p:nvGrpSpPr>
        <p:grpSpPr>
          <a:xfrm>
            <a:off x="938552" y="2043590"/>
            <a:ext cx="6831445" cy="3659052"/>
            <a:chOff x="1032223" y="1297526"/>
            <a:chExt cx="8620305" cy="4617199"/>
          </a:xfrm>
        </p:grpSpPr>
        <p:sp>
          <p:nvSpPr>
            <p:cNvPr id="18" name="Rectangle 5">
              <a:extLst>
                <a:ext uri="{FF2B5EF4-FFF2-40B4-BE49-F238E27FC236}">
                  <a16:creationId xmlns:a16="http://schemas.microsoft.com/office/drawing/2014/main" id="{D7F02157-664A-4D64-9D47-C2479917734E}"/>
                </a:ext>
              </a:extLst>
            </p:cNvPr>
            <p:cNvSpPr>
              <a:spLocks noChangeArrowheads="1"/>
            </p:cNvSpPr>
            <p:nvPr/>
          </p:nvSpPr>
          <p:spPr bwMode="auto">
            <a:xfrm>
              <a:off x="1529834" y="2188002"/>
              <a:ext cx="8122694" cy="1823779"/>
            </a:xfrm>
            <a:prstGeom prst="rect">
              <a:avLst/>
            </a:prstGeom>
            <a:solidFill>
              <a:schemeClr val="tx1">
                <a:lumMod val="95000"/>
              </a:schemeClr>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0" name="Line 6">
              <a:extLst>
                <a:ext uri="{FF2B5EF4-FFF2-40B4-BE49-F238E27FC236}">
                  <a16:creationId xmlns:a16="http://schemas.microsoft.com/office/drawing/2014/main" id="{7881566D-722E-4E80-94B9-A427F538DE29}"/>
                </a:ext>
              </a:extLst>
            </p:cNvPr>
            <p:cNvSpPr>
              <a:spLocks noChangeShapeType="1"/>
            </p:cNvSpPr>
            <p:nvPr/>
          </p:nvSpPr>
          <p:spPr bwMode="auto">
            <a:xfrm>
              <a:off x="1392800" y="1796242"/>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1" name="Line 7">
              <a:extLst>
                <a:ext uri="{FF2B5EF4-FFF2-40B4-BE49-F238E27FC236}">
                  <a16:creationId xmlns:a16="http://schemas.microsoft.com/office/drawing/2014/main" id="{18A649BD-2D9F-4A02-81D4-42962B5F5ADF}"/>
                </a:ext>
              </a:extLst>
            </p:cNvPr>
            <p:cNvSpPr>
              <a:spLocks noChangeShapeType="1"/>
            </p:cNvSpPr>
            <p:nvPr/>
          </p:nvSpPr>
          <p:spPr bwMode="auto">
            <a:xfrm>
              <a:off x="1392800" y="2160372"/>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2" name="Line 8">
              <a:extLst>
                <a:ext uri="{FF2B5EF4-FFF2-40B4-BE49-F238E27FC236}">
                  <a16:creationId xmlns:a16="http://schemas.microsoft.com/office/drawing/2014/main" id="{27C6084E-FDE3-48B2-A4DA-60ECB1562FA3}"/>
                </a:ext>
              </a:extLst>
            </p:cNvPr>
            <p:cNvSpPr>
              <a:spLocks noChangeShapeType="1"/>
            </p:cNvSpPr>
            <p:nvPr/>
          </p:nvSpPr>
          <p:spPr bwMode="auto">
            <a:xfrm>
              <a:off x="1392800" y="2522544"/>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3" name="Line 9">
              <a:extLst>
                <a:ext uri="{FF2B5EF4-FFF2-40B4-BE49-F238E27FC236}">
                  <a16:creationId xmlns:a16="http://schemas.microsoft.com/office/drawing/2014/main" id="{6B9245CA-8110-4007-91E0-8F9C7073AB30}"/>
                </a:ext>
              </a:extLst>
            </p:cNvPr>
            <p:cNvSpPr>
              <a:spLocks noChangeShapeType="1"/>
            </p:cNvSpPr>
            <p:nvPr/>
          </p:nvSpPr>
          <p:spPr bwMode="auto">
            <a:xfrm>
              <a:off x="1392800" y="2882760"/>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4" name="Line 10">
              <a:extLst>
                <a:ext uri="{FF2B5EF4-FFF2-40B4-BE49-F238E27FC236}">
                  <a16:creationId xmlns:a16="http://schemas.microsoft.com/office/drawing/2014/main" id="{40C33C38-1108-498A-B868-367CF1A37A60}"/>
                </a:ext>
              </a:extLst>
            </p:cNvPr>
            <p:cNvSpPr>
              <a:spLocks noChangeShapeType="1"/>
            </p:cNvSpPr>
            <p:nvPr/>
          </p:nvSpPr>
          <p:spPr bwMode="auto">
            <a:xfrm>
              <a:off x="1392800" y="3242974"/>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5" name="Line 11">
              <a:extLst>
                <a:ext uri="{FF2B5EF4-FFF2-40B4-BE49-F238E27FC236}">
                  <a16:creationId xmlns:a16="http://schemas.microsoft.com/office/drawing/2014/main" id="{997FCD3E-7899-404F-B31C-02538A976A2A}"/>
                </a:ext>
              </a:extLst>
            </p:cNvPr>
            <p:cNvSpPr>
              <a:spLocks noChangeShapeType="1"/>
            </p:cNvSpPr>
            <p:nvPr/>
          </p:nvSpPr>
          <p:spPr bwMode="auto">
            <a:xfrm>
              <a:off x="1392800" y="3603190"/>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6" name="Line 12">
              <a:extLst>
                <a:ext uri="{FF2B5EF4-FFF2-40B4-BE49-F238E27FC236}">
                  <a16:creationId xmlns:a16="http://schemas.microsoft.com/office/drawing/2014/main" id="{A87AD3DC-314A-4659-8D81-68DFB109A2D1}"/>
                </a:ext>
              </a:extLst>
            </p:cNvPr>
            <p:cNvSpPr>
              <a:spLocks noChangeShapeType="1"/>
            </p:cNvSpPr>
            <p:nvPr/>
          </p:nvSpPr>
          <p:spPr bwMode="auto">
            <a:xfrm>
              <a:off x="1392800" y="3969279"/>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7" name="Line 13">
              <a:extLst>
                <a:ext uri="{FF2B5EF4-FFF2-40B4-BE49-F238E27FC236}">
                  <a16:creationId xmlns:a16="http://schemas.microsoft.com/office/drawing/2014/main" id="{E4E4D637-8311-44B9-B5B2-4745B5A62D36}"/>
                </a:ext>
              </a:extLst>
            </p:cNvPr>
            <p:cNvSpPr>
              <a:spLocks noChangeShapeType="1"/>
            </p:cNvSpPr>
            <p:nvPr/>
          </p:nvSpPr>
          <p:spPr bwMode="auto">
            <a:xfrm>
              <a:off x="1392800" y="4329493"/>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8" name="Line 14">
              <a:extLst>
                <a:ext uri="{FF2B5EF4-FFF2-40B4-BE49-F238E27FC236}">
                  <a16:creationId xmlns:a16="http://schemas.microsoft.com/office/drawing/2014/main" id="{CE7C81C6-E6FA-4073-A2CF-FDA8F85C2057}"/>
                </a:ext>
              </a:extLst>
            </p:cNvPr>
            <p:cNvSpPr>
              <a:spLocks noChangeShapeType="1"/>
            </p:cNvSpPr>
            <p:nvPr/>
          </p:nvSpPr>
          <p:spPr bwMode="auto">
            <a:xfrm>
              <a:off x="1392800" y="4689709"/>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29" name="Line 15">
              <a:extLst>
                <a:ext uri="{FF2B5EF4-FFF2-40B4-BE49-F238E27FC236}">
                  <a16:creationId xmlns:a16="http://schemas.microsoft.com/office/drawing/2014/main" id="{514D9509-E92B-4732-887D-CFD8F9DF5F3D}"/>
                </a:ext>
              </a:extLst>
            </p:cNvPr>
            <p:cNvSpPr>
              <a:spLocks noChangeShapeType="1"/>
            </p:cNvSpPr>
            <p:nvPr/>
          </p:nvSpPr>
          <p:spPr bwMode="auto">
            <a:xfrm>
              <a:off x="1392800" y="5049923"/>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30" name="Line 16">
              <a:extLst>
                <a:ext uri="{FF2B5EF4-FFF2-40B4-BE49-F238E27FC236}">
                  <a16:creationId xmlns:a16="http://schemas.microsoft.com/office/drawing/2014/main" id="{825DD26C-1350-4D16-A59A-E62E2267C981}"/>
                </a:ext>
              </a:extLst>
            </p:cNvPr>
            <p:cNvSpPr>
              <a:spLocks noChangeShapeType="1"/>
            </p:cNvSpPr>
            <p:nvPr/>
          </p:nvSpPr>
          <p:spPr bwMode="auto">
            <a:xfrm>
              <a:off x="1392800" y="5412095"/>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31" name="Line 17">
              <a:extLst>
                <a:ext uri="{FF2B5EF4-FFF2-40B4-BE49-F238E27FC236}">
                  <a16:creationId xmlns:a16="http://schemas.microsoft.com/office/drawing/2014/main" id="{B51FA22C-5A1E-474B-8AA4-EC99A5E565C7}"/>
                </a:ext>
              </a:extLst>
            </p:cNvPr>
            <p:cNvSpPr>
              <a:spLocks noChangeShapeType="1"/>
            </p:cNvSpPr>
            <p:nvPr/>
          </p:nvSpPr>
          <p:spPr bwMode="auto">
            <a:xfrm>
              <a:off x="1392800" y="5776227"/>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77" name="Line 63">
              <a:extLst>
                <a:ext uri="{FF2B5EF4-FFF2-40B4-BE49-F238E27FC236}">
                  <a16:creationId xmlns:a16="http://schemas.microsoft.com/office/drawing/2014/main" id="{711D0160-211D-4CDC-B7C7-FD3F9CF82B1C}"/>
                </a:ext>
              </a:extLst>
            </p:cNvPr>
            <p:cNvSpPr>
              <a:spLocks noChangeShapeType="1"/>
            </p:cNvSpPr>
            <p:nvPr/>
          </p:nvSpPr>
          <p:spPr bwMode="auto">
            <a:xfrm>
              <a:off x="1392800" y="1436027"/>
              <a:ext cx="7991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78" name="Rectangle 71">
              <a:extLst>
                <a:ext uri="{FF2B5EF4-FFF2-40B4-BE49-F238E27FC236}">
                  <a16:creationId xmlns:a16="http://schemas.microsoft.com/office/drawing/2014/main" id="{7514DCE7-BC21-4943-9A82-491D3F9158D5}"/>
                </a:ext>
              </a:extLst>
            </p:cNvPr>
            <p:cNvSpPr>
              <a:spLocks noChangeArrowheads="1"/>
            </p:cNvSpPr>
            <p:nvPr/>
          </p:nvSpPr>
          <p:spPr bwMode="auto">
            <a:xfrm>
              <a:off x="4235362" y="2874929"/>
              <a:ext cx="137039" cy="90054"/>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79" name="Rectangle 72">
              <a:extLst>
                <a:ext uri="{FF2B5EF4-FFF2-40B4-BE49-F238E27FC236}">
                  <a16:creationId xmlns:a16="http://schemas.microsoft.com/office/drawing/2014/main" id="{09347292-94E1-40D8-B7B1-D549A5C5AE6E}"/>
                </a:ext>
              </a:extLst>
            </p:cNvPr>
            <p:cNvSpPr>
              <a:spLocks noChangeArrowheads="1"/>
            </p:cNvSpPr>
            <p:nvPr/>
          </p:nvSpPr>
          <p:spPr bwMode="auto">
            <a:xfrm>
              <a:off x="5137858" y="2874929"/>
              <a:ext cx="137039" cy="336722"/>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0" name="Rectangle 73">
              <a:extLst>
                <a:ext uri="{FF2B5EF4-FFF2-40B4-BE49-F238E27FC236}">
                  <a16:creationId xmlns:a16="http://schemas.microsoft.com/office/drawing/2014/main" id="{8142EDBE-2B3F-43CF-9B30-C531BBE49703}"/>
                </a:ext>
              </a:extLst>
            </p:cNvPr>
            <p:cNvSpPr>
              <a:spLocks noChangeArrowheads="1"/>
            </p:cNvSpPr>
            <p:nvPr/>
          </p:nvSpPr>
          <p:spPr bwMode="auto">
            <a:xfrm>
              <a:off x="5316008" y="2874929"/>
              <a:ext cx="140954" cy="415031"/>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1" name="Rectangle 74">
              <a:extLst>
                <a:ext uri="{FF2B5EF4-FFF2-40B4-BE49-F238E27FC236}">
                  <a16:creationId xmlns:a16="http://schemas.microsoft.com/office/drawing/2014/main" id="{251F463A-EC04-45A1-BFF9-5CAD78F6EAE7}"/>
                </a:ext>
              </a:extLst>
            </p:cNvPr>
            <p:cNvSpPr>
              <a:spLocks noChangeArrowheads="1"/>
            </p:cNvSpPr>
            <p:nvPr/>
          </p:nvSpPr>
          <p:spPr bwMode="auto">
            <a:xfrm>
              <a:off x="5858288" y="2874929"/>
              <a:ext cx="137039" cy="595138"/>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2" name="Rectangle 75">
              <a:extLst>
                <a:ext uri="{FF2B5EF4-FFF2-40B4-BE49-F238E27FC236}">
                  <a16:creationId xmlns:a16="http://schemas.microsoft.com/office/drawing/2014/main" id="{475FFBFC-96BF-462B-9C4A-EC54F9AF3872}"/>
                </a:ext>
              </a:extLst>
            </p:cNvPr>
            <p:cNvSpPr>
              <a:spLocks noChangeArrowheads="1"/>
            </p:cNvSpPr>
            <p:nvPr/>
          </p:nvSpPr>
          <p:spPr bwMode="auto">
            <a:xfrm>
              <a:off x="6400568" y="2874929"/>
              <a:ext cx="140954" cy="740007"/>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3" name="Rectangle 76">
              <a:extLst>
                <a:ext uri="{FF2B5EF4-FFF2-40B4-BE49-F238E27FC236}">
                  <a16:creationId xmlns:a16="http://schemas.microsoft.com/office/drawing/2014/main" id="{32251979-3FF4-4104-A709-9889D4C10837}"/>
                </a:ext>
              </a:extLst>
            </p:cNvPr>
            <p:cNvSpPr>
              <a:spLocks noChangeArrowheads="1"/>
            </p:cNvSpPr>
            <p:nvPr/>
          </p:nvSpPr>
          <p:spPr bwMode="auto">
            <a:xfrm>
              <a:off x="6582634" y="2874929"/>
              <a:ext cx="137039" cy="779161"/>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4" name="Rectangle 77">
              <a:extLst>
                <a:ext uri="{FF2B5EF4-FFF2-40B4-BE49-F238E27FC236}">
                  <a16:creationId xmlns:a16="http://schemas.microsoft.com/office/drawing/2014/main" id="{E0498540-E74B-4446-A2F2-0EE9A35DE469}"/>
                </a:ext>
              </a:extLst>
            </p:cNvPr>
            <p:cNvSpPr>
              <a:spLocks noChangeArrowheads="1"/>
            </p:cNvSpPr>
            <p:nvPr/>
          </p:nvSpPr>
          <p:spPr bwMode="auto">
            <a:xfrm>
              <a:off x="4415469" y="2874929"/>
              <a:ext cx="137039" cy="191854"/>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5" name="Rectangle 78">
              <a:extLst>
                <a:ext uri="{FF2B5EF4-FFF2-40B4-BE49-F238E27FC236}">
                  <a16:creationId xmlns:a16="http://schemas.microsoft.com/office/drawing/2014/main" id="{87B05DEB-A0F7-43D5-A0B5-70696BD3D329}"/>
                </a:ext>
              </a:extLst>
            </p:cNvPr>
            <p:cNvSpPr>
              <a:spLocks noChangeArrowheads="1"/>
            </p:cNvSpPr>
            <p:nvPr/>
          </p:nvSpPr>
          <p:spPr bwMode="auto">
            <a:xfrm>
              <a:off x="4595578" y="2874929"/>
              <a:ext cx="137039" cy="23492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6" name="Rectangle 79">
              <a:extLst>
                <a:ext uri="{FF2B5EF4-FFF2-40B4-BE49-F238E27FC236}">
                  <a16:creationId xmlns:a16="http://schemas.microsoft.com/office/drawing/2014/main" id="{43A78B92-35CC-4FC9-B72C-7548ED0A715D}"/>
                </a:ext>
              </a:extLst>
            </p:cNvPr>
            <p:cNvSpPr>
              <a:spLocks noChangeArrowheads="1"/>
            </p:cNvSpPr>
            <p:nvPr/>
          </p:nvSpPr>
          <p:spPr bwMode="auto">
            <a:xfrm>
              <a:off x="4776664" y="2874929"/>
              <a:ext cx="138995" cy="270161"/>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7" name="Rectangle 80">
              <a:extLst>
                <a:ext uri="{FF2B5EF4-FFF2-40B4-BE49-F238E27FC236}">
                  <a16:creationId xmlns:a16="http://schemas.microsoft.com/office/drawing/2014/main" id="{D1D25999-0741-4CB4-A112-C49C38132F3A}"/>
                </a:ext>
              </a:extLst>
            </p:cNvPr>
            <p:cNvSpPr>
              <a:spLocks noChangeArrowheads="1"/>
            </p:cNvSpPr>
            <p:nvPr/>
          </p:nvSpPr>
          <p:spPr bwMode="auto">
            <a:xfrm>
              <a:off x="4955792" y="2874929"/>
              <a:ext cx="140954" cy="313230"/>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8" name="Rectangle 81">
              <a:extLst>
                <a:ext uri="{FF2B5EF4-FFF2-40B4-BE49-F238E27FC236}">
                  <a16:creationId xmlns:a16="http://schemas.microsoft.com/office/drawing/2014/main" id="{E8A2353A-9A8B-47B6-AC95-C9C90D1C813F}"/>
                </a:ext>
              </a:extLst>
            </p:cNvPr>
            <p:cNvSpPr>
              <a:spLocks noChangeArrowheads="1"/>
            </p:cNvSpPr>
            <p:nvPr/>
          </p:nvSpPr>
          <p:spPr bwMode="auto">
            <a:xfrm>
              <a:off x="5498073" y="2874929"/>
              <a:ext cx="137039" cy="454185"/>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89" name="Rectangle 82">
              <a:extLst>
                <a:ext uri="{FF2B5EF4-FFF2-40B4-BE49-F238E27FC236}">
                  <a16:creationId xmlns:a16="http://schemas.microsoft.com/office/drawing/2014/main" id="{9136A6A9-86E4-464C-A4B3-D8BD22055519}"/>
                </a:ext>
              </a:extLst>
            </p:cNvPr>
            <p:cNvSpPr>
              <a:spLocks noChangeArrowheads="1"/>
            </p:cNvSpPr>
            <p:nvPr/>
          </p:nvSpPr>
          <p:spPr bwMode="auto">
            <a:xfrm>
              <a:off x="5678181" y="2874929"/>
              <a:ext cx="137039" cy="477677"/>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0" name="Rectangle 83">
              <a:extLst>
                <a:ext uri="{FF2B5EF4-FFF2-40B4-BE49-F238E27FC236}">
                  <a16:creationId xmlns:a16="http://schemas.microsoft.com/office/drawing/2014/main" id="{E4D3B328-0707-4761-83DC-8A4E8AF30744}"/>
                </a:ext>
              </a:extLst>
            </p:cNvPr>
            <p:cNvSpPr>
              <a:spLocks noChangeArrowheads="1"/>
            </p:cNvSpPr>
            <p:nvPr/>
          </p:nvSpPr>
          <p:spPr bwMode="auto">
            <a:xfrm>
              <a:off x="6036438" y="2874929"/>
              <a:ext cx="140954" cy="634292"/>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1" name="Rectangle 84">
              <a:extLst>
                <a:ext uri="{FF2B5EF4-FFF2-40B4-BE49-F238E27FC236}">
                  <a16:creationId xmlns:a16="http://schemas.microsoft.com/office/drawing/2014/main" id="{D8F5123A-5B44-4D1D-A512-3DA0490ABEDD}"/>
                </a:ext>
              </a:extLst>
            </p:cNvPr>
            <p:cNvSpPr>
              <a:spLocks noChangeArrowheads="1"/>
            </p:cNvSpPr>
            <p:nvPr/>
          </p:nvSpPr>
          <p:spPr bwMode="auto">
            <a:xfrm>
              <a:off x="6222418" y="2874929"/>
              <a:ext cx="137039" cy="700854"/>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2" name="Rectangle 85">
              <a:extLst>
                <a:ext uri="{FF2B5EF4-FFF2-40B4-BE49-F238E27FC236}">
                  <a16:creationId xmlns:a16="http://schemas.microsoft.com/office/drawing/2014/main" id="{D7E92C8B-73EE-4A81-8B83-F1FD80D69718}"/>
                </a:ext>
              </a:extLst>
            </p:cNvPr>
            <p:cNvSpPr>
              <a:spLocks noChangeArrowheads="1"/>
            </p:cNvSpPr>
            <p:nvPr/>
          </p:nvSpPr>
          <p:spPr bwMode="auto">
            <a:xfrm>
              <a:off x="6762741" y="2874929"/>
              <a:ext cx="137039" cy="843764"/>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3" name="Rectangle 86">
              <a:extLst>
                <a:ext uri="{FF2B5EF4-FFF2-40B4-BE49-F238E27FC236}">
                  <a16:creationId xmlns:a16="http://schemas.microsoft.com/office/drawing/2014/main" id="{8745CB0F-FC5A-43B0-9E7D-8DD11014600A}"/>
                </a:ext>
              </a:extLst>
            </p:cNvPr>
            <p:cNvSpPr>
              <a:spLocks noChangeArrowheads="1"/>
            </p:cNvSpPr>
            <p:nvPr/>
          </p:nvSpPr>
          <p:spPr bwMode="auto">
            <a:xfrm>
              <a:off x="6942848" y="2874929"/>
              <a:ext cx="137039" cy="984718"/>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4" name="Rectangle 87">
              <a:extLst>
                <a:ext uri="{FF2B5EF4-FFF2-40B4-BE49-F238E27FC236}">
                  <a16:creationId xmlns:a16="http://schemas.microsoft.com/office/drawing/2014/main" id="{FE576A18-17C0-4E3E-B340-537E054E35BA}"/>
                </a:ext>
              </a:extLst>
            </p:cNvPr>
            <p:cNvSpPr>
              <a:spLocks noChangeArrowheads="1"/>
            </p:cNvSpPr>
            <p:nvPr/>
          </p:nvSpPr>
          <p:spPr bwMode="auto">
            <a:xfrm>
              <a:off x="7843386" y="2874929"/>
              <a:ext cx="137039" cy="1309695"/>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5" name="Rectangle 88">
              <a:extLst>
                <a:ext uri="{FF2B5EF4-FFF2-40B4-BE49-F238E27FC236}">
                  <a16:creationId xmlns:a16="http://schemas.microsoft.com/office/drawing/2014/main" id="{C0DEF60F-B828-43AE-B7EC-0D644C53460C}"/>
                </a:ext>
              </a:extLst>
            </p:cNvPr>
            <p:cNvSpPr>
              <a:spLocks noChangeArrowheads="1"/>
            </p:cNvSpPr>
            <p:nvPr/>
          </p:nvSpPr>
          <p:spPr bwMode="auto">
            <a:xfrm>
              <a:off x="8023494" y="2874929"/>
              <a:ext cx="137039" cy="1572024"/>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6" name="Rectangle 89">
              <a:extLst>
                <a:ext uri="{FF2B5EF4-FFF2-40B4-BE49-F238E27FC236}">
                  <a16:creationId xmlns:a16="http://schemas.microsoft.com/office/drawing/2014/main" id="{B4E7A337-02C2-4405-B3FD-40A2E2E84704}"/>
                </a:ext>
              </a:extLst>
            </p:cNvPr>
            <p:cNvSpPr>
              <a:spLocks noChangeArrowheads="1"/>
            </p:cNvSpPr>
            <p:nvPr/>
          </p:nvSpPr>
          <p:spPr bwMode="auto">
            <a:xfrm>
              <a:off x="8383708" y="2874929"/>
              <a:ext cx="137039" cy="1814779"/>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7" name="Rectangle 90">
              <a:extLst>
                <a:ext uri="{FF2B5EF4-FFF2-40B4-BE49-F238E27FC236}">
                  <a16:creationId xmlns:a16="http://schemas.microsoft.com/office/drawing/2014/main" id="{BFAD1362-4AEA-4CCE-8045-D8D1C65C22F7}"/>
                </a:ext>
              </a:extLst>
            </p:cNvPr>
            <p:cNvSpPr>
              <a:spLocks noChangeArrowheads="1"/>
            </p:cNvSpPr>
            <p:nvPr/>
          </p:nvSpPr>
          <p:spPr bwMode="auto">
            <a:xfrm>
              <a:off x="8747839" y="2874929"/>
              <a:ext cx="137039" cy="1897001"/>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8" name="Rectangle 91">
              <a:extLst>
                <a:ext uri="{FF2B5EF4-FFF2-40B4-BE49-F238E27FC236}">
                  <a16:creationId xmlns:a16="http://schemas.microsoft.com/office/drawing/2014/main" id="{1A68AE50-4B3B-42EA-9931-6FB9589B25A7}"/>
                </a:ext>
              </a:extLst>
            </p:cNvPr>
            <p:cNvSpPr>
              <a:spLocks noChangeArrowheads="1"/>
            </p:cNvSpPr>
            <p:nvPr/>
          </p:nvSpPr>
          <p:spPr bwMode="auto">
            <a:xfrm>
              <a:off x="9108054" y="2874929"/>
              <a:ext cx="137039" cy="1994886"/>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99" name="Rectangle 92">
              <a:extLst>
                <a:ext uri="{FF2B5EF4-FFF2-40B4-BE49-F238E27FC236}">
                  <a16:creationId xmlns:a16="http://schemas.microsoft.com/office/drawing/2014/main" id="{0D5B551F-D014-493F-9AB8-0ADFE3F0F211}"/>
                </a:ext>
              </a:extLst>
            </p:cNvPr>
            <p:cNvSpPr>
              <a:spLocks noChangeArrowheads="1"/>
            </p:cNvSpPr>
            <p:nvPr/>
          </p:nvSpPr>
          <p:spPr bwMode="auto">
            <a:xfrm>
              <a:off x="7122956" y="2874929"/>
              <a:ext cx="137039" cy="1145248"/>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0" name="Rectangle 93">
              <a:extLst>
                <a:ext uri="{FF2B5EF4-FFF2-40B4-BE49-F238E27FC236}">
                  <a16:creationId xmlns:a16="http://schemas.microsoft.com/office/drawing/2014/main" id="{B8DE6456-C04E-4CC1-B56A-4329451D1654}"/>
                </a:ext>
              </a:extLst>
            </p:cNvPr>
            <p:cNvSpPr>
              <a:spLocks noChangeArrowheads="1"/>
            </p:cNvSpPr>
            <p:nvPr/>
          </p:nvSpPr>
          <p:spPr bwMode="auto">
            <a:xfrm>
              <a:off x="7303064" y="2874929"/>
              <a:ext cx="137039" cy="1247049"/>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1" name="Rectangle 94">
              <a:extLst>
                <a:ext uri="{FF2B5EF4-FFF2-40B4-BE49-F238E27FC236}">
                  <a16:creationId xmlns:a16="http://schemas.microsoft.com/office/drawing/2014/main" id="{3F022FD6-76D2-44F4-8DF9-39B2EB6BC6CD}"/>
                </a:ext>
              </a:extLst>
            </p:cNvPr>
            <p:cNvSpPr>
              <a:spLocks noChangeArrowheads="1"/>
            </p:cNvSpPr>
            <p:nvPr/>
          </p:nvSpPr>
          <p:spPr bwMode="auto">
            <a:xfrm>
              <a:off x="7483171" y="2874929"/>
              <a:ext cx="137039" cy="1286203"/>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2" name="Rectangle 95">
              <a:extLst>
                <a:ext uri="{FF2B5EF4-FFF2-40B4-BE49-F238E27FC236}">
                  <a16:creationId xmlns:a16="http://schemas.microsoft.com/office/drawing/2014/main" id="{2EB0C83E-E79C-45CC-8840-E854C56CC486}"/>
                </a:ext>
              </a:extLst>
            </p:cNvPr>
            <p:cNvSpPr>
              <a:spLocks noChangeArrowheads="1"/>
            </p:cNvSpPr>
            <p:nvPr/>
          </p:nvSpPr>
          <p:spPr bwMode="auto">
            <a:xfrm>
              <a:off x="7663278" y="2874929"/>
              <a:ext cx="137039" cy="1286203"/>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3" name="Rectangle 96">
              <a:extLst>
                <a:ext uri="{FF2B5EF4-FFF2-40B4-BE49-F238E27FC236}">
                  <a16:creationId xmlns:a16="http://schemas.microsoft.com/office/drawing/2014/main" id="{97FB1FE8-0AE7-411A-8D0C-213F2D5FCDBB}"/>
                </a:ext>
              </a:extLst>
            </p:cNvPr>
            <p:cNvSpPr>
              <a:spLocks noChangeArrowheads="1"/>
            </p:cNvSpPr>
            <p:nvPr/>
          </p:nvSpPr>
          <p:spPr bwMode="auto">
            <a:xfrm>
              <a:off x="8203601" y="2874929"/>
              <a:ext cx="137039" cy="1572024"/>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4" name="Rectangle 97">
              <a:extLst>
                <a:ext uri="{FF2B5EF4-FFF2-40B4-BE49-F238E27FC236}">
                  <a16:creationId xmlns:a16="http://schemas.microsoft.com/office/drawing/2014/main" id="{DB8D1530-84E0-490C-A9F8-8BCAD96148E5}"/>
                </a:ext>
              </a:extLst>
            </p:cNvPr>
            <p:cNvSpPr>
              <a:spLocks noChangeArrowheads="1"/>
            </p:cNvSpPr>
            <p:nvPr/>
          </p:nvSpPr>
          <p:spPr bwMode="auto">
            <a:xfrm>
              <a:off x="8567731" y="2874929"/>
              <a:ext cx="137039" cy="1814779"/>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5" name="Rectangle 98">
              <a:extLst>
                <a:ext uri="{FF2B5EF4-FFF2-40B4-BE49-F238E27FC236}">
                  <a16:creationId xmlns:a16="http://schemas.microsoft.com/office/drawing/2014/main" id="{CE0E4147-62EE-4A67-AD22-84D6C0240161}"/>
                </a:ext>
              </a:extLst>
            </p:cNvPr>
            <p:cNvSpPr>
              <a:spLocks noChangeArrowheads="1"/>
            </p:cNvSpPr>
            <p:nvPr/>
          </p:nvSpPr>
          <p:spPr bwMode="auto">
            <a:xfrm>
              <a:off x="8927947" y="2874929"/>
              <a:ext cx="137039" cy="1936156"/>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6" name="Rectangle 99">
              <a:extLst>
                <a:ext uri="{FF2B5EF4-FFF2-40B4-BE49-F238E27FC236}">
                  <a16:creationId xmlns:a16="http://schemas.microsoft.com/office/drawing/2014/main" id="{2FABC037-45C0-4766-82EA-9FB380803FCC}"/>
                </a:ext>
              </a:extLst>
            </p:cNvPr>
            <p:cNvSpPr>
              <a:spLocks noChangeArrowheads="1"/>
            </p:cNvSpPr>
            <p:nvPr/>
          </p:nvSpPr>
          <p:spPr bwMode="auto">
            <a:xfrm>
              <a:off x="9288161" y="2874929"/>
              <a:ext cx="137039" cy="2034040"/>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7" name="Rectangle 100">
              <a:extLst>
                <a:ext uri="{FF2B5EF4-FFF2-40B4-BE49-F238E27FC236}">
                  <a16:creationId xmlns:a16="http://schemas.microsoft.com/office/drawing/2014/main" id="{88CA32A4-AFDF-443A-B6D4-158B95D44A02}"/>
                </a:ext>
              </a:extLst>
            </p:cNvPr>
            <p:cNvSpPr>
              <a:spLocks noChangeArrowheads="1"/>
            </p:cNvSpPr>
            <p:nvPr/>
          </p:nvSpPr>
          <p:spPr bwMode="auto">
            <a:xfrm>
              <a:off x="9468270" y="2874929"/>
              <a:ext cx="137039" cy="2482352"/>
            </a:xfrm>
            <a:prstGeom prst="rect">
              <a:avLst/>
            </a:prstGeom>
            <a:solidFill>
              <a:schemeClr val="accent3"/>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8" name="Rectangle 64">
              <a:extLst>
                <a:ext uri="{FF2B5EF4-FFF2-40B4-BE49-F238E27FC236}">
                  <a16:creationId xmlns:a16="http://schemas.microsoft.com/office/drawing/2014/main" id="{2752BD2E-CD56-4EE7-BFF5-71319C6C906B}"/>
                </a:ext>
              </a:extLst>
            </p:cNvPr>
            <p:cNvSpPr>
              <a:spLocks noChangeArrowheads="1"/>
            </p:cNvSpPr>
            <p:nvPr/>
          </p:nvSpPr>
          <p:spPr bwMode="auto">
            <a:xfrm>
              <a:off x="1529834" y="1569149"/>
              <a:ext cx="137039" cy="1315983"/>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09" name="Rectangle 65">
              <a:extLst>
                <a:ext uri="{FF2B5EF4-FFF2-40B4-BE49-F238E27FC236}">
                  <a16:creationId xmlns:a16="http://schemas.microsoft.com/office/drawing/2014/main" id="{8AEA31D1-1E68-4892-9F8B-F039359EBDBB}"/>
                </a:ext>
              </a:extLst>
            </p:cNvPr>
            <p:cNvSpPr>
              <a:spLocks noChangeArrowheads="1"/>
            </p:cNvSpPr>
            <p:nvPr/>
          </p:nvSpPr>
          <p:spPr bwMode="auto">
            <a:xfrm>
              <a:off x="1709942" y="1608303"/>
              <a:ext cx="137039" cy="1276525"/>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0" name="Rectangle 66">
              <a:extLst>
                <a:ext uri="{FF2B5EF4-FFF2-40B4-BE49-F238E27FC236}">
                  <a16:creationId xmlns:a16="http://schemas.microsoft.com/office/drawing/2014/main" id="{F61765D3-2FB9-4190-B1EA-294EC8D73C35}"/>
                </a:ext>
              </a:extLst>
            </p:cNvPr>
            <p:cNvSpPr>
              <a:spLocks noChangeArrowheads="1"/>
            </p:cNvSpPr>
            <p:nvPr/>
          </p:nvSpPr>
          <p:spPr bwMode="auto">
            <a:xfrm>
              <a:off x="1890049" y="1851057"/>
              <a:ext cx="137039" cy="1031873"/>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1" name="Rectangle 67">
              <a:extLst>
                <a:ext uri="{FF2B5EF4-FFF2-40B4-BE49-F238E27FC236}">
                  <a16:creationId xmlns:a16="http://schemas.microsoft.com/office/drawing/2014/main" id="{97F94D45-8B3C-4030-94DB-FC3C3B12AB89}"/>
                </a:ext>
              </a:extLst>
            </p:cNvPr>
            <p:cNvSpPr>
              <a:spLocks noChangeArrowheads="1"/>
            </p:cNvSpPr>
            <p:nvPr/>
          </p:nvSpPr>
          <p:spPr bwMode="auto">
            <a:xfrm>
              <a:off x="2070156" y="1933281"/>
              <a:ext cx="137039" cy="949007"/>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2" name="Rectangle 68">
              <a:extLst>
                <a:ext uri="{FF2B5EF4-FFF2-40B4-BE49-F238E27FC236}">
                  <a16:creationId xmlns:a16="http://schemas.microsoft.com/office/drawing/2014/main" id="{473CCA90-A072-4F02-99BB-F3794936A446}"/>
                </a:ext>
              </a:extLst>
            </p:cNvPr>
            <p:cNvSpPr>
              <a:spLocks noChangeArrowheads="1"/>
            </p:cNvSpPr>
            <p:nvPr/>
          </p:nvSpPr>
          <p:spPr bwMode="auto">
            <a:xfrm>
              <a:off x="2250264" y="2113388"/>
              <a:ext cx="137039" cy="767492"/>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3" name="Rectangle 69">
              <a:extLst>
                <a:ext uri="{FF2B5EF4-FFF2-40B4-BE49-F238E27FC236}">
                  <a16:creationId xmlns:a16="http://schemas.microsoft.com/office/drawing/2014/main" id="{255F876B-F97A-40CC-8638-567DCB0E7150}"/>
                </a:ext>
              </a:extLst>
            </p:cNvPr>
            <p:cNvSpPr>
              <a:spLocks noChangeArrowheads="1"/>
            </p:cNvSpPr>
            <p:nvPr/>
          </p:nvSpPr>
          <p:spPr bwMode="auto">
            <a:xfrm>
              <a:off x="2430372" y="2113388"/>
              <a:ext cx="137039" cy="767492"/>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4" name="Rectangle 70">
              <a:extLst>
                <a:ext uri="{FF2B5EF4-FFF2-40B4-BE49-F238E27FC236}">
                  <a16:creationId xmlns:a16="http://schemas.microsoft.com/office/drawing/2014/main" id="{F73EE209-78A2-4367-912F-F5165246065D}"/>
                </a:ext>
              </a:extLst>
            </p:cNvPr>
            <p:cNvSpPr>
              <a:spLocks noChangeArrowheads="1"/>
            </p:cNvSpPr>
            <p:nvPr/>
          </p:nvSpPr>
          <p:spPr bwMode="auto">
            <a:xfrm>
              <a:off x="3330909" y="2726144"/>
              <a:ext cx="137039" cy="149947"/>
            </a:xfrm>
            <a:prstGeom prst="rect">
              <a:avLst/>
            </a:prstGeom>
            <a:solidFill>
              <a:schemeClr val="accent5"/>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5" name="Rectangle 101">
              <a:extLst>
                <a:ext uri="{FF2B5EF4-FFF2-40B4-BE49-F238E27FC236}">
                  <a16:creationId xmlns:a16="http://schemas.microsoft.com/office/drawing/2014/main" id="{E7AC823C-2AA1-464D-9818-C59042C6CAD8}"/>
                </a:ext>
              </a:extLst>
            </p:cNvPr>
            <p:cNvSpPr>
              <a:spLocks noChangeArrowheads="1"/>
            </p:cNvSpPr>
            <p:nvPr/>
          </p:nvSpPr>
          <p:spPr bwMode="auto">
            <a:xfrm>
              <a:off x="2610479" y="2217144"/>
              <a:ext cx="137039" cy="662925"/>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6" name="Rectangle 102">
              <a:extLst>
                <a:ext uri="{FF2B5EF4-FFF2-40B4-BE49-F238E27FC236}">
                  <a16:creationId xmlns:a16="http://schemas.microsoft.com/office/drawing/2014/main" id="{68886B4C-8353-44E2-A11D-FE6896B84FF3}"/>
                </a:ext>
              </a:extLst>
            </p:cNvPr>
            <p:cNvSpPr>
              <a:spLocks noChangeArrowheads="1"/>
            </p:cNvSpPr>
            <p:nvPr/>
          </p:nvSpPr>
          <p:spPr bwMode="auto">
            <a:xfrm>
              <a:off x="2790587" y="2624344"/>
              <a:ext cx="137039" cy="25254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7" name="Rectangle 103">
              <a:extLst>
                <a:ext uri="{FF2B5EF4-FFF2-40B4-BE49-F238E27FC236}">
                  <a16:creationId xmlns:a16="http://schemas.microsoft.com/office/drawing/2014/main" id="{CEF6039C-8A22-4AC0-89BF-610246200F05}"/>
                </a:ext>
              </a:extLst>
            </p:cNvPr>
            <p:cNvSpPr>
              <a:spLocks noChangeArrowheads="1"/>
            </p:cNvSpPr>
            <p:nvPr/>
          </p:nvSpPr>
          <p:spPr bwMode="auto">
            <a:xfrm>
              <a:off x="2970694" y="2624344"/>
              <a:ext cx="137039" cy="25254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8" name="Rectangle 104">
              <a:extLst>
                <a:ext uri="{FF2B5EF4-FFF2-40B4-BE49-F238E27FC236}">
                  <a16:creationId xmlns:a16="http://schemas.microsoft.com/office/drawing/2014/main" id="{6A1395BA-B33C-40B6-A916-6B3BF605494D}"/>
                </a:ext>
              </a:extLst>
            </p:cNvPr>
            <p:cNvSpPr>
              <a:spLocks noChangeArrowheads="1"/>
            </p:cNvSpPr>
            <p:nvPr/>
          </p:nvSpPr>
          <p:spPr bwMode="auto">
            <a:xfrm>
              <a:off x="3150802" y="2663499"/>
              <a:ext cx="137039" cy="213083"/>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19" name="Rectangle 105">
              <a:extLst>
                <a:ext uri="{FF2B5EF4-FFF2-40B4-BE49-F238E27FC236}">
                  <a16:creationId xmlns:a16="http://schemas.microsoft.com/office/drawing/2014/main" id="{409F2157-E8D2-4E94-AE43-5FDC1F45B894}"/>
                </a:ext>
              </a:extLst>
            </p:cNvPr>
            <p:cNvSpPr>
              <a:spLocks noChangeArrowheads="1"/>
            </p:cNvSpPr>
            <p:nvPr/>
          </p:nvSpPr>
          <p:spPr bwMode="auto">
            <a:xfrm>
              <a:off x="3511017" y="2804451"/>
              <a:ext cx="137039" cy="71028"/>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0" name="Rectangle 106">
              <a:extLst>
                <a:ext uri="{FF2B5EF4-FFF2-40B4-BE49-F238E27FC236}">
                  <a16:creationId xmlns:a16="http://schemas.microsoft.com/office/drawing/2014/main" id="{DB7D5CBE-21D6-4C02-ACAE-0FAA8DE2700C}"/>
                </a:ext>
              </a:extLst>
            </p:cNvPr>
            <p:cNvSpPr>
              <a:spLocks noChangeArrowheads="1"/>
            </p:cNvSpPr>
            <p:nvPr/>
          </p:nvSpPr>
          <p:spPr bwMode="auto">
            <a:xfrm>
              <a:off x="3691124" y="2824029"/>
              <a:ext cx="137039" cy="56380"/>
            </a:xfrm>
            <a:prstGeom prst="rect">
              <a:avLst/>
            </a:prstGeom>
            <a:solidFill>
              <a:schemeClr val="accent1"/>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1" name="Oval 107">
              <a:extLst>
                <a:ext uri="{FF2B5EF4-FFF2-40B4-BE49-F238E27FC236}">
                  <a16:creationId xmlns:a16="http://schemas.microsoft.com/office/drawing/2014/main" id="{7249CD36-3772-4983-9EC9-321018947B2F}"/>
                </a:ext>
              </a:extLst>
            </p:cNvPr>
            <p:cNvSpPr>
              <a:spLocks noChangeArrowheads="1"/>
            </p:cNvSpPr>
            <p:nvPr/>
          </p:nvSpPr>
          <p:spPr bwMode="auto">
            <a:xfrm>
              <a:off x="1709942" y="1463435"/>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2" name="Oval 108">
              <a:extLst>
                <a:ext uri="{FF2B5EF4-FFF2-40B4-BE49-F238E27FC236}">
                  <a16:creationId xmlns:a16="http://schemas.microsoft.com/office/drawing/2014/main" id="{AC7D0984-C64A-4926-829C-B632C574F2AC}"/>
                </a:ext>
              </a:extLst>
            </p:cNvPr>
            <p:cNvSpPr>
              <a:spLocks noChangeArrowheads="1"/>
            </p:cNvSpPr>
            <p:nvPr/>
          </p:nvSpPr>
          <p:spPr bwMode="auto">
            <a:xfrm>
              <a:off x="1890049" y="1694442"/>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3" name="Oval 109">
              <a:extLst>
                <a:ext uri="{FF2B5EF4-FFF2-40B4-BE49-F238E27FC236}">
                  <a16:creationId xmlns:a16="http://schemas.microsoft.com/office/drawing/2014/main" id="{4E8F8ECB-B974-4DFE-9A3F-A36E75689B4E}"/>
                </a:ext>
              </a:extLst>
            </p:cNvPr>
            <p:cNvSpPr>
              <a:spLocks noChangeArrowheads="1"/>
            </p:cNvSpPr>
            <p:nvPr/>
          </p:nvSpPr>
          <p:spPr bwMode="auto">
            <a:xfrm>
              <a:off x="2070156" y="1780580"/>
              <a:ext cx="137039" cy="137039"/>
            </a:xfrm>
            <a:prstGeom prst="flowChartSummingJunction">
              <a:avLst/>
            </a:prstGeom>
            <a:no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4" name="Oval 110">
              <a:extLst>
                <a:ext uri="{FF2B5EF4-FFF2-40B4-BE49-F238E27FC236}">
                  <a16:creationId xmlns:a16="http://schemas.microsoft.com/office/drawing/2014/main" id="{7B60BA43-E1FB-46DF-BFB0-DC3CAFC910D2}"/>
                </a:ext>
              </a:extLst>
            </p:cNvPr>
            <p:cNvSpPr>
              <a:spLocks noChangeArrowheads="1"/>
            </p:cNvSpPr>
            <p:nvPr/>
          </p:nvSpPr>
          <p:spPr bwMode="auto">
            <a:xfrm>
              <a:off x="2430372" y="1957752"/>
              <a:ext cx="137039" cy="137039"/>
            </a:xfrm>
            <a:prstGeom prst="flowChartSummingJunction">
              <a:avLst/>
            </a:pr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5" name="Oval 111">
              <a:extLst>
                <a:ext uri="{FF2B5EF4-FFF2-40B4-BE49-F238E27FC236}">
                  <a16:creationId xmlns:a16="http://schemas.microsoft.com/office/drawing/2014/main" id="{4B8415A2-58A9-413C-BDFD-0E7091CBFA55}"/>
                </a:ext>
              </a:extLst>
            </p:cNvPr>
            <p:cNvSpPr>
              <a:spLocks noChangeArrowheads="1"/>
            </p:cNvSpPr>
            <p:nvPr/>
          </p:nvSpPr>
          <p:spPr bwMode="auto">
            <a:xfrm>
              <a:off x="3875148" y="2908212"/>
              <a:ext cx="137039" cy="137039"/>
            </a:xfrm>
            <a:prstGeom prst="flowChartSummingJunction">
              <a:avLst/>
            </a:pr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6" name="Oval 112">
              <a:extLst>
                <a:ext uri="{FF2B5EF4-FFF2-40B4-BE49-F238E27FC236}">
                  <a16:creationId xmlns:a16="http://schemas.microsoft.com/office/drawing/2014/main" id="{50CAE58C-E335-4B06-85F3-63BF972CFEBD}"/>
                </a:ext>
              </a:extLst>
            </p:cNvPr>
            <p:cNvSpPr>
              <a:spLocks noChangeArrowheads="1"/>
            </p:cNvSpPr>
            <p:nvPr/>
          </p:nvSpPr>
          <p:spPr bwMode="auto">
            <a:xfrm>
              <a:off x="6582634" y="3669752"/>
              <a:ext cx="137039" cy="138995"/>
            </a:xfrm>
            <a:prstGeom prst="flowChartSummingJunction">
              <a:avLst/>
            </a:prstGeom>
            <a:no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7" name="Oval 113">
              <a:extLst>
                <a:ext uri="{FF2B5EF4-FFF2-40B4-BE49-F238E27FC236}">
                  <a16:creationId xmlns:a16="http://schemas.microsoft.com/office/drawing/2014/main" id="{A70C0450-2ED3-42F6-87A1-2D5771770317}"/>
                </a:ext>
              </a:extLst>
            </p:cNvPr>
            <p:cNvSpPr>
              <a:spLocks noChangeArrowheads="1"/>
            </p:cNvSpPr>
            <p:nvPr/>
          </p:nvSpPr>
          <p:spPr bwMode="auto">
            <a:xfrm>
              <a:off x="7843386" y="4219863"/>
              <a:ext cx="137039" cy="137039"/>
            </a:xfrm>
            <a:prstGeom prst="flowChartSummingJunction">
              <a:avLst/>
            </a:prstGeom>
            <a:no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8" name="Oval 114">
              <a:extLst>
                <a:ext uri="{FF2B5EF4-FFF2-40B4-BE49-F238E27FC236}">
                  <a16:creationId xmlns:a16="http://schemas.microsoft.com/office/drawing/2014/main" id="{EF5518A5-3EF2-4DB4-A404-CF10F2E7621E}"/>
                </a:ext>
              </a:extLst>
            </p:cNvPr>
            <p:cNvSpPr>
              <a:spLocks noChangeArrowheads="1"/>
            </p:cNvSpPr>
            <p:nvPr/>
          </p:nvSpPr>
          <p:spPr bwMode="auto">
            <a:xfrm>
              <a:off x="8023494" y="4493939"/>
              <a:ext cx="137039" cy="137039"/>
            </a:xfrm>
            <a:prstGeom prst="flowChartSummingJunction">
              <a:avLst/>
            </a:prstGeom>
            <a:no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29" name="Oval 115">
              <a:extLst>
                <a:ext uri="{FF2B5EF4-FFF2-40B4-BE49-F238E27FC236}">
                  <a16:creationId xmlns:a16="http://schemas.microsoft.com/office/drawing/2014/main" id="{78A07173-F952-462D-95E5-2173A0C1D619}"/>
                </a:ext>
              </a:extLst>
            </p:cNvPr>
            <p:cNvSpPr>
              <a:spLocks noChangeArrowheads="1"/>
            </p:cNvSpPr>
            <p:nvPr/>
          </p:nvSpPr>
          <p:spPr bwMode="auto">
            <a:xfrm>
              <a:off x="8567731" y="4740608"/>
              <a:ext cx="137039" cy="137039"/>
            </a:xfrm>
            <a:prstGeom prst="flowChartSummingJunction">
              <a:avLst/>
            </a:prstGeom>
            <a:no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0" name="Oval 116">
              <a:extLst>
                <a:ext uri="{FF2B5EF4-FFF2-40B4-BE49-F238E27FC236}">
                  <a16:creationId xmlns:a16="http://schemas.microsoft.com/office/drawing/2014/main" id="{28794094-DBD7-48A1-8936-4086FA8A4A81}"/>
                </a:ext>
              </a:extLst>
            </p:cNvPr>
            <p:cNvSpPr>
              <a:spLocks noChangeArrowheads="1"/>
            </p:cNvSpPr>
            <p:nvPr/>
          </p:nvSpPr>
          <p:spPr bwMode="auto">
            <a:xfrm>
              <a:off x="3150802" y="2510799"/>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1" name="Oval 117">
              <a:extLst>
                <a:ext uri="{FF2B5EF4-FFF2-40B4-BE49-F238E27FC236}">
                  <a16:creationId xmlns:a16="http://schemas.microsoft.com/office/drawing/2014/main" id="{58C69773-421C-4452-8D24-89E5D348B48F}"/>
                </a:ext>
              </a:extLst>
            </p:cNvPr>
            <p:cNvSpPr>
              <a:spLocks noChangeArrowheads="1"/>
            </p:cNvSpPr>
            <p:nvPr/>
          </p:nvSpPr>
          <p:spPr bwMode="auto">
            <a:xfrm>
              <a:off x="4595578" y="2702653"/>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2" name="Oval 118">
              <a:extLst>
                <a:ext uri="{FF2B5EF4-FFF2-40B4-BE49-F238E27FC236}">
                  <a16:creationId xmlns:a16="http://schemas.microsoft.com/office/drawing/2014/main" id="{DC429F01-065C-4655-8F39-E11B76A722F8}"/>
                </a:ext>
              </a:extLst>
            </p:cNvPr>
            <p:cNvSpPr>
              <a:spLocks noChangeArrowheads="1"/>
            </p:cNvSpPr>
            <p:nvPr/>
          </p:nvSpPr>
          <p:spPr bwMode="auto">
            <a:xfrm>
              <a:off x="6942848" y="2710483"/>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3" name="Oval 119">
              <a:extLst>
                <a:ext uri="{FF2B5EF4-FFF2-40B4-BE49-F238E27FC236}">
                  <a16:creationId xmlns:a16="http://schemas.microsoft.com/office/drawing/2014/main" id="{FAF1D74E-33AD-4E16-9CE9-1EF919186356}"/>
                </a:ext>
              </a:extLst>
            </p:cNvPr>
            <p:cNvSpPr>
              <a:spLocks noChangeArrowheads="1"/>
            </p:cNvSpPr>
            <p:nvPr/>
          </p:nvSpPr>
          <p:spPr bwMode="auto">
            <a:xfrm>
              <a:off x="7843386" y="2710483"/>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4" name="Oval 120">
              <a:extLst>
                <a:ext uri="{FF2B5EF4-FFF2-40B4-BE49-F238E27FC236}">
                  <a16:creationId xmlns:a16="http://schemas.microsoft.com/office/drawing/2014/main" id="{E1CB3B67-53E0-43AF-884C-4B18E3AB3AEF}"/>
                </a:ext>
              </a:extLst>
            </p:cNvPr>
            <p:cNvSpPr>
              <a:spLocks noChangeArrowheads="1"/>
            </p:cNvSpPr>
            <p:nvPr/>
          </p:nvSpPr>
          <p:spPr bwMode="auto">
            <a:xfrm>
              <a:off x="8023494" y="2710483"/>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5" name="Oval 121">
              <a:extLst>
                <a:ext uri="{FF2B5EF4-FFF2-40B4-BE49-F238E27FC236}">
                  <a16:creationId xmlns:a16="http://schemas.microsoft.com/office/drawing/2014/main" id="{A77E61ED-02CE-48B5-B1C7-8658DCD29C03}"/>
                </a:ext>
              </a:extLst>
            </p:cNvPr>
            <p:cNvSpPr>
              <a:spLocks noChangeArrowheads="1"/>
            </p:cNvSpPr>
            <p:nvPr/>
          </p:nvSpPr>
          <p:spPr bwMode="auto">
            <a:xfrm>
              <a:off x="9288161" y="2710483"/>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6" name="Freeform 122">
              <a:extLst>
                <a:ext uri="{FF2B5EF4-FFF2-40B4-BE49-F238E27FC236}">
                  <a16:creationId xmlns:a16="http://schemas.microsoft.com/office/drawing/2014/main" id="{B116C573-3D09-426F-BF1D-E12C7CD3FC7E}"/>
                </a:ext>
              </a:extLst>
            </p:cNvPr>
            <p:cNvSpPr>
              <a:spLocks/>
            </p:cNvSpPr>
            <p:nvPr/>
          </p:nvSpPr>
          <p:spPr bwMode="auto">
            <a:xfrm>
              <a:off x="1531793" y="1424281"/>
              <a:ext cx="133123" cy="129208"/>
            </a:xfrm>
            <a:custGeom>
              <a:avLst/>
              <a:gdLst>
                <a:gd name="T0" fmla="*/ 34 w 68"/>
                <a:gd name="T1" fmla="*/ 0 h 66"/>
                <a:gd name="T2" fmla="*/ 44 w 68"/>
                <a:gd name="T3" fmla="*/ 20 h 66"/>
                <a:gd name="T4" fmla="*/ 68 w 68"/>
                <a:gd name="T5" fmla="*/ 24 h 66"/>
                <a:gd name="T6" fmla="*/ 52 w 68"/>
                <a:gd name="T7" fmla="*/ 42 h 66"/>
                <a:gd name="T8" fmla="*/ 56 w 68"/>
                <a:gd name="T9" fmla="*/ 66 h 66"/>
                <a:gd name="T10" fmla="*/ 34 w 68"/>
                <a:gd name="T11" fmla="*/ 54 h 66"/>
                <a:gd name="T12" fmla="*/ 12 w 68"/>
                <a:gd name="T13" fmla="*/ 66 h 66"/>
                <a:gd name="T14" fmla="*/ 16 w 68"/>
                <a:gd name="T15" fmla="*/ 42 h 66"/>
                <a:gd name="T16" fmla="*/ 0 w 68"/>
                <a:gd name="T17" fmla="*/ 24 h 66"/>
                <a:gd name="T18" fmla="*/ 24 w 68"/>
                <a:gd name="T19" fmla="*/ 20 h 66"/>
                <a:gd name="T20" fmla="*/ 34 w 68"/>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6">
                  <a:moveTo>
                    <a:pt x="34" y="0"/>
                  </a:moveTo>
                  <a:lnTo>
                    <a:pt x="44" y="20"/>
                  </a:lnTo>
                  <a:lnTo>
                    <a:pt x="68" y="24"/>
                  </a:lnTo>
                  <a:lnTo>
                    <a:pt x="52" y="42"/>
                  </a:lnTo>
                  <a:lnTo>
                    <a:pt x="56" y="66"/>
                  </a:lnTo>
                  <a:lnTo>
                    <a:pt x="34" y="54"/>
                  </a:lnTo>
                  <a:lnTo>
                    <a:pt x="12" y="66"/>
                  </a:lnTo>
                  <a:lnTo>
                    <a:pt x="16" y="42"/>
                  </a:lnTo>
                  <a:lnTo>
                    <a:pt x="0" y="24"/>
                  </a:lnTo>
                  <a:lnTo>
                    <a:pt x="24" y="20"/>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7" name="Freeform 124">
              <a:extLst>
                <a:ext uri="{FF2B5EF4-FFF2-40B4-BE49-F238E27FC236}">
                  <a16:creationId xmlns:a16="http://schemas.microsoft.com/office/drawing/2014/main" id="{53E1DBDC-C107-4A88-A889-0B78CBF336A2}"/>
                </a:ext>
              </a:extLst>
            </p:cNvPr>
            <p:cNvSpPr>
              <a:spLocks/>
            </p:cNvSpPr>
            <p:nvPr/>
          </p:nvSpPr>
          <p:spPr bwMode="auto">
            <a:xfrm>
              <a:off x="2430372" y="1792327"/>
              <a:ext cx="137039" cy="129208"/>
            </a:xfrm>
            <a:custGeom>
              <a:avLst/>
              <a:gdLst>
                <a:gd name="T0" fmla="*/ 36 w 70"/>
                <a:gd name="T1" fmla="*/ 0 h 66"/>
                <a:gd name="T2" fmla="*/ 46 w 70"/>
                <a:gd name="T3" fmla="*/ 22 h 66"/>
                <a:gd name="T4" fmla="*/ 70 w 70"/>
                <a:gd name="T5" fmla="*/ 24 h 66"/>
                <a:gd name="T6" fmla="*/ 52 w 70"/>
                <a:gd name="T7" fmla="*/ 42 h 66"/>
                <a:gd name="T8" fmla="*/ 56 w 70"/>
                <a:gd name="T9" fmla="*/ 66 h 66"/>
                <a:gd name="T10" fmla="*/ 36 w 70"/>
                <a:gd name="T11" fmla="*/ 54 h 66"/>
                <a:gd name="T12" fmla="*/ 14 w 70"/>
                <a:gd name="T13" fmla="*/ 66 h 66"/>
                <a:gd name="T14" fmla="*/ 18 w 70"/>
                <a:gd name="T15" fmla="*/ 42 h 66"/>
                <a:gd name="T16" fmla="*/ 0 w 70"/>
                <a:gd name="T17" fmla="*/ 24 h 66"/>
                <a:gd name="T18" fmla="*/ 24 w 70"/>
                <a:gd name="T19" fmla="*/ 22 h 66"/>
                <a:gd name="T20" fmla="*/ 36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6" y="0"/>
                  </a:moveTo>
                  <a:lnTo>
                    <a:pt x="46" y="22"/>
                  </a:lnTo>
                  <a:lnTo>
                    <a:pt x="70" y="24"/>
                  </a:lnTo>
                  <a:lnTo>
                    <a:pt x="52" y="42"/>
                  </a:lnTo>
                  <a:lnTo>
                    <a:pt x="56" y="66"/>
                  </a:lnTo>
                  <a:lnTo>
                    <a:pt x="36" y="54"/>
                  </a:lnTo>
                  <a:lnTo>
                    <a:pt x="14" y="66"/>
                  </a:lnTo>
                  <a:lnTo>
                    <a:pt x="18" y="42"/>
                  </a:lnTo>
                  <a:lnTo>
                    <a:pt x="0" y="24"/>
                  </a:lnTo>
                  <a:lnTo>
                    <a:pt x="24" y="22"/>
                  </a:lnTo>
                  <a:lnTo>
                    <a:pt x="36"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8" name="Freeform 125">
              <a:extLst>
                <a:ext uri="{FF2B5EF4-FFF2-40B4-BE49-F238E27FC236}">
                  <a16:creationId xmlns:a16="http://schemas.microsoft.com/office/drawing/2014/main" id="{BFC1F18C-2DD3-456F-8749-12B33D5180C3}"/>
                </a:ext>
              </a:extLst>
            </p:cNvPr>
            <p:cNvSpPr>
              <a:spLocks/>
            </p:cNvSpPr>
            <p:nvPr/>
          </p:nvSpPr>
          <p:spPr bwMode="auto">
            <a:xfrm>
              <a:off x="2070156" y="1600473"/>
              <a:ext cx="137039" cy="129208"/>
            </a:xfrm>
            <a:custGeom>
              <a:avLst/>
              <a:gdLst>
                <a:gd name="T0" fmla="*/ 34 w 70"/>
                <a:gd name="T1" fmla="*/ 0 h 66"/>
                <a:gd name="T2" fmla="*/ 46 w 70"/>
                <a:gd name="T3" fmla="*/ 20 h 66"/>
                <a:gd name="T4" fmla="*/ 70 w 70"/>
                <a:gd name="T5" fmla="*/ 24 h 66"/>
                <a:gd name="T6" fmla="*/ 52 w 70"/>
                <a:gd name="T7" fmla="*/ 42 h 66"/>
                <a:gd name="T8" fmla="*/ 56 w 70"/>
                <a:gd name="T9" fmla="*/ 66 h 66"/>
                <a:gd name="T10" fmla="*/ 34 w 70"/>
                <a:gd name="T11" fmla="*/ 54 h 66"/>
                <a:gd name="T12" fmla="*/ 14 w 70"/>
                <a:gd name="T13" fmla="*/ 66 h 66"/>
                <a:gd name="T14" fmla="*/ 18 w 70"/>
                <a:gd name="T15" fmla="*/ 42 h 66"/>
                <a:gd name="T16" fmla="*/ 0 w 70"/>
                <a:gd name="T17" fmla="*/ 24 h 66"/>
                <a:gd name="T18" fmla="*/ 24 w 70"/>
                <a:gd name="T19" fmla="*/ 20 h 66"/>
                <a:gd name="T20" fmla="*/ 34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4" y="0"/>
                  </a:moveTo>
                  <a:lnTo>
                    <a:pt x="46" y="20"/>
                  </a:lnTo>
                  <a:lnTo>
                    <a:pt x="70" y="24"/>
                  </a:lnTo>
                  <a:lnTo>
                    <a:pt x="52" y="42"/>
                  </a:lnTo>
                  <a:lnTo>
                    <a:pt x="56" y="66"/>
                  </a:lnTo>
                  <a:lnTo>
                    <a:pt x="34" y="54"/>
                  </a:lnTo>
                  <a:lnTo>
                    <a:pt x="14" y="66"/>
                  </a:lnTo>
                  <a:lnTo>
                    <a:pt x="18" y="42"/>
                  </a:lnTo>
                  <a:lnTo>
                    <a:pt x="0" y="24"/>
                  </a:lnTo>
                  <a:lnTo>
                    <a:pt x="24" y="20"/>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39" name="Freeform 126">
              <a:extLst>
                <a:ext uri="{FF2B5EF4-FFF2-40B4-BE49-F238E27FC236}">
                  <a16:creationId xmlns:a16="http://schemas.microsoft.com/office/drawing/2014/main" id="{37D89B43-3956-49C6-96C0-B6D939736B4C}"/>
                </a:ext>
              </a:extLst>
            </p:cNvPr>
            <p:cNvSpPr>
              <a:spLocks/>
            </p:cNvSpPr>
            <p:nvPr/>
          </p:nvSpPr>
          <p:spPr bwMode="auto">
            <a:xfrm>
              <a:off x="2790587" y="2475560"/>
              <a:ext cx="137039" cy="129208"/>
            </a:xfrm>
            <a:custGeom>
              <a:avLst/>
              <a:gdLst>
                <a:gd name="T0" fmla="*/ 34 w 70"/>
                <a:gd name="T1" fmla="*/ 0 h 66"/>
                <a:gd name="T2" fmla="*/ 46 w 70"/>
                <a:gd name="T3" fmla="*/ 22 h 66"/>
                <a:gd name="T4" fmla="*/ 70 w 70"/>
                <a:gd name="T5" fmla="*/ 26 h 66"/>
                <a:gd name="T6" fmla="*/ 52 w 70"/>
                <a:gd name="T7" fmla="*/ 42 h 66"/>
                <a:gd name="T8" fmla="*/ 56 w 70"/>
                <a:gd name="T9" fmla="*/ 66 h 66"/>
                <a:gd name="T10" fmla="*/ 34 w 70"/>
                <a:gd name="T11" fmla="*/ 56 h 66"/>
                <a:gd name="T12" fmla="*/ 14 w 70"/>
                <a:gd name="T13" fmla="*/ 66 h 66"/>
                <a:gd name="T14" fmla="*/ 18 w 70"/>
                <a:gd name="T15" fmla="*/ 42 h 66"/>
                <a:gd name="T16" fmla="*/ 0 w 70"/>
                <a:gd name="T17" fmla="*/ 26 h 66"/>
                <a:gd name="T18" fmla="*/ 24 w 70"/>
                <a:gd name="T19" fmla="*/ 22 h 66"/>
                <a:gd name="T20" fmla="*/ 34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4" y="0"/>
                  </a:moveTo>
                  <a:lnTo>
                    <a:pt x="46" y="22"/>
                  </a:lnTo>
                  <a:lnTo>
                    <a:pt x="70" y="26"/>
                  </a:lnTo>
                  <a:lnTo>
                    <a:pt x="52" y="42"/>
                  </a:lnTo>
                  <a:lnTo>
                    <a:pt x="56" y="66"/>
                  </a:lnTo>
                  <a:lnTo>
                    <a:pt x="34" y="56"/>
                  </a:lnTo>
                  <a:lnTo>
                    <a:pt x="14" y="66"/>
                  </a:lnTo>
                  <a:lnTo>
                    <a:pt x="18" y="42"/>
                  </a:lnTo>
                  <a:lnTo>
                    <a:pt x="0" y="26"/>
                  </a:lnTo>
                  <a:lnTo>
                    <a:pt x="24" y="22"/>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0" name="Freeform 127">
              <a:extLst>
                <a:ext uri="{FF2B5EF4-FFF2-40B4-BE49-F238E27FC236}">
                  <a16:creationId xmlns:a16="http://schemas.microsoft.com/office/drawing/2014/main" id="{41970B96-0473-4DF6-9E80-24246249C592}"/>
                </a:ext>
              </a:extLst>
            </p:cNvPr>
            <p:cNvSpPr>
              <a:spLocks/>
            </p:cNvSpPr>
            <p:nvPr/>
          </p:nvSpPr>
          <p:spPr bwMode="auto">
            <a:xfrm>
              <a:off x="2972653" y="2475560"/>
              <a:ext cx="133123" cy="129208"/>
            </a:xfrm>
            <a:custGeom>
              <a:avLst/>
              <a:gdLst>
                <a:gd name="T0" fmla="*/ 34 w 68"/>
                <a:gd name="T1" fmla="*/ 0 h 66"/>
                <a:gd name="T2" fmla="*/ 44 w 68"/>
                <a:gd name="T3" fmla="*/ 22 h 66"/>
                <a:gd name="T4" fmla="*/ 68 w 68"/>
                <a:gd name="T5" fmla="*/ 26 h 66"/>
                <a:gd name="T6" fmla="*/ 52 w 68"/>
                <a:gd name="T7" fmla="*/ 42 h 66"/>
                <a:gd name="T8" fmla="*/ 56 w 68"/>
                <a:gd name="T9" fmla="*/ 66 h 66"/>
                <a:gd name="T10" fmla="*/ 34 w 68"/>
                <a:gd name="T11" fmla="*/ 56 h 66"/>
                <a:gd name="T12" fmla="*/ 12 w 68"/>
                <a:gd name="T13" fmla="*/ 66 h 66"/>
                <a:gd name="T14" fmla="*/ 16 w 68"/>
                <a:gd name="T15" fmla="*/ 42 h 66"/>
                <a:gd name="T16" fmla="*/ 0 w 68"/>
                <a:gd name="T17" fmla="*/ 26 h 66"/>
                <a:gd name="T18" fmla="*/ 24 w 68"/>
                <a:gd name="T19" fmla="*/ 22 h 66"/>
                <a:gd name="T20" fmla="*/ 34 w 68"/>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6">
                  <a:moveTo>
                    <a:pt x="34" y="0"/>
                  </a:moveTo>
                  <a:lnTo>
                    <a:pt x="44" y="22"/>
                  </a:lnTo>
                  <a:lnTo>
                    <a:pt x="68" y="26"/>
                  </a:lnTo>
                  <a:lnTo>
                    <a:pt x="52" y="42"/>
                  </a:lnTo>
                  <a:lnTo>
                    <a:pt x="56" y="66"/>
                  </a:lnTo>
                  <a:lnTo>
                    <a:pt x="34" y="56"/>
                  </a:lnTo>
                  <a:lnTo>
                    <a:pt x="12" y="66"/>
                  </a:lnTo>
                  <a:lnTo>
                    <a:pt x="16" y="42"/>
                  </a:lnTo>
                  <a:lnTo>
                    <a:pt x="0" y="26"/>
                  </a:lnTo>
                  <a:lnTo>
                    <a:pt x="24" y="22"/>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1" name="Freeform 128">
              <a:extLst>
                <a:ext uri="{FF2B5EF4-FFF2-40B4-BE49-F238E27FC236}">
                  <a16:creationId xmlns:a16="http://schemas.microsoft.com/office/drawing/2014/main" id="{E0A6B3FE-3F64-45FF-BDE0-E32E3228741E}"/>
                </a:ext>
              </a:extLst>
            </p:cNvPr>
            <p:cNvSpPr>
              <a:spLocks/>
            </p:cNvSpPr>
            <p:nvPr/>
          </p:nvSpPr>
          <p:spPr bwMode="auto">
            <a:xfrm>
              <a:off x="3691124" y="2679160"/>
              <a:ext cx="137039" cy="129208"/>
            </a:xfrm>
            <a:custGeom>
              <a:avLst/>
              <a:gdLst>
                <a:gd name="T0" fmla="*/ 36 w 70"/>
                <a:gd name="T1" fmla="*/ 0 h 66"/>
                <a:gd name="T2" fmla="*/ 46 w 70"/>
                <a:gd name="T3" fmla="*/ 22 h 66"/>
                <a:gd name="T4" fmla="*/ 70 w 70"/>
                <a:gd name="T5" fmla="*/ 26 h 66"/>
                <a:gd name="T6" fmla="*/ 52 w 70"/>
                <a:gd name="T7" fmla="*/ 42 h 66"/>
                <a:gd name="T8" fmla="*/ 56 w 70"/>
                <a:gd name="T9" fmla="*/ 66 h 66"/>
                <a:gd name="T10" fmla="*/ 36 w 70"/>
                <a:gd name="T11" fmla="*/ 56 h 66"/>
                <a:gd name="T12" fmla="*/ 14 w 70"/>
                <a:gd name="T13" fmla="*/ 66 h 66"/>
                <a:gd name="T14" fmla="*/ 18 w 70"/>
                <a:gd name="T15" fmla="*/ 42 h 66"/>
                <a:gd name="T16" fmla="*/ 0 w 70"/>
                <a:gd name="T17" fmla="*/ 26 h 66"/>
                <a:gd name="T18" fmla="*/ 24 w 70"/>
                <a:gd name="T19" fmla="*/ 22 h 66"/>
                <a:gd name="T20" fmla="*/ 36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6" y="0"/>
                  </a:moveTo>
                  <a:lnTo>
                    <a:pt x="46" y="22"/>
                  </a:lnTo>
                  <a:lnTo>
                    <a:pt x="70" y="26"/>
                  </a:lnTo>
                  <a:lnTo>
                    <a:pt x="52" y="42"/>
                  </a:lnTo>
                  <a:lnTo>
                    <a:pt x="56" y="66"/>
                  </a:lnTo>
                  <a:lnTo>
                    <a:pt x="36" y="56"/>
                  </a:lnTo>
                  <a:lnTo>
                    <a:pt x="14" y="66"/>
                  </a:lnTo>
                  <a:lnTo>
                    <a:pt x="18" y="42"/>
                  </a:lnTo>
                  <a:lnTo>
                    <a:pt x="0" y="26"/>
                  </a:lnTo>
                  <a:lnTo>
                    <a:pt x="24" y="22"/>
                  </a:lnTo>
                  <a:lnTo>
                    <a:pt x="36"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2" name="Freeform 129">
              <a:extLst>
                <a:ext uri="{FF2B5EF4-FFF2-40B4-BE49-F238E27FC236}">
                  <a16:creationId xmlns:a16="http://schemas.microsoft.com/office/drawing/2014/main" id="{8BE1AF80-2907-4173-A5E5-828061FAB37B}"/>
                </a:ext>
              </a:extLst>
            </p:cNvPr>
            <p:cNvSpPr>
              <a:spLocks/>
            </p:cNvSpPr>
            <p:nvPr/>
          </p:nvSpPr>
          <p:spPr bwMode="auto">
            <a:xfrm>
              <a:off x="4778623" y="3164667"/>
              <a:ext cx="135080" cy="129208"/>
            </a:xfrm>
            <a:custGeom>
              <a:avLst/>
              <a:gdLst>
                <a:gd name="T0" fmla="*/ 35 w 69"/>
                <a:gd name="T1" fmla="*/ 0 h 66"/>
                <a:gd name="T2" fmla="*/ 45 w 69"/>
                <a:gd name="T3" fmla="*/ 22 h 66"/>
                <a:gd name="T4" fmla="*/ 69 w 69"/>
                <a:gd name="T5" fmla="*/ 26 h 66"/>
                <a:gd name="T6" fmla="*/ 53 w 69"/>
                <a:gd name="T7" fmla="*/ 42 h 66"/>
                <a:gd name="T8" fmla="*/ 57 w 69"/>
                <a:gd name="T9" fmla="*/ 66 h 66"/>
                <a:gd name="T10" fmla="*/ 35 w 69"/>
                <a:gd name="T11" fmla="*/ 56 h 66"/>
                <a:gd name="T12" fmla="*/ 12 w 69"/>
                <a:gd name="T13" fmla="*/ 66 h 66"/>
                <a:gd name="T14" fmla="*/ 16 w 69"/>
                <a:gd name="T15" fmla="*/ 42 h 66"/>
                <a:gd name="T16" fmla="*/ 0 w 69"/>
                <a:gd name="T17" fmla="*/ 26 h 66"/>
                <a:gd name="T18" fmla="*/ 25 w 69"/>
                <a:gd name="T19" fmla="*/ 22 h 66"/>
                <a:gd name="T20" fmla="*/ 35 w 69"/>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66">
                  <a:moveTo>
                    <a:pt x="35" y="0"/>
                  </a:moveTo>
                  <a:lnTo>
                    <a:pt x="45" y="22"/>
                  </a:lnTo>
                  <a:lnTo>
                    <a:pt x="69" y="26"/>
                  </a:lnTo>
                  <a:lnTo>
                    <a:pt x="53" y="42"/>
                  </a:lnTo>
                  <a:lnTo>
                    <a:pt x="57" y="66"/>
                  </a:lnTo>
                  <a:lnTo>
                    <a:pt x="35" y="56"/>
                  </a:lnTo>
                  <a:lnTo>
                    <a:pt x="12" y="66"/>
                  </a:lnTo>
                  <a:lnTo>
                    <a:pt x="16" y="42"/>
                  </a:lnTo>
                  <a:lnTo>
                    <a:pt x="0" y="26"/>
                  </a:lnTo>
                  <a:lnTo>
                    <a:pt x="25" y="22"/>
                  </a:lnTo>
                  <a:lnTo>
                    <a:pt x="35"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3" name="Freeform 130">
              <a:extLst>
                <a:ext uri="{FF2B5EF4-FFF2-40B4-BE49-F238E27FC236}">
                  <a16:creationId xmlns:a16="http://schemas.microsoft.com/office/drawing/2014/main" id="{28839B45-4B26-4322-BA7F-0839DA3D7F0A}"/>
                </a:ext>
              </a:extLst>
            </p:cNvPr>
            <p:cNvSpPr>
              <a:spLocks/>
            </p:cNvSpPr>
            <p:nvPr/>
          </p:nvSpPr>
          <p:spPr bwMode="auto">
            <a:xfrm>
              <a:off x="6222418" y="3607105"/>
              <a:ext cx="137039" cy="131164"/>
            </a:xfrm>
            <a:custGeom>
              <a:avLst/>
              <a:gdLst>
                <a:gd name="T0" fmla="*/ 34 w 70"/>
                <a:gd name="T1" fmla="*/ 0 h 67"/>
                <a:gd name="T2" fmla="*/ 46 w 70"/>
                <a:gd name="T3" fmla="*/ 20 h 67"/>
                <a:gd name="T4" fmla="*/ 70 w 70"/>
                <a:gd name="T5" fmla="*/ 24 h 67"/>
                <a:gd name="T6" fmla="*/ 52 w 70"/>
                <a:gd name="T7" fmla="*/ 43 h 67"/>
                <a:gd name="T8" fmla="*/ 56 w 70"/>
                <a:gd name="T9" fmla="*/ 67 h 67"/>
                <a:gd name="T10" fmla="*/ 34 w 70"/>
                <a:gd name="T11" fmla="*/ 55 h 67"/>
                <a:gd name="T12" fmla="*/ 14 w 70"/>
                <a:gd name="T13" fmla="*/ 67 h 67"/>
                <a:gd name="T14" fmla="*/ 18 w 70"/>
                <a:gd name="T15" fmla="*/ 43 h 67"/>
                <a:gd name="T16" fmla="*/ 0 w 70"/>
                <a:gd name="T17" fmla="*/ 24 h 67"/>
                <a:gd name="T18" fmla="*/ 24 w 70"/>
                <a:gd name="T19" fmla="*/ 20 h 67"/>
                <a:gd name="T20" fmla="*/ 34 w 70"/>
                <a:gd name="T2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7">
                  <a:moveTo>
                    <a:pt x="34" y="0"/>
                  </a:moveTo>
                  <a:lnTo>
                    <a:pt x="46" y="20"/>
                  </a:lnTo>
                  <a:lnTo>
                    <a:pt x="70" y="24"/>
                  </a:lnTo>
                  <a:lnTo>
                    <a:pt x="52" y="43"/>
                  </a:lnTo>
                  <a:lnTo>
                    <a:pt x="56" y="67"/>
                  </a:lnTo>
                  <a:lnTo>
                    <a:pt x="34" y="55"/>
                  </a:lnTo>
                  <a:lnTo>
                    <a:pt x="14" y="67"/>
                  </a:lnTo>
                  <a:lnTo>
                    <a:pt x="18" y="43"/>
                  </a:lnTo>
                  <a:lnTo>
                    <a:pt x="0" y="24"/>
                  </a:lnTo>
                  <a:lnTo>
                    <a:pt x="24" y="20"/>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4" name="Freeform 131">
              <a:extLst>
                <a:ext uri="{FF2B5EF4-FFF2-40B4-BE49-F238E27FC236}">
                  <a16:creationId xmlns:a16="http://schemas.microsoft.com/office/drawing/2014/main" id="{3888F93A-CF98-4A33-B4B8-0B9EE3141C39}"/>
                </a:ext>
              </a:extLst>
            </p:cNvPr>
            <p:cNvSpPr>
              <a:spLocks/>
            </p:cNvSpPr>
            <p:nvPr/>
          </p:nvSpPr>
          <p:spPr bwMode="auto">
            <a:xfrm>
              <a:off x="6762741" y="3742186"/>
              <a:ext cx="137039" cy="129208"/>
            </a:xfrm>
            <a:custGeom>
              <a:avLst/>
              <a:gdLst>
                <a:gd name="T0" fmla="*/ 34 w 70"/>
                <a:gd name="T1" fmla="*/ 0 h 66"/>
                <a:gd name="T2" fmla="*/ 46 w 70"/>
                <a:gd name="T3" fmla="*/ 20 h 66"/>
                <a:gd name="T4" fmla="*/ 70 w 70"/>
                <a:gd name="T5" fmla="*/ 24 h 66"/>
                <a:gd name="T6" fmla="*/ 52 w 70"/>
                <a:gd name="T7" fmla="*/ 42 h 66"/>
                <a:gd name="T8" fmla="*/ 56 w 70"/>
                <a:gd name="T9" fmla="*/ 66 h 66"/>
                <a:gd name="T10" fmla="*/ 34 w 70"/>
                <a:gd name="T11" fmla="*/ 54 h 66"/>
                <a:gd name="T12" fmla="*/ 14 w 70"/>
                <a:gd name="T13" fmla="*/ 66 h 66"/>
                <a:gd name="T14" fmla="*/ 18 w 70"/>
                <a:gd name="T15" fmla="*/ 42 h 66"/>
                <a:gd name="T16" fmla="*/ 0 w 70"/>
                <a:gd name="T17" fmla="*/ 24 h 66"/>
                <a:gd name="T18" fmla="*/ 24 w 70"/>
                <a:gd name="T19" fmla="*/ 20 h 66"/>
                <a:gd name="T20" fmla="*/ 34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4" y="0"/>
                  </a:moveTo>
                  <a:lnTo>
                    <a:pt x="46" y="20"/>
                  </a:lnTo>
                  <a:lnTo>
                    <a:pt x="70" y="24"/>
                  </a:lnTo>
                  <a:lnTo>
                    <a:pt x="52" y="42"/>
                  </a:lnTo>
                  <a:lnTo>
                    <a:pt x="56" y="66"/>
                  </a:lnTo>
                  <a:lnTo>
                    <a:pt x="34" y="54"/>
                  </a:lnTo>
                  <a:lnTo>
                    <a:pt x="14" y="66"/>
                  </a:lnTo>
                  <a:lnTo>
                    <a:pt x="18" y="42"/>
                  </a:lnTo>
                  <a:lnTo>
                    <a:pt x="0" y="24"/>
                  </a:lnTo>
                  <a:lnTo>
                    <a:pt x="24" y="20"/>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5" name="Freeform 132">
              <a:extLst>
                <a:ext uri="{FF2B5EF4-FFF2-40B4-BE49-F238E27FC236}">
                  <a16:creationId xmlns:a16="http://schemas.microsoft.com/office/drawing/2014/main" id="{9D3ED419-B04A-4681-A81B-FDAAE4971E8E}"/>
                </a:ext>
              </a:extLst>
            </p:cNvPr>
            <p:cNvSpPr>
              <a:spLocks/>
            </p:cNvSpPr>
            <p:nvPr/>
          </p:nvSpPr>
          <p:spPr bwMode="auto">
            <a:xfrm>
              <a:off x="8203601" y="4462616"/>
              <a:ext cx="137039" cy="129208"/>
            </a:xfrm>
            <a:custGeom>
              <a:avLst/>
              <a:gdLst>
                <a:gd name="T0" fmla="*/ 36 w 70"/>
                <a:gd name="T1" fmla="*/ 0 h 66"/>
                <a:gd name="T2" fmla="*/ 46 w 70"/>
                <a:gd name="T3" fmla="*/ 22 h 66"/>
                <a:gd name="T4" fmla="*/ 70 w 70"/>
                <a:gd name="T5" fmla="*/ 24 h 66"/>
                <a:gd name="T6" fmla="*/ 52 w 70"/>
                <a:gd name="T7" fmla="*/ 42 h 66"/>
                <a:gd name="T8" fmla="*/ 56 w 70"/>
                <a:gd name="T9" fmla="*/ 66 h 66"/>
                <a:gd name="T10" fmla="*/ 36 w 70"/>
                <a:gd name="T11" fmla="*/ 54 h 66"/>
                <a:gd name="T12" fmla="*/ 14 w 70"/>
                <a:gd name="T13" fmla="*/ 66 h 66"/>
                <a:gd name="T14" fmla="*/ 18 w 70"/>
                <a:gd name="T15" fmla="*/ 42 h 66"/>
                <a:gd name="T16" fmla="*/ 0 w 70"/>
                <a:gd name="T17" fmla="*/ 24 h 66"/>
                <a:gd name="T18" fmla="*/ 24 w 70"/>
                <a:gd name="T19" fmla="*/ 22 h 66"/>
                <a:gd name="T20" fmla="*/ 36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6" y="0"/>
                  </a:moveTo>
                  <a:lnTo>
                    <a:pt x="46" y="22"/>
                  </a:lnTo>
                  <a:lnTo>
                    <a:pt x="70" y="24"/>
                  </a:lnTo>
                  <a:lnTo>
                    <a:pt x="52" y="42"/>
                  </a:lnTo>
                  <a:lnTo>
                    <a:pt x="56" y="66"/>
                  </a:lnTo>
                  <a:lnTo>
                    <a:pt x="36" y="54"/>
                  </a:lnTo>
                  <a:lnTo>
                    <a:pt x="14" y="66"/>
                  </a:lnTo>
                  <a:lnTo>
                    <a:pt x="18" y="42"/>
                  </a:lnTo>
                  <a:lnTo>
                    <a:pt x="0" y="24"/>
                  </a:lnTo>
                  <a:lnTo>
                    <a:pt x="24" y="22"/>
                  </a:lnTo>
                  <a:lnTo>
                    <a:pt x="36"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46" name="Freeform 133">
              <a:extLst>
                <a:ext uri="{FF2B5EF4-FFF2-40B4-BE49-F238E27FC236}">
                  <a16:creationId xmlns:a16="http://schemas.microsoft.com/office/drawing/2014/main" id="{FA778785-C7FC-4E33-AF1B-FCD9C53EBCE0}"/>
                </a:ext>
              </a:extLst>
            </p:cNvPr>
            <p:cNvSpPr>
              <a:spLocks/>
            </p:cNvSpPr>
            <p:nvPr/>
          </p:nvSpPr>
          <p:spPr bwMode="auto">
            <a:xfrm>
              <a:off x="8569689" y="4889394"/>
              <a:ext cx="133123" cy="129208"/>
            </a:xfrm>
            <a:custGeom>
              <a:avLst/>
              <a:gdLst>
                <a:gd name="T0" fmla="*/ 34 w 68"/>
                <a:gd name="T1" fmla="*/ 0 h 66"/>
                <a:gd name="T2" fmla="*/ 44 w 68"/>
                <a:gd name="T3" fmla="*/ 22 h 66"/>
                <a:gd name="T4" fmla="*/ 68 w 68"/>
                <a:gd name="T5" fmla="*/ 26 h 66"/>
                <a:gd name="T6" fmla="*/ 52 w 68"/>
                <a:gd name="T7" fmla="*/ 42 h 66"/>
                <a:gd name="T8" fmla="*/ 56 w 68"/>
                <a:gd name="T9" fmla="*/ 66 h 66"/>
                <a:gd name="T10" fmla="*/ 34 w 68"/>
                <a:gd name="T11" fmla="*/ 54 h 66"/>
                <a:gd name="T12" fmla="*/ 12 w 68"/>
                <a:gd name="T13" fmla="*/ 66 h 66"/>
                <a:gd name="T14" fmla="*/ 16 w 68"/>
                <a:gd name="T15" fmla="*/ 42 h 66"/>
                <a:gd name="T16" fmla="*/ 0 w 68"/>
                <a:gd name="T17" fmla="*/ 26 h 66"/>
                <a:gd name="T18" fmla="*/ 24 w 68"/>
                <a:gd name="T19" fmla="*/ 22 h 66"/>
                <a:gd name="T20" fmla="*/ 34 w 68"/>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66">
                  <a:moveTo>
                    <a:pt x="34" y="0"/>
                  </a:moveTo>
                  <a:lnTo>
                    <a:pt x="44" y="22"/>
                  </a:lnTo>
                  <a:lnTo>
                    <a:pt x="68" y="26"/>
                  </a:lnTo>
                  <a:lnTo>
                    <a:pt x="52" y="42"/>
                  </a:lnTo>
                  <a:lnTo>
                    <a:pt x="56" y="66"/>
                  </a:lnTo>
                  <a:lnTo>
                    <a:pt x="34" y="54"/>
                  </a:lnTo>
                  <a:lnTo>
                    <a:pt x="12" y="66"/>
                  </a:lnTo>
                  <a:lnTo>
                    <a:pt x="16" y="42"/>
                  </a:lnTo>
                  <a:lnTo>
                    <a:pt x="0" y="26"/>
                  </a:lnTo>
                  <a:lnTo>
                    <a:pt x="24" y="22"/>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grpSp>
          <p:nvGrpSpPr>
            <p:cNvPr id="147" name="Group 146">
              <a:extLst>
                <a:ext uri="{FF2B5EF4-FFF2-40B4-BE49-F238E27FC236}">
                  <a16:creationId xmlns:a16="http://schemas.microsoft.com/office/drawing/2014/main" id="{9975A34A-DA77-4CB3-850E-0DFFA8BA21DD}"/>
                </a:ext>
              </a:extLst>
            </p:cNvPr>
            <p:cNvGrpSpPr/>
            <p:nvPr/>
          </p:nvGrpSpPr>
          <p:grpSpPr>
            <a:xfrm>
              <a:off x="6586549" y="3847902"/>
              <a:ext cx="129208" cy="129208"/>
              <a:chOff x="7381875" y="3925888"/>
              <a:chExt cx="104775" cy="104775"/>
            </a:xfrm>
            <a:solidFill>
              <a:schemeClr val="accent2"/>
            </a:solidFill>
          </p:grpSpPr>
          <p:sp>
            <p:nvSpPr>
              <p:cNvPr id="173" name="Line 134">
                <a:extLst>
                  <a:ext uri="{FF2B5EF4-FFF2-40B4-BE49-F238E27FC236}">
                    <a16:creationId xmlns:a16="http://schemas.microsoft.com/office/drawing/2014/main" id="{2E91094F-A8D4-423E-9043-54ED38CB940E}"/>
                  </a:ext>
                </a:extLst>
              </p:cNvPr>
              <p:cNvSpPr>
                <a:spLocks noChangeShapeType="1"/>
              </p:cNvSpPr>
              <p:nvPr/>
            </p:nvSpPr>
            <p:spPr bwMode="auto">
              <a:xfrm>
                <a:off x="7432675" y="3925888"/>
                <a:ext cx="0" cy="104775"/>
              </a:xfrm>
              <a:prstGeom prst="line">
                <a:avLst/>
              </a:prstGeom>
              <a:grp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74" name="Line 135">
                <a:extLst>
                  <a:ext uri="{FF2B5EF4-FFF2-40B4-BE49-F238E27FC236}">
                    <a16:creationId xmlns:a16="http://schemas.microsoft.com/office/drawing/2014/main" id="{E50E3BB5-9384-4E0A-A63B-272209C06011}"/>
                  </a:ext>
                </a:extLst>
              </p:cNvPr>
              <p:cNvSpPr>
                <a:spLocks noChangeShapeType="1"/>
              </p:cNvSpPr>
              <p:nvPr/>
            </p:nvSpPr>
            <p:spPr bwMode="auto">
              <a:xfrm flipH="1">
                <a:off x="7381875" y="3976688"/>
                <a:ext cx="104775" cy="0"/>
              </a:xfrm>
              <a:prstGeom prst="line">
                <a:avLst/>
              </a:prstGeom>
              <a:grpFill/>
              <a:ln w="12700" cap="flat">
                <a:solidFill>
                  <a:schemeClr val="bg1"/>
                </a:solidFill>
                <a:prstDash val="solid"/>
                <a:miter lim="800000"/>
                <a:headEnd/>
                <a:tailEnd/>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grpSp>
        <p:sp>
          <p:nvSpPr>
            <p:cNvPr id="148" name="TextBox 147">
              <a:extLst>
                <a:ext uri="{FF2B5EF4-FFF2-40B4-BE49-F238E27FC236}">
                  <a16:creationId xmlns:a16="http://schemas.microsoft.com/office/drawing/2014/main" id="{2706A404-E48C-4964-8E5E-9F1030C0ECAA}"/>
                </a:ext>
              </a:extLst>
            </p:cNvPr>
            <p:cNvSpPr txBox="1"/>
            <p:nvPr/>
          </p:nvSpPr>
          <p:spPr>
            <a:xfrm>
              <a:off x="1102754" y="1297526"/>
              <a:ext cx="234039"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49" name="TextBox 148">
              <a:extLst>
                <a:ext uri="{FF2B5EF4-FFF2-40B4-BE49-F238E27FC236}">
                  <a16:creationId xmlns:a16="http://schemas.microsoft.com/office/drawing/2014/main" id="{A3B8E19B-D865-4972-A7AD-5D9756E4A96D}"/>
                </a:ext>
              </a:extLst>
            </p:cNvPr>
            <p:cNvSpPr txBox="1"/>
            <p:nvPr/>
          </p:nvSpPr>
          <p:spPr>
            <a:xfrm>
              <a:off x="1102754" y="1658722"/>
              <a:ext cx="234039"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50" name="TextBox 149">
              <a:extLst>
                <a:ext uri="{FF2B5EF4-FFF2-40B4-BE49-F238E27FC236}">
                  <a16:creationId xmlns:a16="http://schemas.microsoft.com/office/drawing/2014/main" id="{30AF251D-C178-49F5-9226-843617ADFD53}"/>
                </a:ext>
              </a:extLst>
            </p:cNvPr>
            <p:cNvSpPr txBox="1"/>
            <p:nvPr/>
          </p:nvSpPr>
          <p:spPr>
            <a:xfrm>
              <a:off x="1102754" y="2021873"/>
              <a:ext cx="234039"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1" name="TextBox 150">
              <a:extLst>
                <a:ext uri="{FF2B5EF4-FFF2-40B4-BE49-F238E27FC236}">
                  <a16:creationId xmlns:a16="http://schemas.microsoft.com/office/drawing/2014/main" id="{C6F135D4-AA62-4BA5-8975-F1E4BFB5209D}"/>
                </a:ext>
              </a:extLst>
            </p:cNvPr>
            <p:cNvSpPr txBox="1"/>
            <p:nvPr/>
          </p:nvSpPr>
          <p:spPr>
            <a:xfrm>
              <a:off x="1102754" y="2384045"/>
              <a:ext cx="234039"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2" name="TextBox 151">
              <a:extLst>
                <a:ext uri="{FF2B5EF4-FFF2-40B4-BE49-F238E27FC236}">
                  <a16:creationId xmlns:a16="http://schemas.microsoft.com/office/drawing/2014/main" id="{EF6ABD81-BFBB-4813-9448-F4D0A5C74C05}"/>
                </a:ext>
              </a:extLst>
            </p:cNvPr>
            <p:cNvSpPr txBox="1"/>
            <p:nvPr/>
          </p:nvSpPr>
          <p:spPr>
            <a:xfrm>
              <a:off x="1219773" y="2744260"/>
              <a:ext cx="117020" cy="276999"/>
            </a:xfrm>
            <a:prstGeom prst="rect">
              <a:avLst/>
            </a:prstGeom>
            <a:noFill/>
            <a:ln>
              <a:noFill/>
            </a:ln>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3" name="TextBox 152">
              <a:extLst>
                <a:ext uri="{FF2B5EF4-FFF2-40B4-BE49-F238E27FC236}">
                  <a16:creationId xmlns:a16="http://schemas.microsoft.com/office/drawing/2014/main" id="{7F940852-04B4-4C26-A340-6C8FDE4624D9}"/>
                </a:ext>
              </a:extLst>
            </p:cNvPr>
            <p:cNvSpPr txBox="1"/>
            <p:nvPr/>
          </p:nvSpPr>
          <p:spPr>
            <a:xfrm>
              <a:off x="1032224" y="3464690"/>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54" name="TextBox 153">
              <a:extLst>
                <a:ext uri="{FF2B5EF4-FFF2-40B4-BE49-F238E27FC236}">
                  <a16:creationId xmlns:a16="http://schemas.microsoft.com/office/drawing/2014/main" id="{B5C3F4EE-B1EC-4F34-B6E6-134FC728EB42}"/>
                </a:ext>
              </a:extLst>
            </p:cNvPr>
            <p:cNvSpPr txBox="1"/>
            <p:nvPr/>
          </p:nvSpPr>
          <p:spPr>
            <a:xfrm>
              <a:off x="1032223" y="3104475"/>
              <a:ext cx="304572"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55" name="TextBox 154">
              <a:extLst>
                <a:ext uri="{FF2B5EF4-FFF2-40B4-BE49-F238E27FC236}">
                  <a16:creationId xmlns:a16="http://schemas.microsoft.com/office/drawing/2014/main" id="{30D90F8A-5F37-4CCA-8602-002F1DE27F53}"/>
                </a:ext>
              </a:extLst>
            </p:cNvPr>
            <p:cNvSpPr txBox="1"/>
            <p:nvPr/>
          </p:nvSpPr>
          <p:spPr>
            <a:xfrm>
              <a:off x="1032224" y="3830777"/>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56" name="TextBox 155">
              <a:extLst>
                <a:ext uri="{FF2B5EF4-FFF2-40B4-BE49-F238E27FC236}">
                  <a16:creationId xmlns:a16="http://schemas.microsoft.com/office/drawing/2014/main" id="{3B589B2E-FCB5-446D-8AC8-FB2634335360}"/>
                </a:ext>
              </a:extLst>
            </p:cNvPr>
            <p:cNvSpPr txBox="1"/>
            <p:nvPr/>
          </p:nvSpPr>
          <p:spPr>
            <a:xfrm>
              <a:off x="1032224" y="4190993"/>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7" name="TextBox 156">
              <a:extLst>
                <a:ext uri="{FF2B5EF4-FFF2-40B4-BE49-F238E27FC236}">
                  <a16:creationId xmlns:a16="http://schemas.microsoft.com/office/drawing/2014/main" id="{62C62577-1434-4811-841F-75930CA9F4BC}"/>
                </a:ext>
              </a:extLst>
            </p:cNvPr>
            <p:cNvSpPr txBox="1"/>
            <p:nvPr/>
          </p:nvSpPr>
          <p:spPr>
            <a:xfrm>
              <a:off x="1032224" y="4551207"/>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58" name="TextBox 157">
              <a:extLst>
                <a:ext uri="{FF2B5EF4-FFF2-40B4-BE49-F238E27FC236}">
                  <a16:creationId xmlns:a16="http://schemas.microsoft.com/office/drawing/2014/main" id="{22D810CA-4E59-47A4-A824-51DC0A8368DF}"/>
                </a:ext>
              </a:extLst>
            </p:cNvPr>
            <p:cNvSpPr txBox="1"/>
            <p:nvPr/>
          </p:nvSpPr>
          <p:spPr>
            <a:xfrm>
              <a:off x="1032224" y="4911423"/>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59" name="TextBox 158">
              <a:extLst>
                <a:ext uri="{FF2B5EF4-FFF2-40B4-BE49-F238E27FC236}">
                  <a16:creationId xmlns:a16="http://schemas.microsoft.com/office/drawing/2014/main" id="{0B359818-AF5A-41A9-B3CC-B80FC3E1CA58}"/>
                </a:ext>
              </a:extLst>
            </p:cNvPr>
            <p:cNvSpPr txBox="1"/>
            <p:nvPr/>
          </p:nvSpPr>
          <p:spPr>
            <a:xfrm>
              <a:off x="1032224" y="5273595"/>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60" name="TextBox 159">
              <a:extLst>
                <a:ext uri="{FF2B5EF4-FFF2-40B4-BE49-F238E27FC236}">
                  <a16:creationId xmlns:a16="http://schemas.microsoft.com/office/drawing/2014/main" id="{0376B977-2D80-4EDA-969A-3A6E062DCCDA}"/>
                </a:ext>
              </a:extLst>
            </p:cNvPr>
            <p:cNvSpPr txBox="1"/>
            <p:nvPr/>
          </p:nvSpPr>
          <p:spPr>
            <a:xfrm>
              <a:off x="1051274" y="5637726"/>
              <a:ext cx="304571" cy="276999"/>
            </a:xfrm>
            <a:prstGeom prst="rect">
              <a:avLst/>
            </a:prstGeom>
            <a:noFill/>
          </p:spPr>
          <p:txBody>
            <a:bodyPr wrap="none" lIns="0" tIns="0" rIns="0" bIns="0" rtlCol="0" anchor="ctr">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70" name="Line 9">
              <a:extLst>
                <a:ext uri="{FF2B5EF4-FFF2-40B4-BE49-F238E27FC236}">
                  <a16:creationId xmlns:a16="http://schemas.microsoft.com/office/drawing/2014/main" id="{86840F8F-F586-4052-ADD1-01B3747CFE5E}"/>
                </a:ext>
              </a:extLst>
            </p:cNvPr>
            <p:cNvSpPr>
              <a:spLocks noChangeShapeType="1"/>
            </p:cNvSpPr>
            <p:nvPr/>
          </p:nvSpPr>
          <p:spPr bwMode="auto">
            <a:xfrm>
              <a:off x="1472711" y="2882760"/>
              <a:ext cx="8177621" cy="0"/>
            </a:xfrm>
            <a:prstGeom prst="line">
              <a:avLst/>
            </a:prstGeom>
            <a:noFill/>
            <a:ln w="28575" cap="sq">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0D312AB3-7827-490D-9872-7EC8A83396BB}"/>
                </a:ext>
              </a:extLst>
            </p:cNvPr>
            <p:cNvCxnSpPr/>
            <p:nvPr/>
          </p:nvCxnSpPr>
          <p:spPr bwMode="auto">
            <a:xfrm>
              <a:off x="1477986" y="1428797"/>
              <a:ext cx="0" cy="434340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A639FF54-A3B0-44D6-8369-77E4451B3ADB}"/>
              </a:ext>
            </a:extLst>
          </p:cNvPr>
          <p:cNvGrpSpPr/>
          <p:nvPr/>
        </p:nvGrpSpPr>
        <p:grpSpPr>
          <a:xfrm>
            <a:off x="7154099" y="1900047"/>
            <a:ext cx="436037" cy="738505"/>
            <a:chOff x="8592182" y="1588046"/>
            <a:chExt cx="530377" cy="898287"/>
          </a:xfrm>
        </p:grpSpPr>
        <p:sp>
          <p:nvSpPr>
            <p:cNvPr id="11" name="Rectangle 10">
              <a:extLst>
                <a:ext uri="{FF2B5EF4-FFF2-40B4-BE49-F238E27FC236}">
                  <a16:creationId xmlns:a16="http://schemas.microsoft.com/office/drawing/2014/main" id="{6255F5CD-50EA-4354-9BFF-E8FB905D8A5C}"/>
                </a:ext>
              </a:extLst>
            </p:cNvPr>
            <p:cNvSpPr/>
            <p:nvPr/>
          </p:nvSpPr>
          <p:spPr>
            <a:xfrm>
              <a:off x="8592182" y="1644129"/>
              <a:ext cx="187325" cy="1873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 name="Rectangle 11">
              <a:extLst>
                <a:ext uri="{FF2B5EF4-FFF2-40B4-BE49-F238E27FC236}">
                  <a16:creationId xmlns:a16="http://schemas.microsoft.com/office/drawing/2014/main" id="{CCE296B2-B6BF-4A5C-B09F-0340025A1EAC}"/>
                </a:ext>
              </a:extLst>
            </p:cNvPr>
            <p:cNvSpPr/>
            <p:nvPr/>
          </p:nvSpPr>
          <p:spPr>
            <a:xfrm>
              <a:off x="8592182" y="1940351"/>
              <a:ext cx="187325" cy="187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 name="Rectangle 12">
              <a:extLst>
                <a:ext uri="{FF2B5EF4-FFF2-40B4-BE49-F238E27FC236}">
                  <a16:creationId xmlns:a16="http://schemas.microsoft.com/office/drawing/2014/main" id="{8BE1A095-821E-41EE-B921-8A5E345F17E7}"/>
                </a:ext>
              </a:extLst>
            </p:cNvPr>
            <p:cNvSpPr/>
            <p:nvPr/>
          </p:nvSpPr>
          <p:spPr>
            <a:xfrm>
              <a:off x="8592182" y="2242923"/>
              <a:ext cx="187325" cy="18732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7263209C-7885-461F-A831-14CDBD49579E}"/>
                </a:ext>
              </a:extLst>
            </p:cNvPr>
            <p:cNvSpPr txBox="1"/>
            <p:nvPr/>
          </p:nvSpPr>
          <p:spPr>
            <a:xfrm>
              <a:off x="8839834" y="1588046"/>
              <a:ext cx="265176" cy="299493"/>
            </a:xfrm>
            <a:prstGeom prst="rect">
              <a:avLst/>
            </a:prstGeom>
            <a:noFill/>
          </p:spPr>
          <p:txBody>
            <a:bodyPr wrap="non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a:t>
              </a:r>
            </a:p>
          </p:txBody>
        </p:sp>
        <p:sp>
          <p:nvSpPr>
            <p:cNvPr id="15" name="TextBox 14">
              <a:extLst>
                <a:ext uri="{FF2B5EF4-FFF2-40B4-BE49-F238E27FC236}">
                  <a16:creationId xmlns:a16="http://schemas.microsoft.com/office/drawing/2014/main" id="{5CFAED4D-584F-4907-A503-195654B27BD4}"/>
                </a:ext>
              </a:extLst>
            </p:cNvPr>
            <p:cNvSpPr txBox="1"/>
            <p:nvPr/>
          </p:nvSpPr>
          <p:spPr>
            <a:xfrm>
              <a:off x="8839834" y="1884267"/>
              <a:ext cx="269075" cy="299493"/>
            </a:xfrm>
            <a:prstGeom prst="rect">
              <a:avLst/>
            </a:prstGeom>
            <a:noFill/>
          </p:spPr>
          <p:txBody>
            <a:bodyPr wrap="non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SD</a:t>
              </a:r>
            </a:p>
          </p:txBody>
        </p:sp>
        <p:sp>
          <p:nvSpPr>
            <p:cNvPr id="16" name="TextBox 15">
              <a:extLst>
                <a:ext uri="{FF2B5EF4-FFF2-40B4-BE49-F238E27FC236}">
                  <a16:creationId xmlns:a16="http://schemas.microsoft.com/office/drawing/2014/main" id="{98F23C19-38A6-48A9-86FE-4EFCF9822453}"/>
                </a:ext>
              </a:extLst>
            </p:cNvPr>
            <p:cNvSpPr txBox="1"/>
            <p:nvPr/>
          </p:nvSpPr>
          <p:spPr>
            <a:xfrm>
              <a:off x="8839834" y="2186840"/>
              <a:ext cx="282725" cy="299493"/>
            </a:xfrm>
            <a:prstGeom prst="rect">
              <a:avLst/>
            </a:prstGeom>
            <a:noFill/>
          </p:spPr>
          <p:txBody>
            <a:bodyPr wrap="non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PD</a:t>
              </a:r>
            </a:p>
          </p:txBody>
        </p:sp>
      </p:grpSp>
      <p:sp>
        <p:nvSpPr>
          <p:cNvPr id="162" name="Oval 111">
            <a:extLst>
              <a:ext uri="{FF2B5EF4-FFF2-40B4-BE49-F238E27FC236}">
                <a16:creationId xmlns:a16="http://schemas.microsoft.com/office/drawing/2014/main" id="{83034C48-6AD5-447E-86E5-D170E3063EE8}"/>
              </a:ext>
            </a:extLst>
          </p:cNvPr>
          <p:cNvSpPr>
            <a:spLocks noChangeArrowheads="1"/>
          </p:cNvSpPr>
          <p:nvPr/>
        </p:nvSpPr>
        <p:spPr bwMode="auto">
          <a:xfrm>
            <a:off x="1542963" y="4399429"/>
            <a:ext cx="137039" cy="137039"/>
          </a:xfrm>
          <a:prstGeom prst="flowChartSummingJunction">
            <a:avLst/>
          </a:prstGeom>
          <a:noFill/>
          <a:ln w="1270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63" name="Oval 116">
            <a:extLst>
              <a:ext uri="{FF2B5EF4-FFF2-40B4-BE49-F238E27FC236}">
                <a16:creationId xmlns:a16="http://schemas.microsoft.com/office/drawing/2014/main" id="{9C12AE82-4F78-4FBE-B928-8AE4F3B17BF3}"/>
              </a:ext>
            </a:extLst>
          </p:cNvPr>
          <p:cNvSpPr>
            <a:spLocks noChangeArrowheads="1"/>
          </p:cNvSpPr>
          <p:nvPr/>
        </p:nvSpPr>
        <p:spPr bwMode="auto">
          <a:xfrm>
            <a:off x="1542963" y="4638417"/>
            <a:ext cx="137039" cy="137039"/>
          </a:xfrm>
          <a:prstGeom prst="ellipse">
            <a:avLst/>
          </a:pr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64" name="Freeform 125">
            <a:extLst>
              <a:ext uri="{FF2B5EF4-FFF2-40B4-BE49-F238E27FC236}">
                <a16:creationId xmlns:a16="http://schemas.microsoft.com/office/drawing/2014/main" id="{464CC2CA-EFAD-47DD-9C33-1440EC687316}"/>
              </a:ext>
            </a:extLst>
          </p:cNvPr>
          <p:cNvSpPr>
            <a:spLocks/>
          </p:cNvSpPr>
          <p:nvPr/>
        </p:nvSpPr>
        <p:spPr bwMode="auto">
          <a:xfrm>
            <a:off x="1542963" y="4905981"/>
            <a:ext cx="137039" cy="129208"/>
          </a:xfrm>
          <a:custGeom>
            <a:avLst/>
            <a:gdLst>
              <a:gd name="T0" fmla="*/ 34 w 70"/>
              <a:gd name="T1" fmla="*/ 0 h 66"/>
              <a:gd name="T2" fmla="*/ 46 w 70"/>
              <a:gd name="T3" fmla="*/ 20 h 66"/>
              <a:gd name="T4" fmla="*/ 70 w 70"/>
              <a:gd name="T5" fmla="*/ 24 h 66"/>
              <a:gd name="T6" fmla="*/ 52 w 70"/>
              <a:gd name="T7" fmla="*/ 42 h 66"/>
              <a:gd name="T8" fmla="*/ 56 w 70"/>
              <a:gd name="T9" fmla="*/ 66 h 66"/>
              <a:gd name="T10" fmla="*/ 34 w 70"/>
              <a:gd name="T11" fmla="*/ 54 h 66"/>
              <a:gd name="T12" fmla="*/ 14 w 70"/>
              <a:gd name="T13" fmla="*/ 66 h 66"/>
              <a:gd name="T14" fmla="*/ 18 w 70"/>
              <a:gd name="T15" fmla="*/ 42 h 66"/>
              <a:gd name="T16" fmla="*/ 0 w 70"/>
              <a:gd name="T17" fmla="*/ 24 h 66"/>
              <a:gd name="T18" fmla="*/ 24 w 70"/>
              <a:gd name="T19" fmla="*/ 20 h 66"/>
              <a:gd name="T20" fmla="*/ 34 w 70"/>
              <a:gd name="T2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6">
                <a:moveTo>
                  <a:pt x="34" y="0"/>
                </a:moveTo>
                <a:lnTo>
                  <a:pt x="46" y="20"/>
                </a:lnTo>
                <a:lnTo>
                  <a:pt x="70" y="24"/>
                </a:lnTo>
                <a:lnTo>
                  <a:pt x="52" y="42"/>
                </a:lnTo>
                <a:lnTo>
                  <a:pt x="56" y="66"/>
                </a:lnTo>
                <a:lnTo>
                  <a:pt x="34" y="54"/>
                </a:lnTo>
                <a:lnTo>
                  <a:pt x="14" y="66"/>
                </a:lnTo>
                <a:lnTo>
                  <a:pt x="18" y="42"/>
                </a:lnTo>
                <a:lnTo>
                  <a:pt x="0" y="24"/>
                </a:lnTo>
                <a:lnTo>
                  <a:pt x="24" y="20"/>
                </a:lnTo>
                <a:lnTo>
                  <a:pt x="34" y="0"/>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grpSp>
        <p:nvGrpSpPr>
          <p:cNvPr id="165" name="Group 164">
            <a:extLst>
              <a:ext uri="{FF2B5EF4-FFF2-40B4-BE49-F238E27FC236}">
                <a16:creationId xmlns:a16="http://schemas.microsoft.com/office/drawing/2014/main" id="{BB4AC258-4989-439C-B49A-DD4338173FA6}"/>
              </a:ext>
            </a:extLst>
          </p:cNvPr>
          <p:cNvGrpSpPr/>
          <p:nvPr/>
        </p:nvGrpSpPr>
        <p:grpSpPr>
          <a:xfrm>
            <a:off x="1546879" y="5165712"/>
            <a:ext cx="129208" cy="129208"/>
            <a:chOff x="7381875" y="3925888"/>
            <a:chExt cx="104775" cy="104775"/>
          </a:xfrm>
        </p:grpSpPr>
        <p:sp>
          <p:nvSpPr>
            <p:cNvPr id="171" name="Line 134">
              <a:extLst>
                <a:ext uri="{FF2B5EF4-FFF2-40B4-BE49-F238E27FC236}">
                  <a16:creationId xmlns:a16="http://schemas.microsoft.com/office/drawing/2014/main" id="{A2B9EEC2-C477-40CD-92D7-78D3D570C7E3}"/>
                </a:ext>
              </a:extLst>
            </p:cNvPr>
            <p:cNvSpPr>
              <a:spLocks noChangeShapeType="1"/>
            </p:cNvSpPr>
            <p:nvPr/>
          </p:nvSpPr>
          <p:spPr bwMode="auto">
            <a:xfrm>
              <a:off x="7432675" y="3925888"/>
              <a:ext cx="0" cy="104775"/>
            </a:xfrm>
            <a:prstGeom prst="line">
              <a:avLst/>
            </a:prstGeom>
            <a:noFill/>
            <a:ln w="1270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sp>
          <p:nvSpPr>
            <p:cNvPr id="172" name="Line 135">
              <a:extLst>
                <a:ext uri="{FF2B5EF4-FFF2-40B4-BE49-F238E27FC236}">
                  <a16:creationId xmlns:a16="http://schemas.microsoft.com/office/drawing/2014/main" id="{46D4E2F5-DA41-4526-A4F1-1A3B4413C7B3}"/>
                </a:ext>
              </a:extLst>
            </p:cNvPr>
            <p:cNvSpPr>
              <a:spLocks noChangeShapeType="1"/>
            </p:cNvSpPr>
            <p:nvPr/>
          </p:nvSpPr>
          <p:spPr bwMode="auto">
            <a:xfrm flipH="1">
              <a:off x="7381875" y="3976688"/>
              <a:ext cx="104775" cy="0"/>
            </a:xfrm>
            <a:prstGeom prst="line">
              <a:avLst/>
            </a:prstGeom>
            <a:noFill/>
            <a:ln w="1270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54565B"/>
                </a:solidFill>
                <a:effectLst/>
                <a:uLnTx/>
                <a:uFillTx/>
                <a:latin typeface="Calibri" panose="020F0502020204030204" pitchFamily="34" charset="0"/>
                <a:ea typeface="+mn-ea"/>
                <a:cs typeface="Arial" panose="020B0604020202020204" pitchFamily="34" charset="0"/>
              </a:endParaRPr>
            </a:p>
          </p:txBody>
        </p:sp>
      </p:grpSp>
      <p:sp>
        <p:nvSpPr>
          <p:cNvPr id="166" name="TextBox 165">
            <a:extLst>
              <a:ext uri="{FF2B5EF4-FFF2-40B4-BE49-F238E27FC236}">
                <a16:creationId xmlns:a16="http://schemas.microsoft.com/office/drawing/2014/main" id="{D1FAE372-8D69-455A-A59C-5C455BAECC3E}"/>
              </a:ext>
            </a:extLst>
          </p:cNvPr>
          <p:cNvSpPr txBox="1"/>
          <p:nvPr/>
        </p:nvSpPr>
        <p:spPr>
          <a:xfrm>
            <a:off x="1781801" y="4344835"/>
            <a:ext cx="1994649" cy="246221"/>
          </a:xfrm>
          <a:prstGeom prst="rect">
            <a:avLst/>
          </a:prstGeom>
          <a:noFill/>
        </p:spPr>
        <p:txBody>
          <a:bodyPr wrap="non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Squamous cell histology</a:t>
            </a:r>
          </a:p>
        </p:txBody>
      </p:sp>
      <p:sp>
        <p:nvSpPr>
          <p:cNvPr id="167" name="TextBox 166">
            <a:extLst>
              <a:ext uri="{FF2B5EF4-FFF2-40B4-BE49-F238E27FC236}">
                <a16:creationId xmlns:a16="http://schemas.microsoft.com/office/drawing/2014/main" id="{13B1630E-F93F-4755-9E4B-73DAB998A12C}"/>
              </a:ext>
            </a:extLst>
          </p:cNvPr>
          <p:cNvSpPr txBox="1"/>
          <p:nvPr/>
        </p:nvSpPr>
        <p:spPr>
          <a:xfrm>
            <a:off x="1781801" y="4583826"/>
            <a:ext cx="1873205" cy="246221"/>
          </a:xfrm>
          <a:prstGeom prst="rect">
            <a:avLst/>
          </a:prstGeom>
          <a:noFill/>
        </p:spPr>
        <p:txBody>
          <a:bodyPr wrap="non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8-mg/kg starting dose</a:t>
            </a:r>
          </a:p>
        </p:txBody>
      </p:sp>
      <p:sp>
        <p:nvSpPr>
          <p:cNvPr id="168" name="TextBox 167">
            <a:extLst>
              <a:ext uri="{FF2B5EF4-FFF2-40B4-BE49-F238E27FC236}">
                <a16:creationId xmlns:a16="http://schemas.microsoft.com/office/drawing/2014/main" id="{725D7FF6-3DCB-402C-9EFE-75A1AD57C00E}"/>
              </a:ext>
            </a:extLst>
          </p:cNvPr>
          <p:cNvSpPr txBox="1"/>
          <p:nvPr/>
        </p:nvSpPr>
        <p:spPr>
          <a:xfrm>
            <a:off x="1781801" y="4847476"/>
            <a:ext cx="1354089" cy="246221"/>
          </a:xfrm>
          <a:prstGeom prst="rect">
            <a:avLst/>
          </a:prstGeom>
          <a:noFill/>
        </p:spPr>
        <p:txBody>
          <a:bodyPr wrap="non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Prior ICI therapy</a:t>
            </a:r>
          </a:p>
        </p:txBody>
      </p:sp>
      <p:sp>
        <p:nvSpPr>
          <p:cNvPr id="169" name="TextBox 168">
            <a:extLst>
              <a:ext uri="{FF2B5EF4-FFF2-40B4-BE49-F238E27FC236}">
                <a16:creationId xmlns:a16="http://schemas.microsoft.com/office/drawing/2014/main" id="{AAF52D9B-4DA9-40EB-A776-EAF3B585B3A3}"/>
              </a:ext>
            </a:extLst>
          </p:cNvPr>
          <p:cNvSpPr txBox="1"/>
          <p:nvPr/>
        </p:nvSpPr>
        <p:spPr>
          <a:xfrm>
            <a:off x="1781801" y="5124948"/>
            <a:ext cx="2838594" cy="246221"/>
          </a:xfrm>
          <a:prstGeom prst="rect">
            <a:avLst/>
          </a:prstGeom>
          <a:noFill/>
        </p:spPr>
        <p:txBody>
          <a:bodyPr wrap="square" lIns="0" tIns="0" rIns="0" bIns="0" rtlCol="0" anchor="ct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Early CT assessment after Dose 2</a:t>
            </a:r>
          </a:p>
        </p:txBody>
      </p:sp>
      <p:graphicFrame>
        <p:nvGraphicFramePr>
          <p:cNvPr id="17" name="Group 32">
            <a:extLst>
              <a:ext uri="{FF2B5EF4-FFF2-40B4-BE49-F238E27FC236}">
                <a16:creationId xmlns:a16="http://schemas.microsoft.com/office/drawing/2014/main" id="{D3409D0B-7460-F851-B4AD-C225DCDF9481}"/>
              </a:ext>
            </a:extLst>
          </p:cNvPr>
          <p:cNvGraphicFramePr>
            <a:graphicFrameLocks noGrp="1"/>
          </p:cNvGraphicFramePr>
          <p:nvPr>
            <p:extLst>
              <p:ext uri="{D42A27DB-BD31-4B8C-83A1-F6EECF244321}">
                <p14:modId xmlns:p14="http://schemas.microsoft.com/office/powerpoint/2010/main" val="3099203318"/>
              </p:ext>
            </p:extLst>
          </p:nvPr>
        </p:nvGraphicFramePr>
        <p:xfrm>
          <a:off x="7871796" y="1938975"/>
          <a:ext cx="3901104" cy="2499456"/>
        </p:xfrm>
        <a:graphic>
          <a:graphicData uri="http://schemas.openxmlformats.org/drawingml/2006/table">
            <a:tbl>
              <a:tblPr/>
              <a:tblGrid>
                <a:gridCol w="2377684">
                  <a:extLst>
                    <a:ext uri="{9D8B030D-6E8A-4147-A177-3AD203B41FA5}">
                      <a16:colId xmlns:a16="http://schemas.microsoft.com/office/drawing/2014/main" val="20000"/>
                    </a:ext>
                  </a:extLst>
                </a:gridCol>
                <a:gridCol w="1523420">
                  <a:extLst>
                    <a:ext uri="{9D8B030D-6E8A-4147-A177-3AD203B41FA5}">
                      <a16:colId xmlns:a16="http://schemas.microsoft.com/office/drawing/2014/main" val="20001"/>
                    </a:ext>
                  </a:extLst>
                </a:gridCol>
              </a:tblGrid>
              <a:tr h="13254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8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 (7.9-29.3)</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9 (16.7)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7955845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(40.7)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0320020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(2.5-21.0)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87976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(2.5-5.4)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39808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(5.6-14.6)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35849139"/>
                  </a:ext>
                </a:extLst>
              </a:tr>
            </a:tbl>
          </a:graphicData>
        </a:graphic>
      </p:graphicFrame>
      <p:sp>
        <p:nvSpPr>
          <p:cNvPr id="19" name="TextBox 18">
            <a:extLst>
              <a:ext uri="{FF2B5EF4-FFF2-40B4-BE49-F238E27FC236}">
                <a16:creationId xmlns:a16="http://schemas.microsoft.com/office/drawing/2014/main" id="{D290988D-47D1-4645-40ED-953F94DD2787}"/>
              </a:ext>
            </a:extLst>
          </p:cNvPr>
          <p:cNvSpPr txBox="1"/>
          <p:nvPr/>
        </p:nvSpPr>
        <p:spPr>
          <a:xfrm>
            <a:off x="2062230" y="1528912"/>
            <a:ext cx="4654002" cy="276999"/>
          </a:xfrm>
          <a:prstGeom prst="rect">
            <a:avLst/>
          </a:prstGeom>
          <a:noFill/>
        </p:spPr>
        <p:txBody>
          <a:bodyPr wrap="square" lIns="0" tIns="0" rIns="0" bIns="0" rtlCol="0" anchor="ct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Antitumor Response (n = 45)</a:t>
            </a:r>
          </a:p>
        </p:txBody>
      </p:sp>
    </p:spTree>
    <p:extLst>
      <p:ext uri="{BB962C8B-B14F-4D97-AF65-F5344CB8AC3E}">
        <p14:creationId xmlns:p14="http://schemas.microsoft.com/office/powerpoint/2010/main" val="2686750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oup 32">
            <a:extLst>
              <a:ext uri="{FF2B5EF4-FFF2-40B4-BE49-F238E27FC236}">
                <a16:creationId xmlns:a16="http://schemas.microsoft.com/office/drawing/2014/main" id="{0B72300E-3482-7646-B649-66085A94079E}"/>
              </a:ext>
            </a:extLst>
          </p:cNvPr>
          <p:cNvGraphicFramePr>
            <a:graphicFrameLocks noGrp="1"/>
          </p:cNvGraphicFramePr>
          <p:nvPr>
            <p:extLst>
              <p:ext uri="{D42A27DB-BD31-4B8C-83A1-F6EECF244321}">
                <p14:modId xmlns:p14="http://schemas.microsoft.com/office/powerpoint/2010/main" val="1348076060"/>
              </p:ext>
            </p:extLst>
          </p:nvPr>
        </p:nvGraphicFramePr>
        <p:xfrm>
          <a:off x="6217995" y="1596810"/>
          <a:ext cx="5288205" cy="3474720"/>
        </p:xfrm>
        <a:graphic>
          <a:graphicData uri="http://schemas.openxmlformats.org/drawingml/2006/table">
            <a:tbl>
              <a:tblPr/>
              <a:tblGrid>
                <a:gridCol w="2197343">
                  <a:extLst>
                    <a:ext uri="{9D8B030D-6E8A-4147-A177-3AD203B41FA5}">
                      <a16:colId xmlns:a16="http://schemas.microsoft.com/office/drawing/2014/main" val="1046875922"/>
                    </a:ext>
                  </a:extLst>
                </a:gridCol>
                <a:gridCol w="1428079">
                  <a:extLst>
                    <a:ext uri="{9D8B030D-6E8A-4147-A177-3AD203B41FA5}">
                      <a16:colId xmlns:a16="http://schemas.microsoft.com/office/drawing/2014/main" val="1638926878"/>
                    </a:ext>
                  </a:extLst>
                </a:gridCol>
                <a:gridCol w="1662783">
                  <a:extLst>
                    <a:ext uri="{9D8B030D-6E8A-4147-A177-3AD203B41FA5}">
                      <a16:colId xmlns:a16="http://schemas.microsoft.com/office/drawing/2014/main" val="20002"/>
                    </a:ext>
                  </a:extLst>
                </a:gridCol>
              </a:tblGrid>
              <a:tr h="365760">
                <a:tc rowSpan="2">
                  <a:txBody>
                    <a:bodyPr/>
                    <a:lstStyle/>
                    <a:p>
                      <a:pPr>
                        <a:lnSpc>
                          <a:spcPct val="100000"/>
                        </a:lnSpc>
                      </a:pPr>
                      <a:r>
                        <a:rPr lang="en-US" sz="1800" b="1" dirty="0">
                          <a:solidFill>
                            <a:schemeClr val="tx1"/>
                          </a:solidFill>
                          <a:latin typeface="Calibri" panose="020F0502020204030204" pitchFamily="34" charset="0"/>
                        </a:rPr>
                        <a:t>AE, n (%)</a:t>
                      </a:r>
                      <a:endParaRPr lang="en-US" sz="1800" b="1" baseline="30000" dirty="0">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100000"/>
                        </a:lnSpc>
                      </a:pPr>
                      <a:r>
                        <a:rPr lang="en-US" sz="1800" b="1" dirty="0">
                          <a:solidFill>
                            <a:schemeClr val="tx1"/>
                          </a:solidFill>
                          <a:latin typeface="Calibri" panose="020F0502020204030204" pitchFamily="34" charset="0"/>
                        </a:rPr>
                        <a:t>All Patients (n = 54)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lnSpc>
                          <a:spcPct val="100000"/>
                        </a:lnSpc>
                      </a:pPr>
                      <a:endParaRPr lang="en-US" sz="1800" b="1">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46227587"/>
                  </a:ext>
                </a:extLst>
              </a:tr>
              <a:tr h="365760">
                <a:tc vMerge="1">
                  <a:txBody>
                    <a:bodyPr/>
                    <a:lstStyle/>
                    <a:p>
                      <a:pPr>
                        <a:lnSpc>
                          <a:spcPct val="100000"/>
                        </a:lnSpc>
                      </a:pPr>
                      <a:r>
                        <a:rPr lang="en-US" sz="1800" b="1">
                          <a:solidFill>
                            <a:schemeClr val="tx1"/>
                          </a:solidFill>
                          <a:latin typeface="Calibri" panose="020F0502020204030204" pitchFamily="34" charset="0"/>
                        </a:rPr>
                        <a:t>Adverse Event, n (%)</a:t>
                      </a:r>
                      <a:endParaRPr lang="en-US" sz="1800" b="1" baseline="30000">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latin typeface="Calibri" panose="020F0502020204030204" pitchFamily="34" charset="0"/>
                        </a:rPr>
                        <a:t>Any Grade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latin typeface="Calibri" panose="020F0502020204030204" pitchFamily="34" charset="0"/>
                        </a:rPr>
                        <a:t>Grade ≥3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a:lnSpc>
                          <a:spcPct val="100000"/>
                        </a:lnSpc>
                      </a:pPr>
                      <a:r>
                        <a:rPr lang="en-US" sz="1800" b="0" dirty="0">
                          <a:solidFill>
                            <a:schemeClr val="bg1"/>
                          </a:solidFill>
                          <a:latin typeface="Calibri" panose="020F0502020204030204" pitchFamily="34" charset="0"/>
                        </a:rPr>
                        <a:t>Anorexia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13 (28)</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1 (2)</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a:lnSpc>
                          <a:spcPct val="100000"/>
                        </a:lnSpc>
                      </a:pPr>
                      <a:r>
                        <a:rPr lang="en-US" sz="1800" b="0" dirty="0">
                          <a:solidFill>
                            <a:schemeClr val="bg1"/>
                          </a:solidFill>
                          <a:latin typeface="Calibri" panose="020F0502020204030204" pitchFamily="34" charset="0"/>
                        </a:rPr>
                        <a:t>Hypophosphatemia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12 (22)</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1 (2)</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a:lnSpc>
                          <a:spcPct val="100000"/>
                        </a:lnSpc>
                      </a:pPr>
                      <a:r>
                        <a:rPr lang="en-US" sz="1800" b="0" dirty="0">
                          <a:solidFill>
                            <a:schemeClr val="bg1"/>
                          </a:solidFill>
                          <a:latin typeface="Calibri" panose="020F0502020204030204" pitchFamily="34" charset="0"/>
                        </a:rPr>
                        <a:t>Dehydration</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10 (19)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2 (4)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a:lnSpc>
                          <a:spcPct val="100000"/>
                        </a:lnSpc>
                      </a:pPr>
                      <a:r>
                        <a:rPr lang="en-US" sz="1800" b="0" dirty="0">
                          <a:solidFill>
                            <a:schemeClr val="bg1"/>
                          </a:solidFill>
                          <a:latin typeface="Calibri" panose="020F0502020204030204" pitchFamily="34" charset="0"/>
                        </a:rPr>
                        <a:t>Weight loss</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10 (19)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0 (0)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a:lnSpc>
                          <a:spcPct val="100000"/>
                        </a:lnSpc>
                      </a:pPr>
                      <a:r>
                        <a:rPr lang="en-US" sz="1800" b="0" dirty="0">
                          <a:solidFill>
                            <a:schemeClr val="bg1"/>
                          </a:solidFill>
                          <a:latin typeface="Calibri" panose="020F0502020204030204" pitchFamily="34" charset="0"/>
                        </a:rPr>
                        <a:t>Leukopenia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10 (19)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5 (9)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9731941"/>
                  </a:ext>
                </a:extLst>
              </a:tr>
              <a:tr h="0">
                <a:tc>
                  <a:txBody>
                    <a:bodyPr/>
                    <a:lstStyle/>
                    <a:p>
                      <a:pPr>
                        <a:lnSpc>
                          <a:spcPct val="100000"/>
                        </a:lnSpc>
                      </a:pPr>
                      <a:r>
                        <a:rPr lang="en-US" sz="1800" b="0" dirty="0">
                          <a:solidFill>
                            <a:schemeClr val="bg1"/>
                          </a:solidFill>
                          <a:latin typeface="Calibri" panose="020F0502020204030204" pitchFamily="34" charset="0"/>
                        </a:rPr>
                        <a:t>Hypomagnesemia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9 (17)</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0 (0)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075268"/>
                  </a:ext>
                </a:extLst>
              </a:tr>
              <a:tr h="0">
                <a:tc>
                  <a:txBody>
                    <a:bodyPr/>
                    <a:lstStyle/>
                    <a:p>
                      <a:pPr>
                        <a:lnSpc>
                          <a:spcPct val="100000"/>
                        </a:lnSpc>
                      </a:pPr>
                      <a:r>
                        <a:rPr lang="en-US" sz="1800" b="0" dirty="0">
                          <a:solidFill>
                            <a:schemeClr val="bg1"/>
                          </a:solidFill>
                          <a:latin typeface="Calibri" panose="020F0502020204030204" pitchFamily="34" charset="0"/>
                        </a:rPr>
                        <a:t>Dyspnea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8 (15)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2 (4)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1488367"/>
                  </a:ext>
                </a:extLst>
              </a:tr>
              <a:tr h="0">
                <a:tc>
                  <a:txBody>
                    <a:bodyPr/>
                    <a:lstStyle/>
                    <a:p>
                      <a:pPr algn="l">
                        <a:lnSpc>
                          <a:spcPct val="100000"/>
                        </a:lnSpc>
                      </a:pPr>
                      <a:r>
                        <a:rPr lang="en-US" sz="1800" b="0" dirty="0">
                          <a:solidFill>
                            <a:schemeClr val="bg1"/>
                          </a:solidFill>
                          <a:latin typeface="Calibri" panose="020F0502020204030204" pitchFamily="34" charset="0"/>
                        </a:rPr>
                        <a:t>Pneumonia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7 (13)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5 (9)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5455969"/>
                  </a:ext>
                </a:extLst>
              </a:tr>
            </a:tbl>
          </a:graphicData>
        </a:graphic>
      </p:graphicFrame>
      <p:graphicFrame>
        <p:nvGraphicFramePr>
          <p:cNvPr id="14" name="Group 32">
            <a:extLst>
              <a:ext uri="{FF2B5EF4-FFF2-40B4-BE49-F238E27FC236}">
                <a16:creationId xmlns:a16="http://schemas.microsoft.com/office/drawing/2014/main" id="{F1D41B98-C392-7B48-AB69-4A016B45F870}"/>
              </a:ext>
            </a:extLst>
          </p:cNvPr>
          <p:cNvGraphicFramePr>
            <a:graphicFrameLocks noGrp="1"/>
          </p:cNvGraphicFramePr>
          <p:nvPr>
            <p:extLst>
              <p:ext uri="{D42A27DB-BD31-4B8C-83A1-F6EECF244321}">
                <p14:modId xmlns:p14="http://schemas.microsoft.com/office/powerpoint/2010/main" val="3657053710"/>
              </p:ext>
            </p:extLst>
          </p:nvPr>
        </p:nvGraphicFramePr>
        <p:xfrm>
          <a:off x="717550" y="1596810"/>
          <a:ext cx="5256456" cy="3474720"/>
        </p:xfrm>
        <a:graphic>
          <a:graphicData uri="http://schemas.openxmlformats.org/drawingml/2006/table">
            <a:tbl>
              <a:tblPr/>
              <a:tblGrid>
                <a:gridCol w="2214061">
                  <a:extLst>
                    <a:ext uri="{9D8B030D-6E8A-4147-A177-3AD203B41FA5}">
                      <a16:colId xmlns:a16="http://schemas.microsoft.com/office/drawing/2014/main" val="20000"/>
                    </a:ext>
                  </a:extLst>
                </a:gridCol>
                <a:gridCol w="1498271">
                  <a:extLst>
                    <a:ext uri="{9D8B030D-6E8A-4147-A177-3AD203B41FA5}">
                      <a16:colId xmlns:a16="http://schemas.microsoft.com/office/drawing/2014/main" val="20001"/>
                    </a:ext>
                  </a:extLst>
                </a:gridCol>
                <a:gridCol w="1544124">
                  <a:extLst>
                    <a:ext uri="{9D8B030D-6E8A-4147-A177-3AD203B41FA5}">
                      <a16:colId xmlns:a16="http://schemas.microsoft.com/office/drawing/2014/main" val="1895906497"/>
                    </a:ext>
                  </a:extLst>
                </a:gridCol>
              </a:tblGrid>
              <a:tr h="365760">
                <a:tc rowSpan="2">
                  <a:txBody>
                    <a:bodyPr/>
                    <a:lstStyle/>
                    <a:p>
                      <a:pPr>
                        <a:lnSpc>
                          <a:spcPct val="100000"/>
                        </a:lnSpc>
                      </a:pPr>
                      <a:r>
                        <a:rPr lang="en-US" sz="1800" b="1" dirty="0">
                          <a:solidFill>
                            <a:schemeClr val="tx1"/>
                          </a:solidFill>
                          <a:latin typeface="Calibri" panose="020F0502020204030204" pitchFamily="34" charset="0"/>
                        </a:rPr>
                        <a:t>AE, n (%)</a:t>
                      </a:r>
                      <a:endParaRPr lang="en-US" sz="1800" b="1" baseline="30000" dirty="0">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algn="ctr">
                        <a:lnSpc>
                          <a:spcPct val="100000"/>
                        </a:lnSpc>
                      </a:pPr>
                      <a:r>
                        <a:rPr lang="en-US" sz="1800" b="1" dirty="0">
                          <a:solidFill>
                            <a:schemeClr val="tx1"/>
                          </a:solidFill>
                          <a:latin typeface="Calibri" panose="020F0502020204030204" pitchFamily="34" charset="0"/>
                        </a:rPr>
                        <a:t>All Patients (n = 54)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lnSpc>
                          <a:spcPct val="100000"/>
                        </a:lnSpc>
                      </a:pPr>
                      <a:endParaRPr lang="en-US" sz="1800" b="1">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425126646"/>
                  </a:ext>
                </a:extLst>
              </a:tr>
              <a:tr h="365760">
                <a:tc vMerge="1">
                  <a:txBody>
                    <a:bodyPr/>
                    <a:lstStyle/>
                    <a:p>
                      <a:pPr>
                        <a:lnSpc>
                          <a:spcPct val="100000"/>
                        </a:lnSpc>
                      </a:pPr>
                      <a:r>
                        <a:rPr lang="en-US" sz="1800" b="1">
                          <a:solidFill>
                            <a:schemeClr val="tx1"/>
                          </a:solidFill>
                          <a:latin typeface="Calibri" panose="020F0502020204030204" pitchFamily="34" charset="0"/>
                        </a:rPr>
                        <a:t>Adverse Event, n (%)</a:t>
                      </a:r>
                      <a:endParaRPr lang="en-US" sz="1800" b="1" baseline="30000">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latin typeface="Calibri" panose="020F0502020204030204" pitchFamily="34" charset="0"/>
                        </a:rPr>
                        <a:t>Any Grade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800" b="1" dirty="0">
                          <a:solidFill>
                            <a:schemeClr val="tx1"/>
                          </a:solidFill>
                          <a:latin typeface="Calibri" panose="020F0502020204030204" pitchFamily="34" charset="0"/>
                        </a:rPr>
                        <a:t>Grade ≥3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a:lnSpc>
                          <a:spcPct val="100000"/>
                        </a:lnSpc>
                      </a:pPr>
                      <a:r>
                        <a:rPr lang="en-US" sz="1800" b="0" dirty="0">
                          <a:solidFill>
                            <a:schemeClr val="bg1"/>
                          </a:solidFill>
                          <a:latin typeface="Calibri" panose="020F0502020204030204" pitchFamily="34" charset="0"/>
                        </a:rPr>
                        <a:t>Nausea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43 (80)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4 (7)</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a:lnSpc>
                          <a:spcPct val="100000"/>
                        </a:lnSpc>
                      </a:pPr>
                      <a:r>
                        <a:rPr lang="en-US" sz="1800" b="0" dirty="0">
                          <a:solidFill>
                            <a:schemeClr val="bg1"/>
                          </a:solidFill>
                          <a:latin typeface="Calibri" panose="020F0502020204030204" pitchFamily="34" charset="0"/>
                        </a:rPr>
                        <a:t>Diarrhea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33 (61)</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4 (7)</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a:lnSpc>
                          <a:spcPct val="100000"/>
                        </a:lnSpc>
                      </a:pPr>
                      <a:r>
                        <a:rPr lang="en-US" sz="1800" b="0" dirty="0">
                          <a:solidFill>
                            <a:schemeClr val="bg1"/>
                          </a:solidFill>
                          <a:latin typeface="Calibri" panose="020F0502020204030204" pitchFamily="34" charset="0"/>
                        </a:rPr>
                        <a:t>Fatigue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25 (46)</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3 (6)</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a:lnSpc>
                          <a:spcPct val="100000"/>
                        </a:lnSpc>
                      </a:pPr>
                      <a:r>
                        <a:rPr lang="en-US" sz="1800" b="0" dirty="0">
                          <a:solidFill>
                            <a:schemeClr val="bg1"/>
                          </a:solidFill>
                          <a:latin typeface="Calibri" panose="020F0502020204030204" pitchFamily="34" charset="0"/>
                        </a:rPr>
                        <a:t>Alopecia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21 (39)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a:lnSpc>
                          <a:spcPct val="100000"/>
                        </a:lnSpc>
                      </a:pPr>
                      <a:r>
                        <a:rPr lang="en-US" sz="1800" b="0" dirty="0">
                          <a:solidFill>
                            <a:schemeClr val="bg1"/>
                          </a:solidFill>
                          <a:latin typeface="Calibri" panose="020F0502020204030204" pitchFamily="34" charset="0"/>
                        </a:rPr>
                        <a:t>Neutropenia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20 (37)</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15 (28)</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9731941"/>
                  </a:ext>
                </a:extLst>
              </a:tr>
              <a:tr h="0">
                <a:tc>
                  <a:txBody>
                    <a:bodyPr/>
                    <a:lstStyle/>
                    <a:p>
                      <a:pPr>
                        <a:lnSpc>
                          <a:spcPct val="100000"/>
                        </a:lnSpc>
                      </a:pPr>
                      <a:r>
                        <a:rPr lang="en-US" sz="1800" b="0" dirty="0">
                          <a:solidFill>
                            <a:schemeClr val="bg1"/>
                          </a:solidFill>
                          <a:latin typeface="Calibri" panose="020F0502020204030204" pitchFamily="34" charset="0"/>
                        </a:rPr>
                        <a:t>Vomiting</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19 (35)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2 (4)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075268"/>
                  </a:ext>
                </a:extLst>
              </a:tr>
              <a:tr h="0">
                <a:tc>
                  <a:txBody>
                    <a:bodyPr/>
                    <a:lstStyle/>
                    <a:p>
                      <a:pPr>
                        <a:lnSpc>
                          <a:spcPct val="100000"/>
                        </a:lnSpc>
                      </a:pPr>
                      <a:r>
                        <a:rPr lang="en-US" sz="1800" b="0" dirty="0">
                          <a:solidFill>
                            <a:schemeClr val="bg1"/>
                          </a:solidFill>
                          <a:latin typeface="Calibri" panose="020F0502020204030204" pitchFamily="34" charset="0"/>
                        </a:rPr>
                        <a:t>Anemia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17 (31)</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800" dirty="0">
                          <a:solidFill>
                            <a:schemeClr val="bg1"/>
                          </a:solidFill>
                          <a:latin typeface="Calibri" panose="020F0502020204030204" pitchFamily="34" charset="0"/>
                        </a:rPr>
                        <a:t>2 (4)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1488367"/>
                  </a:ext>
                </a:extLst>
              </a:tr>
              <a:tr h="0">
                <a:tc>
                  <a:txBody>
                    <a:bodyPr/>
                    <a:lstStyle/>
                    <a:p>
                      <a:pPr>
                        <a:lnSpc>
                          <a:spcPct val="100000"/>
                        </a:lnSpc>
                      </a:pPr>
                      <a:r>
                        <a:rPr lang="en-US" sz="1800" b="0" dirty="0">
                          <a:solidFill>
                            <a:schemeClr val="bg1"/>
                          </a:solidFill>
                          <a:latin typeface="Calibri" panose="020F0502020204030204" pitchFamily="34" charset="0"/>
                        </a:rPr>
                        <a:t>Constipation</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17 (31)</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800" dirty="0">
                          <a:solidFill>
                            <a:schemeClr val="bg1"/>
                          </a:solidFill>
                          <a:latin typeface="Calibri" panose="020F0502020204030204" pitchFamily="34" charset="0"/>
                        </a:rPr>
                        <a:t>0 (0)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5455969"/>
                  </a:ext>
                </a:extLst>
              </a:tr>
            </a:tbl>
          </a:graphicData>
        </a:graphic>
      </p:graphicFrame>
      <p:sp>
        <p:nvSpPr>
          <p:cNvPr id="6" name="Title 5">
            <a:extLst>
              <a:ext uri="{FF2B5EF4-FFF2-40B4-BE49-F238E27FC236}">
                <a16:creationId xmlns:a16="http://schemas.microsoft.com/office/drawing/2014/main" id="{F31D2B1F-DADF-474C-9D90-A3803BEAC31B}"/>
              </a:ext>
            </a:extLst>
          </p:cNvPr>
          <p:cNvSpPr>
            <a:spLocks noGrp="1"/>
          </p:cNvSpPr>
          <p:nvPr>
            <p:ph type="title"/>
          </p:nvPr>
        </p:nvSpPr>
        <p:spPr/>
        <p:txBody>
          <a:bodyPr/>
          <a:lstStyle/>
          <a:p>
            <a:r>
              <a:rPr lang="en-US" dirty="0"/>
              <a:t>IMMU 132-01: All-Cause AEs in NSCLC Cohort</a:t>
            </a:r>
          </a:p>
        </p:txBody>
      </p:sp>
      <p:sp>
        <p:nvSpPr>
          <p:cNvPr id="2" name="Content Placeholder 1">
            <a:extLst>
              <a:ext uri="{FF2B5EF4-FFF2-40B4-BE49-F238E27FC236}">
                <a16:creationId xmlns:a16="http://schemas.microsoft.com/office/drawing/2014/main" id="{77490A76-742F-3C47-BCDD-13EC1F23F7E2}"/>
              </a:ext>
            </a:extLst>
          </p:cNvPr>
          <p:cNvSpPr>
            <a:spLocks noGrp="1"/>
          </p:cNvSpPr>
          <p:nvPr>
            <p:ph sz="half" idx="1"/>
          </p:nvPr>
        </p:nvSpPr>
        <p:spPr>
          <a:xfrm>
            <a:off x="601819" y="5104420"/>
            <a:ext cx="5372183" cy="1085048"/>
          </a:xfrm>
        </p:spPr>
        <p:txBody>
          <a:bodyPr/>
          <a:lstStyle/>
          <a:p>
            <a:pPr>
              <a:lnSpc>
                <a:spcPct val="100000"/>
              </a:lnSpc>
              <a:spcBef>
                <a:spcPct val="50000"/>
              </a:spcBef>
              <a:spcAft>
                <a:spcPct val="0"/>
              </a:spcAft>
              <a:buClrTx/>
            </a:pPr>
            <a:r>
              <a:rPr lang="en-US" sz="2400" dirty="0"/>
              <a:t>Febrile neutropenia: n = 2 (4%)</a:t>
            </a:r>
          </a:p>
          <a:p>
            <a:pPr>
              <a:lnSpc>
                <a:spcPct val="100000"/>
              </a:lnSpc>
              <a:spcBef>
                <a:spcPct val="50000"/>
              </a:spcBef>
              <a:spcAft>
                <a:spcPct val="0"/>
              </a:spcAft>
              <a:buClrTx/>
            </a:pPr>
            <a:r>
              <a:rPr lang="en-US" sz="2400" dirty="0"/>
              <a:t>AE led to discontinuation: n = 2 (4%)</a:t>
            </a:r>
          </a:p>
        </p:txBody>
      </p:sp>
      <p:sp>
        <p:nvSpPr>
          <p:cNvPr id="3" name="Content Placeholder 2">
            <a:extLst>
              <a:ext uri="{FF2B5EF4-FFF2-40B4-BE49-F238E27FC236}">
                <a16:creationId xmlns:a16="http://schemas.microsoft.com/office/drawing/2014/main" id="{5A046BF1-C372-A741-9F40-A3B8E776A138}"/>
              </a:ext>
            </a:extLst>
          </p:cNvPr>
          <p:cNvSpPr>
            <a:spLocks noGrp="1"/>
          </p:cNvSpPr>
          <p:nvPr>
            <p:ph sz="half" idx="2"/>
          </p:nvPr>
        </p:nvSpPr>
        <p:spPr>
          <a:xfrm>
            <a:off x="6217991" y="5104420"/>
            <a:ext cx="5406827" cy="1085772"/>
          </a:xfrm>
        </p:spPr>
        <p:txBody>
          <a:bodyPr/>
          <a:lstStyle/>
          <a:p>
            <a:pPr>
              <a:lnSpc>
                <a:spcPct val="100000"/>
              </a:lnSpc>
              <a:spcBef>
                <a:spcPct val="50000"/>
              </a:spcBef>
              <a:spcAft>
                <a:spcPct val="0"/>
              </a:spcAft>
              <a:buClrTx/>
            </a:pPr>
            <a:r>
              <a:rPr lang="en-US" sz="2400" dirty="0"/>
              <a:t>AE led to dose reduction: n = 23 (43%)</a:t>
            </a:r>
          </a:p>
          <a:p>
            <a:pPr lvl="1">
              <a:lnSpc>
                <a:spcPct val="100000"/>
              </a:lnSpc>
              <a:spcBef>
                <a:spcPct val="50000"/>
              </a:spcBef>
              <a:spcAft>
                <a:spcPct val="0"/>
              </a:spcAft>
              <a:buClrTx/>
            </a:pPr>
            <a:r>
              <a:rPr lang="en-US" sz="2200" dirty="0"/>
              <a:t>Mostly due to neutropenia</a:t>
            </a:r>
          </a:p>
          <a:p>
            <a:endParaRPr lang="en-US" sz="2400" dirty="0"/>
          </a:p>
        </p:txBody>
      </p:sp>
      <p:sp>
        <p:nvSpPr>
          <p:cNvPr id="21" name="Text Box 15">
            <a:extLst>
              <a:ext uri="{FF2B5EF4-FFF2-40B4-BE49-F238E27FC236}">
                <a16:creationId xmlns:a16="http://schemas.microsoft.com/office/drawing/2014/main" id="{8979B16C-355A-488E-B506-4FC503B420E7}"/>
              </a:ext>
            </a:extLst>
          </p:cNvPr>
          <p:cNvSpPr txBox="1">
            <a:spLocks noChangeArrowheads="1"/>
          </p:cNvSpPr>
          <p:nvPr/>
        </p:nvSpPr>
        <p:spPr bwMode="auto">
          <a:xfrm>
            <a:off x="412750" y="6369181"/>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Heist. JCO. 2017;35:2790.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22657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1141055"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Global, multicenter, randomized, open-label phase III trial (data cutoff: Nov 29, 2023)</a:t>
            </a:r>
            <a:endParaRPr kumimoji="0" lang="en-US" sz="2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70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ORR, DoR, DCR by inv per RECIST v1.1, safety, QoL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EVOKE-01: Sacituzumab Govitecan vs Docetaxel in </a:t>
            </a:r>
            <a:br>
              <a:rPr lang="en-US" altLang="en-US" dirty="0"/>
            </a:br>
            <a:r>
              <a:rPr lang="en-US" altLang="en-US" dirty="0"/>
              <a:t>Previously Treated Advanced NSCLC</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ASCO 2024. Abstr LBA8500. Paz-Ares. JCO. 2024;[Epub]. </a:t>
            </a:r>
          </a:p>
        </p:txBody>
      </p:sp>
      <p:sp>
        <p:nvSpPr>
          <p:cNvPr id="4" name="Text Box 45">
            <a:extLst>
              <a:ext uri="{FF2B5EF4-FFF2-40B4-BE49-F238E27FC236}">
                <a16:creationId xmlns:a16="http://schemas.microsoft.com/office/drawing/2014/main" id="{9BBDB52D-8C5A-0E8B-2F47-41059E33D6E3}"/>
              </a:ext>
            </a:extLst>
          </p:cNvPr>
          <p:cNvSpPr txBox="1">
            <a:spLocks noChangeArrowheads="1"/>
          </p:cNvSpPr>
          <p:nvPr/>
        </p:nvSpPr>
        <p:spPr bwMode="auto">
          <a:xfrm>
            <a:off x="255792" y="2663900"/>
            <a:ext cx="3794807"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stage IV NSCLC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radiographic PD after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platinum-based CT and anti–PD-1/</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regimen; ≥1 approved targeted tx for AGAs; testing for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ALK, </a:t>
            </a:r>
            <a:b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PD-L1 required, testing for other AGAs recommended; ECOG PS 0/1;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active CNS metastases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603)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ectangle 49">
            <a:extLst>
              <a:ext uri="{FF2B5EF4-FFF2-40B4-BE49-F238E27FC236}">
                <a16:creationId xmlns:a16="http://schemas.microsoft.com/office/drawing/2014/main" id="{9EC9BFAE-2FA6-B9C1-B492-BE2836160691}"/>
              </a:ext>
            </a:extLst>
          </p:cNvPr>
          <p:cNvSpPr>
            <a:spLocks noChangeArrowheads="1"/>
          </p:cNvSpPr>
          <p:nvPr/>
        </p:nvSpPr>
        <p:spPr bwMode="auto">
          <a:xfrm>
            <a:off x="4634251" y="2772940"/>
            <a:ext cx="4339959"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Govitecan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 mg/kg IV on Day 1, 8 of 21-day cycle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299)</a:t>
            </a:r>
          </a:p>
        </p:txBody>
      </p:sp>
      <p:sp>
        <p:nvSpPr>
          <p:cNvPr id="6" name="Rectangle 50">
            <a:extLst>
              <a:ext uri="{FF2B5EF4-FFF2-40B4-BE49-F238E27FC236}">
                <a16:creationId xmlns:a16="http://schemas.microsoft.com/office/drawing/2014/main" id="{FE27D2A1-60E8-7069-F891-4A0B8824A0A3}"/>
              </a:ext>
            </a:extLst>
          </p:cNvPr>
          <p:cNvSpPr>
            <a:spLocks noChangeArrowheads="1"/>
          </p:cNvSpPr>
          <p:nvPr/>
        </p:nvSpPr>
        <p:spPr bwMode="auto">
          <a:xfrm>
            <a:off x="4634251" y="3903614"/>
            <a:ext cx="4339959"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Docetaxel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on Day 1 of 21-day cycle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304)</a:t>
            </a:r>
          </a:p>
        </p:txBody>
      </p:sp>
      <p:sp>
        <p:nvSpPr>
          <p:cNvPr id="7" name="Text Box 45">
            <a:extLst>
              <a:ext uri="{FF2B5EF4-FFF2-40B4-BE49-F238E27FC236}">
                <a16:creationId xmlns:a16="http://schemas.microsoft.com/office/drawing/2014/main" id="{0BFF0A82-F2F8-CF18-FA34-465C3C9CC9CF}"/>
              </a:ext>
            </a:extLst>
          </p:cNvPr>
          <p:cNvSpPr txBox="1">
            <a:spLocks noChangeArrowheads="1"/>
          </p:cNvSpPr>
          <p:nvPr/>
        </p:nvSpPr>
        <p:spPr bwMode="auto">
          <a:xfrm>
            <a:off x="9499600" y="3495385"/>
            <a:ext cx="24366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Tx continued until PD or unacceptable toxicity</a:t>
            </a: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1">
            <a:extLst>
              <a:ext uri="{FF2B5EF4-FFF2-40B4-BE49-F238E27FC236}">
                <a16:creationId xmlns:a16="http://schemas.microsoft.com/office/drawing/2014/main" id="{C3150B57-0D4B-5F7C-0284-169056B95AB3}"/>
              </a:ext>
            </a:extLst>
          </p:cNvPr>
          <p:cNvSpPr txBox="1">
            <a:spLocks noChangeArrowheads="1"/>
          </p:cNvSpPr>
          <p:nvPr/>
        </p:nvSpPr>
        <p:spPr bwMode="auto">
          <a:xfrm>
            <a:off x="1405046" y="2032607"/>
            <a:ext cx="59837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histology (sq vs nonsq), response to last anti–PD-1/PD-L1 regimen (PD/SD vs CR/PR), receipt of prior targeted therapy for AGA (yes vs no)</a:t>
            </a:r>
          </a:p>
        </p:txBody>
      </p:sp>
      <p:cxnSp>
        <p:nvCxnSpPr>
          <p:cNvPr id="9" name="Straight Arrow Connector 10">
            <a:extLst>
              <a:ext uri="{FF2B5EF4-FFF2-40B4-BE49-F238E27FC236}">
                <a16:creationId xmlns:a16="http://schemas.microsoft.com/office/drawing/2014/main" id="{853243CA-E1EC-23D9-963A-CB400C6C0FFE}"/>
              </a:ext>
            </a:extLst>
          </p:cNvPr>
          <p:cNvCxnSpPr>
            <a:cxnSpLocks noChangeShapeType="1"/>
          </p:cNvCxnSpPr>
          <p:nvPr/>
        </p:nvCxnSpPr>
        <p:spPr bwMode="auto">
          <a:xfrm>
            <a:off x="4180246" y="2650969"/>
            <a:ext cx="0" cy="548640"/>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cxnSp>
        <p:nvCxnSpPr>
          <p:cNvPr id="11" name="Straight Arrow Connector 10">
            <a:extLst>
              <a:ext uri="{FF2B5EF4-FFF2-40B4-BE49-F238E27FC236}">
                <a16:creationId xmlns:a16="http://schemas.microsoft.com/office/drawing/2014/main" id="{AE78F38E-5171-E69C-37A2-923C1387FF20}"/>
              </a:ext>
            </a:extLst>
          </p:cNvPr>
          <p:cNvCxnSpPr>
            <a:cxnSpLocks/>
          </p:cNvCxnSpPr>
          <p:nvPr/>
        </p:nvCxnSpPr>
        <p:spPr bwMode="auto">
          <a:xfrm flipV="1">
            <a:off x="3990849" y="3364842"/>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08A0CE37-CE4C-16AC-1EB2-4ACC1B039708}"/>
              </a:ext>
            </a:extLst>
          </p:cNvPr>
          <p:cNvCxnSpPr>
            <a:cxnSpLocks/>
          </p:cNvCxnSpPr>
          <p:nvPr/>
        </p:nvCxnSpPr>
        <p:spPr bwMode="auto">
          <a:xfrm>
            <a:off x="3990237" y="4102689"/>
            <a:ext cx="494077" cy="276818"/>
          </a:xfrm>
          <a:prstGeom prst="straightConnector1">
            <a:avLst/>
          </a:prstGeom>
          <a:noFill/>
          <a:ln w="28575" cap="flat" cmpd="sng" algn="ctr">
            <a:solidFill>
              <a:schemeClr val="bg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id="{D1145249-43FB-FAEF-FC8C-3444167680FA}"/>
              </a:ext>
            </a:extLst>
          </p:cNvPr>
          <p:cNvCxnSpPr/>
          <p:nvPr/>
        </p:nvCxnSpPr>
        <p:spPr bwMode="auto">
          <a:xfrm>
            <a:off x="8974210" y="3818551"/>
            <a:ext cx="574158"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99AC78AA-0E96-B55A-2558-E63E61A96A6F}"/>
              </a:ext>
            </a:extLst>
          </p:cNvPr>
          <p:cNvSpPr txBox="1"/>
          <p:nvPr/>
        </p:nvSpPr>
        <p:spPr bwMode="auto">
          <a:xfrm>
            <a:off x="9156784" y="4572608"/>
            <a:ext cx="28249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follow-up: 12.7 mo (range: 6.0-24.0)</a:t>
            </a:r>
          </a:p>
        </p:txBody>
      </p:sp>
    </p:spTree>
    <p:extLst>
      <p:ext uri="{BB962C8B-B14F-4D97-AF65-F5344CB8AC3E}">
        <p14:creationId xmlns:p14="http://schemas.microsoft.com/office/powerpoint/2010/main" val="2227310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32F1E-D50F-1C5E-FD70-5B2B97E673B4}"/>
              </a:ext>
            </a:extLst>
          </p:cNvPr>
          <p:cNvSpPr>
            <a:spLocks noGrp="1"/>
          </p:cNvSpPr>
          <p:nvPr>
            <p:ph type="title"/>
          </p:nvPr>
        </p:nvSpPr>
        <p:spPr/>
        <p:txBody>
          <a:bodyPr/>
          <a:lstStyle/>
          <a:p>
            <a:r>
              <a:rPr lang="en-US" dirty="0"/>
              <a:t>EVOKE-01: PFS in ITT </a:t>
            </a:r>
          </a:p>
        </p:txBody>
      </p:sp>
      <p:graphicFrame>
        <p:nvGraphicFramePr>
          <p:cNvPr id="3" name="Group 3">
            <a:extLst>
              <a:ext uri="{FF2B5EF4-FFF2-40B4-BE49-F238E27FC236}">
                <a16:creationId xmlns:a16="http://schemas.microsoft.com/office/drawing/2014/main" id="{45BE10F1-A854-55B5-8B0A-5C3FF656FD77}"/>
              </a:ext>
            </a:extLst>
          </p:cNvPr>
          <p:cNvGraphicFramePr>
            <a:graphicFrameLocks/>
          </p:cNvGraphicFramePr>
          <p:nvPr>
            <p:extLst>
              <p:ext uri="{D42A27DB-BD31-4B8C-83A1-F6EECF244321}">
                <p14:modId xmlns:p14="http://schemas.microsoft.com/office/powerpoint/2010/main" val="3540796342"/>
              </p:ext>
            </p:extLst>
          </p:nvPr>
        </p:nvGraphicFramePr>
        <p:xfrm>
          <a:off x="5597585" y="1603375"/>
          <a:ext cx="5884618" cy="1618618"/>
        </p:xfrm>
        <a:graphic>
          <a:graphicData uri="http://schemas.openxmlformats.org/drawingml/2006/table">
            <a:tbl>
              <a:tblPr/>
              <a:tblGrid>
                <a:gridCol w="2425453">
                  <a:extLst>
                    <a:ext uri="{9D8B030D-6E8A-4147-A177-3AD203B41FA5}">
                      <a16:colId xmlns:a16="http://schemas.microsoft.com/office/drawing/2014/main" val="20000"/>
                    </a:ext>
                  </a:extLst>
                </a:gridCol>
                <a:gridCol w="1763255">
                  <a:extLst>
                    <a:ext uri="{9D8B030D-6E8A-4147-A177-3AD203B41FA5}">
                      <a16:colId xmlns:a16="http://schemas.microsoft.com/office/drawing/2014/main" val="20001"/>
                    </a:ext>
                  </a:extLst>
                </a:gridCol>
                <a:gridCol w="1695910">
                  <a:extLst>
                    <a:ext uri="{9D8B030D-6E8A-4147-A177-3AD203B41FA5}">
                      <a16:colId xmlns:a16="http://schemas.microsoft.com/office/drawing/2014/main" val="20002"/>
                    </a:ext>
                  </a:extLst>
                </a:gridCol>
              </a:tblGrid>
              <a:tr h="4415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56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(3.0-4.4)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(3.1-4.2)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56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0.92 (0.77-1.11)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68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of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3428573"/>
                  </a:ext>
                </a:extLst>
              </a:tr>
            </a:tbl>
          </a:graphicData>
        </a:graphic>
      </p:graphicFrame>
      <p:sp>
        <p:nvSpPr>
          <p:cNvPr id="6" name="TextBox 5">
            <a:extLst>
              <a:ext uri="{FF2B5EF4-FFF2-40B4-BE49-F238E27FC236}">
                <a16:creationId xmlns:a16="http://schemas.microsoft.com/office/drawing/2014/main" id="{37CEA43D-7681-A3DB-99C4-D14B59B7C725}"/>
              </a:ext>
            </a:extLst>
          </p:cNvPr>
          <p:cNvSpPr txBox="1"/>
          <p:nvPr/>
        </p:nvSpPr>
        <p:spPr bwMode="auto">
          <a:xfrm>
            <a:off x="245190" y="5219136"/>
            <a:ext cx="13011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a:ea typeface="+mn-ea"/>
                <a:cs typeface="+mn-cs"/>
              </a:rPr>
              <a:t>SG</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a:ea typeface="+mn-ea"/>
                <a:cs typeface="+mn-cs"/>
              </a:rPr>
              <a:t>Docetaxel</a:t>
            </a:r>
          </a:p>
        </p:txBody>
      </p:sp>
      <p:sp>
        <p:nvSpPr>
          <p:cNvPr id="7" name="TextBox 6">
            <a:extLst>
              <a:ext uri="{FF2B5EF4-FFF2-40B4-BE49-F238E27FC236}">
                <a16:creationId xmlns:a16="http://schemas.microsoft.com/office/drawing/2014/main" id="{4A211777-B925-511F-152B-3B522753C5EA}"/>
              </a:ext>
            </a:extLst>
          </p:cNvPr>
          <p:cNvSpPr txBox="1"/>
          <p:nvPr/>
        </p:nvSpPr>
        <p:spPr bwMode="auto">
          <a:xfrm rot="16200000">
            <a:off x="654978" y="3231284"/>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8" name="TextBox 7">
            <a:extLst>
              <a:ext uri="{FF2B5EF4-FFF2-40B4-BE49-F238E27FC236}">
                <a16:creationId xmlns:a16="http://schemas.microsoft.com/office/drawing/2014/main" id="{A17CA450-48D4-5326-CBEE-9651D401D889}"/>
              </a:ext>
            </a:extLst>
          </p:cNvPr>
          <p:cNvSpPr txBox="1"/>
          <p:nvPr/>
        </p:nvSpPr>
        <p:spPr bwMode="auto">
          <a:xfrm>
            <a:off x="4702040" y="5316440"/>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9" name="Group 8">
            <a:extLst>
              <a:ext uri="{FF2B5EF4-FFF2-40B4-BE49-F238E27FC236}">
                <a16:creationId xmlns:a16="http://schemas.microsoft.com/office/drawing/2014/main" id="{43E777A9-5343-4AB9-42D1-AEE48269BE3D}"/>
              </a:ext>
            </a:extLst>
          </p:cNvPr>
          <p:cNvGrpSpPr/>
          <p:nvPr/>
        </p:nvGrpSpPr>
        <p:grpSpPr>
          <a:xfrm>
            <a:off x="1097663" y="1612764"/>
            <a:ext cx="535724" cy="3606372"/>
            <a:chOff x="1097663" y="1778272"/>
            <a:chExt cx="535724" cy="3606372"/>
          </a:xfrm>
        </p:grpSpPr>
        <p:sp>
          <p:nvSpPr>
            <p:cNvPr id="519" name="TextBox 518">
              <a:extLst>
                <a:ext uri="{FF2B5EF4-FFF2-40B4-BE49-F238E27FC236}">
                  <a16:creationId xmlns:a16="http://schemas.microsoft.com/office/drawing/2014/main" id="{79356ED8-F993-A8F1-D29B-7F86D1C7981F}"/>
                </a:ext>
              </a:extLst>
            </p:cNvPr>
            <p:cNvSpPr txBox="1"/>
            <p:nvPr/>
          </p:nvSpPr>
          <p:spPr bwMode="auto">
            <a:xfrm>
              <a:off x="1097663" y="177827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20" name="TextBox 519">
              <a:extLst>
                <a:ext uri="{FF2B5EF4-FFF2-40B4-BE49-F238E27FC236}">
                  <a16:creationId xmlns:a16="http://schemas.microsoft.com/office/drawing/2014/main" id="{013EE6B3-B318-BF83-7379-08CE049FB817}"/>
                </a:ext>
              </a:extLst>
            </p:cNvPr>
            <p:cNvSpPr txBox="1"/>
            <p:nvPr/>
          </p:nvSpPr>
          <p:spPr bwMode="auto">
            <a:xfrm>
              <a:off x="1214683" y="2426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21" name="TextBox 520">
              <a:extLst>
                <a:ext uri="{FF2B5EF4-FFF2-40B4-BE49-F238E27FC236}">
                  <a16:creationId xmlns:a16="http://schemas.microsoft.com/office/drawing/2014/main" id="{25655CE5-DB5B-9451-D7E8-257179CED782}"/>
                </a:ext>
              </a:extLst>
            </p:cNvPr>
            <p:cNvSpPr txBox="1"/>
            <p:nvPr/>
          </p:nvSpPr>
          <p:spPr bwMode="auto">
            <a:xfrm>
              <a:off x="1214683" y="30752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22" name="TextBox 521">
              <a:extLst>
                <a:ext uri="{FF2B5EF4-FFF2-40B4-BE49-F238E27FC236}">
                  <a16:creationId xmlns:a16="http://schemas.microsoft.com/office/drawing/2014/main" id="{8B4690C1-705B-72A8-AF46-A63ED1066696}"/>
                </a:ext>
              </a:extLst>
            </p:cNvPr>
            <p:cNvSpPr txBox="1"/>
            <p:nvPr/>
          </p:nvSpPr>
          <p:spPr bwMode="auto">
            <a:xfrm>
              <a:off x="1214683" y="37237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23" name="TextBox 522">
              <a:extLst>
                <a:ext uri="{FF2B5EF4-FFF2-40B4-BE49-F238E27FC236}">
                  <a16:creationId xmlns:a16="http://schemas.microsoft.com/office/drawing/2014/main" id="{BADA8804-C21C-C129-88A6-931D53F3E768}"/>
                </a:ext>
              </a:extLst>
            </p:cNvPr>
            <p:cNvSpPr txBox="1"/>
            <p:nvPr/>
          </p:nvSpPr>
          <p:spPr bwMode="auto">
            <a:xfrm>
              <a:off x="1214683" y="4366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24" name="TextBox 523">
              <a:extLst>
                <a:ext uri="{FF2B5EF4-FFF2-40B4-BE49-F238E27FC236}">
                  <a16:creationId xmlns:a16="http://schemas.microsoft.com/office/drawing/2014/main" id="{4DBE7390-5900-78D0-C66D-CF3E2B17949C}"/>
                </a:ext>
              </a:extLst>
            </p:cNvPr>
            <p:cNvSpPr txBox="1"/>
            <p:nvPr/>
          </p:nvSpPr>
          <p:spPr bwMode="auto">
            <a:xfrm>
              <a:off x="1331702" y="50153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0" name="Group 9">
            <a:extLst>
              <a:ext uri="{FF2B5EF4-FFF2-40B4-BE49-F238E27FC236}">
                <a16:creationId xmlns:a16="http://schemas.microsoft.com/office/drawing/2014/main" id="{EE9006B4-9E9A-D4A5-C4E0-9F96B0887E02}"/>
              </a:ext>
            </a:extLst>
          </p:cNvPr>
          <p:cNvGrpSpPr/>
          <p:nvPr/>
        </p:nvGrpSpPr>
        <p:grpSpPr>
          <a:xfrm>
            <a:off x="1546377" y="5045228"/>
            <a:ext cx="6890429" cy="369332"/>
            <a:chOff x="1546377" y="5210736"/>
            <a:chExt cx="6890429" cy="369332"/>
          </a:xfrm>
        </p:grpSpPr>
        <p:sp>
          <p:nvSpPr>
            <p:cNvPr id="508" name="TextBox 507">
              <a:extLst>
                <a:ext uri="{FF2B5EF4-FFF2-40B4-BE49-F238E27FC236}">
                  <a16:creationId xmlns:a16="http://schemas.microsoft.com/office/drawing/2014/main" id="{BDCBDADC-B8DA-E9BC-9CD6-689D1131C784}"/>
                </a:ext>
              </a:extLst>
            </p:cNvPr>
            <p:cNvSpPr txBox="1"/>
            <p:nvPr/>
          </p:nvSpPr>
          <p:spPr bwMode="auto">
            <a:xfrm>
              <a:off x="154637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09" name="TextBox 508">
              <a:extLst>
                <a:ext uri="{FF2B5EF4-FFF2-40B4-BE49-F238E27FC236}">
                  <a16:creationId xmlns:a16="http://schemas.microsoft.com/office/drawing/2014/main" id="{D106FE7D-6079-1589-943F-B2195B8E08CA}"/>
                </a:ext>
              </a:extLst>
            </p:cNvPr>
            <p:cNvSpPr txBox="1"/>
            <p:nvPr/>
          </p:nvSpPr>
          <p:spPr bwMode="auto">
            <a:xfrm>
              <a:off x="220261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510" name="TextBox 509">
              <a:extLst>
                <a:ext uri="{FF2B5EF4-FFF2-40B4-BE49-F238E27FC236}">
                  <a16:creationId xmlns:a16="http://schemas.microsoft.com/office/drawing/2014/main" id="{7522E504-36F4-D3AC-2150-932A712284F5}"/>
                </a:ext>
              </a:extLst>
            </p:cNvPr>
            <p:cNvSpPr txBox="1"/>
            <p:nvPr/>
          </p:nvSpPr>
          <p:spPr bwMode="auto">
            <a:xfrm>
              <a:off x="285885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511" name="TextBox 510">
              <a:extLst>
                <a:ext uri="{FF2B5EF4-FFF2-40B4-BE49-F238E27FC236}">
                  <a16:creationId xmlns:a16="http://schemas.microsoft.com/office/drawing/2014/main" id="{ED364710-56E9-511F-2E92-CFC69523EB2D}"/>
                </a:ext>
              </a:extLst>
            </p:cNvPr>
            <p:cNvSpPr txBox="1"/>
            <p:nvPr/>
          </p:nvSpPr>
          <p:spPr bwMode="auto">
            <a:xfrm>
              <a:off x="351509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12" name="TextBox 511">
              <a:extLst>
                <a:ext uri="{FF2B5EF4-FFF2-40B4-BE49-F238E27FC236}">
                  <a16:creationId xmlns:a16="http://schemas.microsoft.com/office/drawing/2014/main" id="{003147DD-9717-A334-CA9E-B0F3286ECDA2}"/>
                </a:ext>
              </a:extLst>
            </p:cNvPr>
            <p:cNvSpPr txBox="1"/>
            <p:nvPr/>
          </p:nvSpPr>
          <p:spPr bwMode="auto">
            <a:xfrm>
              <a:off x="4156844"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513" name="TextBox 512">
              <a:extLst>
                <a:ext uri="{FF2B5EF4-FFF2-40B4-BE49-F238E27FC236}">
                  <a16:creationId xmlns:a16="http://schemas.microsoft.com/office/drawing/2014/main" id="{13B42E21-B888-64AD-E533-4E8321B62874}"/>
                </a:ext>
              </a:extLst>
            </p:cNvPr>
            <p:cNvSpPr txBox="1"/>
            <p:nvPr/>
          </p:nvSpPr>
          <p:spPr bwMode="auto">
            <a:xfrm>
              <a:off x="475457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14" name="TextBox 513">
              <a:extLst>
                <a:ext uri="{FF2B5EF4-FFF2-40B4-BE49-F238E27FC236}">
                  <a16:creationId xmlns:a16="http://schemas.microsoft.com/office/drawing/2014/main" id="{B147351C-6287-1AE4-EEA3-6168238CFD14}"/>
                </a:ext>
              </a:extLst>
            </p:cNvPr>
            <p:cNvSpPr txBox="1"/>
            <p:nvPr/>
          </p:nvSpPr>
          <p:spPr bwMode="auto">
            <a:xfrm>
              <a:off x="541081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515" name="TextBox 514">
              <a:extLst>
                <a:ext uri="{FF2B5EF4-FFF2-40B4-BE49-F238E27FC236}">
                  <a16:creationId xmlns:a16="http://schemas.microsoft.com/office/drawing/2014/main" id="{A6D9E034-1A4E-2025-00DA-54C6535243B6}"/>
                </a:ext>
              </a:extLst>
            </p:cNvPr>
            <p:cNvSpPr txBox="1"/>
            <p:nvPr/>
          </p:nvSpPr>
          <p:spPr bwMode="auto">
            <a:xfrm>
              <a:off x="606705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516" name="TextBox 515">
              <a:extLst>
                <a:ext uri="{FF2B5EF4-FFF2-40B4-BE49-F238E27FC236}">
                  <a16:creationId xmlns:a16="http://schemas.microsoft.com/office/drawing/2014/main" id="{D39A3B16-4BC7-30F7-607A-F9A68D9F8504}"/>
                </a:ext>
              </a:extLst>
            </p:cNvPr>
            <p:cNvSpPr txBox="1"/>
            <p:nvPr/>
          </p:nvSpPr>
          <p:spPr bwMode="auto">
            <a:xfrm>
              <a:off x="670562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517" name="TextBox 516">
              <a:extLst>
                <a:ext uri="{FF2B5EF4-FFF2-40B4-BE49-F238E27FC236}">
                  <a16:creationId xmlns:a16="http://schemas.microsoft.com/office/drawing/2014/main" id="{C9261D73-155F-AEAF-9C3C-D7823F2CD396}"/>
                </a:ext>
              </a:extLst>
            </p:cNvPr>
            <p:cNvSpPr txBox="1"/>
            <p:nvPr/>
          </p:nvSpPr>
          <p:spPr bwMode="auto">
            <a:xfrm>
              <a:off x="736186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18" name="TextBox 517">
              <a:extLst>
                <a:ext uri="{FF2B5EF4-FFF2-40B4-BE49-F238E27FC236}">
                  <a16:creationId xmlns:a16="http://schemas.microsoft.com/office/drawing/2014/main" id="{EC5D6991-D600-C93A-19F7-19D19A655CBC}"/>
                </a:ext>
              </a:extLst>
            </p:cNvPr>
            <p:cNvSpPr txBox="1"/>
            <p:nvPr/>
          </p:nvSpPr>
          <p:spPr bwMode="auto">
            <a:xfrm>
              <a:off x="801810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grpSp>
        <p:nvGrpSpPr>
          <p:cNvPr id="11" name="Group 10">
            <a:extLst>
              <a:ext uri="{FF2B5EF4-FFF2-40B4-BE49-F238E27FC236}">
                <a16:creationId xmlns:a16="http://schemas.microsoft.com/office/drawing/2014/main" id="{3C2C798E-E605-4230-7D9C-E63A75EAC916}"/>
              </a:ext>
            </a:extLst>
          </p:cNvPr>
          <p:cNvGrpSpPr/>
          <p:nvPr/>
        </p:nvGrpSpPr>
        <p:grpSpPr>
          <a:xfrm>
            <a:off x="1448593" y="5711579"/>
            <a:ext cx="6923293" cy="584775"/>
            <a:chOff x="1448593" y="5210736"/>
            <a:chExt cx="6923293" cy="584775"/>
          </a:xfrm>
        </p:grpSpPr>
        <p:sp>
          <p:nvSpPr>
            <p:cNvPr id="497" name="TextBox 496">
              <a:extLst>
                <a:ext uri="{FF2B5EF4-FFF2-40B4-BE49-F238E27FC236}">
                  <a16:creationId xmlns:a16="http://schemas.microsoft.com/office/drawing/2014/main" id="{372F6B3D-21CC-60F3-E483-81F67D775530}"/>
                </a:ext>
              </a:extLst>
            </p:cNvPr>
            <p:cNvSpPr txBox="1"/>
            <p:nvPr/>
          </p:nvSpPr>
          <p:spPr bwMode="auto">
            <a:xfrm>
              <a:off x="1448593" y="5210736"/>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304</a:t>
              </a:r>
            </a:p>
          </p:txBody>
        </p:sp>
        <p:sp>
          <p:nvSpPr>
            <p:cNvPr id="498" name="TextBox 497">
              <a:extLst>
                <a:ext uri="{FF2B5EF4-FFF2-40B4-BE49-F238E27FC236}">
                  <a16:creationId xmlns:a16="http://schemas.microsoft.com/office/drawing/2014/main" id="{53BFAB3D-A2D2-9D99-FFB0-DEB14B604B6A}"/>
                </a:ext>
              </a:extLst>
            </p:cNvPr>
            <p:cNvSpPr txBox="1"/>
            <p:nvPr/>
          </p:nvSpPr>
          <p:spPr bwMode="auto">
            <a:xfrm>
              <a:off x="2104832"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190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99" name="TextBox 498">
              <a:extLst>
                <a:ext uri="{FF2B5EF4-FFF2-40B4-BE49-F238E27FC236}">
                  <a16:creationId xmlns:a16="http://schemas.microsoft.com/office/drawing/2014/main" id="{F46459D7-4AEB-5D6F-B673-E6A670E4248E}"/>
                </a:ext>
              </a:extLst>
            </p:cNvPr>
            <p:cNvSpPr txBox="1"/>
            <p:nvPr/>
          </p:nvSpPr>
          <p:spPr bwMode="auto">
            <a:xfrm>
              <a:off x="2761072"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143</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124</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0" name="TextBox 499">
              <a:extLst>
                <a:ext uri="{FF2B5EF4-FFF2-40B4-BE49-F238E27FC236}">
                  <a16:creationId xmlns:a16="http://schemas.microsoft.com/office/drawing/2014/main" id="{7DEF9558-0FCC-8EFE-A7A5-2F358CC60CFA}"/>
                </a:ext>
              </a:extLst>
            </p:cNvPr>
            <p:cNvSpPr txBox="1"/>
            <p:nvPr/>
          </p:nvSpPr>
          <p:spPr bwMode="auto">
            <a:xfrm>
              <a:off x="3469410"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72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1" name="TextBox 500">
              <a:extLst>
                <a:ext uri="{FF2B5EF4-FFF2-40B4-BE49-F238E27FC236}">
                  <a16:creationId xmlns:a16="http://schemas.microsoft.com/office/drawing/2014/main" id="{8081B0C7-1F98-CC6A-184F-0B888065467C}"/>
                </a:ext>
              </a:extLst>
            </p:cNvPr>
            <p:cNvSpPr txBox="1"/>
            <p:nvPr/>
          </p:nvSpPr>
          <p:spPr bwMode="auto">
            <a:xfrm>
              <a:off x="4111157"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46</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2" name="TextBox 501">
              <a:extLst>
                <a:ext uri="{FF2B5EF4-FFF2-40B4-BE49-F238E27FC236}">
                  <a16:creationId xmlns:a16="http://schemas.microsoft.com/office/drawing/2014/main" id="{55AA5120-97CC-8D16-3872-AA45FA12B40C}"/>
                </a:ext>
              </a:extLst>
            </p:cNvPr>
            <p:cNvSpPr txBox="1"/>
            <p:nvPr/>
          </p:nvSpPr>
          <p:spPr bwMode="auto">
            <a:xfrm>
              <a:off x="4767399"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22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3" name="TextBox 502">
              <a:extLst>
                <a:ext uri="{FF2B5EF4-FFF2-40B4-BE49-F238E27FC236}">
                  <a16:creationId xmlns:a16="http://schemas.microsoft.com/office/drawing/2014/main" id="{09F85258-3F57-B807-ECBA-A0E4E6306991}"/>
                </a:ext>
              </a:extLst>
            </p:cNvPr>
            <p:cNvSpPr txBox="1"/>
            <p:nvPr/>
          </p:nvSpPr>
          <p:spPr bwMode="auto">
            <a:xfrm>
              <a:off x="5423640"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10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4" name="TextBox 503">
              <a:extLst>
                <a:ext uri="{FF2B5EF4-FFF2-40B4-BE49-F238E27FC236}">
                  <a16:creationId xmlns:a16="http://schemas.microsoft.com/office/drawing/2014/main" id="{2F233417-7826-8EC3-7A49-E391A3F4D2DA}"/>
                </a:ext>
              </a:extLst>
            </p:cNvPr>
            <p:cNvSpPr txBox="1"/>
            <p:nvPr/>
          </p:nvSpPr>
          <p:spPr bwMode="auto">
            <a:xfrm>
              <a:off x="6131977" y="521073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5</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5" name="TextBox 504">
              <a:extLst>
                <a:ext uri="{FF2B5EF4-FFF2-40B4-BE49-F238E27FC236}">
                  <a16:creationId xmlns:a16="http://schemas.microsoft.com/office/drawing/2014/main" id="{FB5F6060-F4C2-5C3A-1A29-59EABA268BEC}"/>
                </a:ext>
              </a:extLst>
            </p:cNvPr>
            <p:cNvSpPr txBox="1"/>
            <p:nvPr/>
          </p:nvSpPr>
          <p:spPr bwMode="auto">
            <a:xfrm>
              <a:off x="6770544" y="521073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6" name="TextBox 505">
              <a:extLst>
                <a:ext uri="{FF2B5EF4-FFF2-40B4-BE49-F238E27FC236}">
                  <a16:creationId xmlns:a16="http://schemas.microsoft.com/office/drawing/2014/main" id="{CC91978C-D3AC-D2C1-F526-7D16C4D29F23}"/>
                </a:ext>
              </a:extLst>
            </p:cNvPr>
            <p:cNvSpPr txBox="1"/>
            <p:nvPr/>
          </p:nvSpPr>
          <p:spPr bwMode="auto">
            <a:xfrm>
              <a:off x="7426784" y="521073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mn-cs"/>
                </a:rPr>
                <a:t>2</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7" name="TextBox 506">
              <a:extLst>
                <a:ext uri="{FF2B5EF4-FFF2-40B4-BE49-F238E27FC236}">
                  <a16:creationId xmlns:a16="http://schemas.microsoft.com/office/drawing/2014/main" id="{4DF41569-6C1A-D639-744B-553F201BCB3C}"/>
                </a:ext>
              </a:extLst>
            </p:cNvPr>
            <p:cNvSpPr txBox="1"/>
            <p:nvPr/>
          </p:nvSpPr>
          <p:spPr bwMode="auto">
            <a:xfrm>
              <a:off x="8083024" y="521073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2" name="Freeform: Shape 11">
            <a:extLst>
              <a:ext uri="{FF2B5EF4-FFF2-40B4-BE49-F238E27FC236}">
                <a16:creationId xmlns:a16="http://schemas.microsoft.com/office/drawing/2014/main" id="{1C53FBE0-6C0E-2B7B-B86C-F41A1A9F1EE1}"/>
              </a:ext>
            </a:extLst>
          </p:cNvPr>
          <p:cNvSpPr/>
          <p:nvPr/>
        </p:nvSpPr>
        <p:spPr bwMode="auto">
          <a:xfrm>
            <a:off x="1699260" y="1792832"/>
            <a:ext cx="6530340" cy="3246120"/>
          </a:xfrm>
          <a:custGeom>
            <a:avLst/>
            <a:gdLst>
              <a:gd name="connsiteX0" fmla="*/ 0 w 6515100"/>
              <a:gd name="connsiteY0" fmla="*/ 0 h 3238500"/>
              <a:gd name="connsiteX1" fmla="*/ 0 w 6515100"/>
              <a:gd name="connsiteY1" fmla="*/ 3238500 h 3238500"/>
              <a:gd name="connsiteX2" fmla="*/ 6515100 w 6515100"/>
              <a:gd name="connsiteY2" fmla="*/ 3238500 h 3238500"/>
            </a:gdLst>
            <a:ahLst/>
            <a:cxnLst>
              <a:cxn ang="0">
                <a:pos x="connsiteX0" y="connsiteY0"/>
              </a:cxn>
              <a:cxn ang="0">
                <a:pos x="connsiteX1" y="connsiteY1"/>
              </a:cxn>
              <a:cxn ang="0">
                <a:pos x="connsiteX2" y="connsiteY2"/>
              </a:cxn>
            </a:cxnLst>
            <a:rect l="l" t="t" r="r" b="b"/>
            <a:pathLst>
              <a:path w="6515100" h="3238500">
                <a:moveTo>
                  <a:pt x="0" y="0"/>
                </a:moveTo>
                <a:lnTo>
                  <a:pt x="0" y="3238500"/>
                </a:lnTo>
                <a:lnTo>
                  <a:pt x="6515100" y="32385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3" name="Group 12">
            <a:extLst>
              <a:ext uri="{FF2B5EF4-FFF2-40B4-BE49-F238E27FC236}">
                <a16:creationId xmlns:a16="http://schemas.microsoft.com/office/drawing/2014/main" id="{64ED88FF-2D46-1DE3-FA39-AAF1645AC742}"/>
              </a:ext>
            </a:extLst>
          </p:cNvPr>
          <p:cNvGrpSpPr/>
          <p:nvPr/>
        </p:nvGrpSpPr>
        <p:grpSpPr>
          <a:xfrm>
            <a:off x="1607820" y="1792832"/>
            <a:ext cx="99060" cy="3246236"/>
            <a:chOff x="1069301" y="1958340"/>
            <a:chExt cx="1940397" cy="3246236"/>
          </a:xfrm>
        </p:grpSpPr>
        <p:cxnSp>
          <p:nvCxnSpPr>
            <p:cNvPr id="491" name="Straight Connector 490">
              <a:extLst>
                <a:ext uri="{FF2B5EF4-FFF2-40B4-BE49-F238E27FC236}">
                  <a16:creationId xmlns:a16="http://schemas.microsoft.com/office/drawing/2014/main" id="{9F19C127-29C4-3FEA-E279-CC89BD53D9AD}"/>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8AD01AD-7BBB-A060-4F5A-F231B8EFF545}"/>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ECBF1502-CDB5-6893-C343-1D3102AAFED4}"/>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3B0C301-BAF8-D550-76DE-B6EC5C9E43D3}"/>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82CEDC9B-C0D5-D253-5616-FE7F5FDFB66E}"/>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46C5E670-A906-ABC7-B16F-69E69D1EFEEA}"/>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D0005266-8059-155D-461B-E5F6A5DBBC45}"/>
              </a:ext>
            </a:extLst>
          </p:cNvPr>
          <p:cNvGrpSpPr/>
          <p:nvPr/>
        </p:nvGrpSpPr>
        <p:grpSpPr>
          <a:xfrm rot="5400000">
            <a:off x="4916237" y="1820055"/>
            <a:ext cx="89388" cy="6527181"/>
            <a:chOff x="1069301" y="-1288516"/>
            <a:chExt cx="1940402" cy="6493092"/>
          </a:xfrm>
        </p:grpSpPr>
        <p:cxnSp>
          <p:nvCxnSpPr>
            <p:cNvPr id="480" name="Straight Connector 479">
              <a:extLst>
                <a:ext uri="{FF2B5EF4-FFF2-40B4-BE49-F238E27FC236}">
                  <a16:creationId xmlns:a16="http://schemas.microsoft.com/office/drawing/2014/main" id="{1CF1C1C7-15CF-A7E3-2D81-D03463FFBEBC}"/>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6A404318-5FAC-EB49-4B51-B46B453C2681}"/>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63F27E59-DCF6-1C3B-A37D-079091E83F39}"/>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DFDAC0DD-AD24-2A22-1474-D8ADD33F9F83}"/>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BAAFD218-5F60-1543-9807-24C55E489384}"/>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A715D213-2805-C99A-032D-BBA88447E1F2}"/>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BDF1C501-EB99-C316-7A85-71DA24C5A805}"/>
                </a:ext>
              </a:extLst>
            </p:cNvPr>
            <p:cNvCxnSpPr>
              <a:cxnSpLocks/>
            </p:cNvCxnSpPr>
            <p:nvPr/>
          </p:nvCxnSpPr>
          <p:spPr bwMode="auto">
            <a:xfrm>
              <a:off x="1069306" y="-128851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3436FCB1-CE97-4F60-B1C6-1B3F17247B29}"/>
                </a:ext>
              </a:extLst>
            </p:cNvPr>
            <p:cNvCxnSpPr>
              <a:cxnSpLocks/>
            </p:cNvCxnSpPr>
            <p:nvPr/>
          </p:nvCxnSpPr>
          <p:spPr bwMode="auto">
            <a:xfrm>
              <a:off x="1069304" y="-639270"/>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9849FC64-B0A7-ADC9-0908-A6063C38D3C2}"/>
                </a:ext>
              </a:extLst>
            </p:cNvPr>
            <p:cNvCxnSpPr>
              <a:cxnSpLocks/>
            </p:cNvCxnSpPr>
            <p:nvPr/>
          </p:nvCxnSpPr>
          <p:spPr bwMode="auto">
            <a:xfrm>
              <a:off x="1069304" y="9978"/>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1F54C702-8EC9-9553-F2B9-B59C81003DA4}"/>
                </a:ext>
              </a:extLst>
            </p:cNvPr>
            <p:cNvCxnSpPr>
              <a:cxnSpLocks/>
            </p:cNvCxnSpPr>
            <p:nvPr/>
          </p:nvCxnSpPr>
          <p:spPr bwMode="auto">
            <a:xfrm>
              <a:off x="1069304" y="659225"/>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F6982DDA-F3BF-6A0F-E423-4D449AE29DAF}"/>
                </a:ext>
              </a:extLst>
            </p:cNvPr>
            <p:cNvCxnSpPr>
              <a:cxnSpLocks/>
            </p:cNvCxnSpPr>
            <p:nvPr/>
          </p:nvCxnSpPr>
          <p:spPr bwMode="auto">
            <a:xfrm>
              <a:off x="1069304" y="1308472"/>
              <a:ext cx="19403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32B2340C-796B-470C-F91D-C66D3F75902C}"/>
              </a:ext>
            </a:extLst>
          </p:cNvPr>
          <p:cNvGrpSpPr/>
          <p:nvPr/>
        </p:nvGrpSpPr>
        <p:grpSpPr>
          <a:xfrm>
            <a:off x="2026524" y="4371067"/>
            <a:ext cx="1593293" cy="584775"/>
            <a:chOff x="2826308" y="4536575"/>
            <a:chExt cx="1593293" cy="584775"/>
          </a:xfrm>
        </p:grpSpPr>
        <p:sp>
          <p:nvSpPr>
            <p:cNvPr id="473" name="TextBox 472">
              <a:extLst>
                <a:ext uri="{FF2B5EF4-FFF2-40B4-BE49-F238E27FC236}">
                  <a16:creationId xmlns:a16="http://schemas.microsoft.com/office/drawing/2014/main" id="{1C3F0457-FC23-3BF9-BD4C-3BC2C16A9799}"/>
                </a:ext>
              </a:extLst>
            </p:cNvPr>
            <p:cNvSpPr txBox="1"/>
            <p:nvPr/>
          </p:nvSpPr>
          <p:spPr bwMode="auto">
            <a:xfrm>
              <a:off x="3118414" y="4536575"/>
              <a:ext cx="13011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SG</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Docetaxel</a:t>
              </a:r>
            </a:p>
          </p:txBody>
        </p:sp>
        <p:grpSp>
          <p:nvGrpSpPr>
            <p:cNvPr id="474" name="Group 473">
              <a:extLst>
                <a:ext uri="{FF2B5EF4-FFF2-40B4-BE49-F238E27FC236}">
                  <a16:creationId xmlns:a16="http://schemas.microsoft.com/office/drawing/2014/main" id="{95D62818-B128-C560-E1EA-6CBA8C287FFB}"/>
                </a:ext>
              </a:extLst>
            </p:cNvPr>
            <p:cNvGrpSpPr/>
            <p:nvPr/>
          </p:nvGrpSpPr>
          <p:grpSpPr>
            <a:xfrm>
              <a:off x="2826308" y="4647669"/>
              <a:ext cx="334234" cy="111625"/>
              <a:chOff x="2826308" y="4647669"/>
              <a:chExt cx="334234" cy="111625"/>
            </a:xfrm>
          </p:grpSpPr>
          <p:cxnSp>
            <p:nvCxnSpPr>
              <p:cNvPr id="478" name="Straight Connector 477">
                <a:extLst>
                  <a:ext uri="{FF2B5EF4-FFF2-40B4-BE49-F238E27FC236}">
                    <a16:creationId xmlns:a16="http://schemas.microsoft.com/office/drawing/2014/main" id="{C87A5C31-569C-6E86-B0C7-0C802B9624BA}"/>
                  </a:ext>
                </a:extLst>
              </p:cNvPr>
              <p:cNvCxnSpPr>
                <a:cxnSpLocks/>
              </p:cNvCxnSpPr>
              <p:nvPr/>
            </p:nvCxnSpPr>
            <p:spPr bwMode="auto">
              <a:xfrm>
                <a:off x="2826308" y="4703481"/>
                <a:ext cx="334234" cy="0"/>
              </a:xfrm>
              <a:prstGeom prst="line">
                <a:avLst/>
              </a:prstGeom>
              <a:noFill/>
              <a:ln w="28575"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D4681788-5F86-F648-439E-6C0D383C5DBA}"/>
                  </a:ext>
                </a:extLst>
              </p:cNvPr>
              <p:cNvCxnSpPr>
                <a:cxnSpLocks/>
              </p:cNvCxnSpPr>
              <p:nvPr/>
            </p:nvCxnSpPr>
            <p:spPr bwMode="auto">
              <a:xfrm>
                <a:off x="2993425" y="4647669"/>
                <a:ext cx="0" cy="1116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5" name="Group 474">
              <a:extLst>
                <a:ext uri="{FF2B5EF4-FFF2-40B4-BE49-F238E27FC236}">
                  <a16:creationId xmlns:a16="http://schemas.microsoft.com/office/drawing/2014/main" id="{E5081CE9-FF6B-E212-1C1E-46640B006F75}"/>
                </a:ext>
              </a:extLst>
            </p:cNvPr>
            <p:cNvGrpSpPr/>
            <p:nvPr/>
          </p:nvGrpSpPr>
          <p:grpSpPr>
            <a:xfrm>
              <a:off x="2826308" y="4898234"/>
              <a:ext cx="334234" cy="111625"/>
              <a:chOff x="2826308" y="4647669"/>
              <a:chExt cx="334234" cy="111625"/>
            </a:xfrm>
          </p:grpSpPr>
          <p:cxnSp>
            <p:nvCxnSpPr>
              <p:cNvPr id="476" name="Straight Connector 475">
                <a:extLst>
                  <a:ext uri="{FF2B5EF4-FFF2-40B4-BE49-F238E27FC236}">
                    <a16:creationId xmlns:a16="http://schemas.microsoft.com/office/drawing/2014/main" id="{FD7C49F5-0429-53CD-9E67-2346058A5677}"/>
                  </a:ext>
                </a:extLst>
              </p:cNvPr>
              <p:cNvCxnSpPr>
                <a:cxnSpLocks/>
              </p:cNvCxnSpPr>
              <p:nvPr/>
            </p:nvCxnSpPr>
            <p:spPr bwMode="auto">
              <a:xfrm>
                <a:off x="2826308" y="4703481"/>
                <a:ext cx="334234" cy="0"/>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6D3F1688-2E6C-4380-8E8C-48CAFB957C3A}"/>
                  </a:ext>
                </a:extLst>
              </p:cNvPr>
              <p:cNvCxnSpPr>
                <a:cxnSpLocks/>
              </p:cNvCxnSpPr>
              <p:nvPr/>
            </p:nvCxnSpPr>
            <p:spPr bwMode="auto">
              <a:xfrm>
                <a:off x="2993425" y="4647669"/>
                <a:ext cx="0" cy="111625"/>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672" name="Group 671">
            <a:extLst>
              <a:ext uri="{FF2B5EF4-FFF2-40B4-BE49-F238E27FC236}">
                <a16:creationId xmlns:a16="http://schemas.microsoft.com/office/drawing/2014/main" id="{8EF35D64-098E-681C-58A6-F99A140997AB}"/>
              </a:ext>
            </a:extLst>
          </p:cNvPr>
          <p:cNvGrpSpPr/>
          <p:nvPr/>
        </p:nvGrpSpPr>
        <p:grpSpPr>
          <a:xfrm>
            <a:off x="2023068" y="1975525"/>
            <a:ext cx="6056654" cy="2936254"/>
            <a:chOff x="2023068" y="1975525"/>
            <a:chExt cx="6056654" cy="2936254"/>
          </a:xfrm>
        </p:grpSpPr>
        <p:grpSp>
          <p:nvGrpSpPr>
            <p:cNvPr id="525" name="Group 524">
              <a:extLst>
                <a:ext uri="{FF2B5EF4-FFF2-40B4-BE49-F238E27FC236}">
                  <a16:creationId xmlns:a16="http://schemas.microsoft.com/office/drawing/2014/main" id="{B13022F8-F4CB-879A-13FF-52DF48E2B482}"/>
                </a:ext>
              </a:extLst>
            </p:cNvPr>
            <p:cNvGrpSpPr/>
            <p:nvPr/>
          </p:nvGrpSpPr>
          <p:grpSpPr>
            <a:xfrm>
              <a:off x="7966007" y="4798064"/>
              <a:ext cx="113715" cy="113715"/>
              <a:chOff x="7830135" y="3617785"/>
              <a:chExt cx="257032" cy="257032"/>
            </a:xfrm>
          </p:grpSpPr>
          <p:cxnSp>
            <p:nvCxnSpPr>
              <p:cNvPr id="526" name="Straight Connector 525">
                <a:extLst>
                  <a:ext uri="{FF2B5EF4-FFF2-40B4-BE49-F238E27FC236}">
                    <a16:creationId xmlns:a16="http://schemas.microsoft.com/office/drawing/2014/main" id="{22A63099-D6E5-CECE-DA4F-67DAF08975A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5040F559-CDAE-5A4C-781E-AA4D41D6B557}"/>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A8065217-103D-BB92-865F-EFA1313E810C}"/>
                </a:ext>
              </a:extLst>
            </p:cNvPr>
            <p:cNvGrpSpPr/>
            <p:nvPr/>
          </p:nvGrpSpPr>
          <p:grpSpPr>
            <a:xfrm>
              <a:off x="7580933" y="4798064"/>
              <a:ext cx="113715" cy="113715"/>
              <a:chOff x="7830135" y="3617785"/>
              <a:chExt cx="257032" cy="257032"/>
            </a:xfrm>
          </p:grpSpPr>
          <p:cxnSp>
            <p:nvCxnSpPr>
              <p:cNvPr id="529" name="Straight Connector 528">
                <a:extLst>
                  <a:ext uri="{FF2B5EF4-FFF2-40B4-BE49-F238E27FC236}">
                    <a16:creationId xmlns:a16="http://schemas.microsoft.com/office/drawing/2014/main" id="{AF252E82-6BB8-C8CB-8252-6D0E2EE6ED4F}"/>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7F24E2A2-7BC0-2151-65C8-93BB54C1CC4F}"/>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E526C9F6-0E49-0D4D-B431-F1B667504F18}"/>
                </a:ext>
              </a:extLst>
            </p:cNvPr>
            <p:cNvGrpSpPr/>
            <p:nvPr/>
          </p:nvGrpSpPr>
          <p:grpSpPr>
            <a:xfrm>
              <a:off x="6568407" y="4798064"/>
              <a:ext cx="113715" cy="113715"/>
              <a:chOff x="7830135" y="3617785"/>
              <a:chExt cx="257032" cy="257032"/>
            </a:xfrm>
          </p:grpSpPr>
          <p:cxnSp>
            <p:nvCxnSpPr>
              <p:cNvPr id="532" name="Straight Connector 531">
                <a:extLst>
                  <a:ext uri="{FF2B5EF4-FFF2-40B4-BE49-F238E27FC236}">
                    <a16:creationId xmlns:a16="http://schemas.microsoft.com/office/drawing/2014/main" id="{B11265FE-143D-A648-4719-23EE48F100E6}"/>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38BDDC5E-951B-2717-E6BF-C7AE31004EB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9CC15CF9-EA63-30F7-17CC-D1AD011C80C8}"/>
                </a:ext>
              </a:extLst>
            </p:cNvPr>
            <p:cNvGrpSpPr/>
            <p:nvPr/>
          </p:nvGrpSpPr>
          <p:grpSpPr>
            <a:xfrm>
              <a:off x="6307124" y="4736089"/>
              <a:ext cx="113715" cy="113715"/>
              <a:chOff x="7830135" y="3617785"/>
              <a:chExt cx="257032" cy="257032"/>
            </a:xfrm>
          </p:grpSpPr>
          <p:cxnSp>
            <p:nvCxnSpPr>
              <p:cNvPr id="535" name="Straight Connector 534">
                <a:extLst>
                  <a:ext uri="{FF2B5EF4-FFF2-40B4-BE49-F238E27FC236}">
                    <a16:creationId xmlns:a16="http://schemas.microsoft.com/office/drawing/2014/main" id="{81FF1920-1632-400F-130D-C112406DDF2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E8DDD5BF-389E-64A4-7107-C0E77E11BD1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26559635-9E9B-810C-C385-C19223B41C55}"/>
                </a:ext>
              </a:extLst>
            </p:cNvPr>
            <p:cNvGrpSpPr/>
            <p:nvPr/>
          </p:nvGrpSpPr>
          <p:grpSpPr>
            <a:xfrm>
              <a:off x="5954457" y="4730481"/>
              <a:ext cx="113715" cy="113715"/>
              <a:chOff x="7830135" y="3617785"/>
              <a:chExt cx="257032" cy="257032"/>
            </a:xfrm>
          </p:grpSpPr>
          <p:cxnSp>
            <p:nvCxnSpPr>
              <p:cNvPr id="538" name="Straight Connector 537">
                <a:extLst>
                  <a:ext uri="{FF2B5EF4-FFF2-40B4-BE49-F238E27FC236}">
                    <a16:creationId xmlns:a16="http://schemas.microsoft.com/office/drawing/2014/main" id="{4DCE5134-C212-ADC4-5304-7ADD8AECFA5B}"/>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09579A93-BE75-8052-27A2-FB1E905DE7E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B6387C79-DAD6-FD3F-64D4-CAB8A7A66D4A}"/>
                </a:ext>
              </a:extLst>
            </p:cNvPr>
            <p:cNvGrpSpPr/>
            <p:nvPr/>
          </p:nvGrpSpPr>
          <p:grpSpPr>
            <a:xfrm>
              <a:off x="5932127" y="4730481"/>
              <a:ext cx="113715" cy="113715"/>
              <a:chOff x="7830135" y="3617785"/>
              <a:chExt cx="257032" cy="257032"/>
            </a:xfrm>
          </p:grpSpPr>
          <p:cxnSp>
            <p:nvCxnSpPr>
              <p:cNvPr id="541" name="Straight Connector 540">
                <a:extLst>
                  <a:ext uri="{FF2B5EF4-FFF2-40B4-BE49-F238E27FC236}">
                    <a16:creationId xmlns:a16="http://schemas.microsoft.com/office/drawing/2014/main" id="{85842214-5C9C-D23D-0A8B-69C838F4698D}"/>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E2BAA70F-6F4F-39A7-2448-711FF6FA7A4C}"/>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F64774BF-FA66-D6E1-7E83-BDB98AADB589}"/>
                </a:ext>
              </a:extLst>
            </p:cNvPr>
            <p:cNvGrpSpPr/>
            <p:nvPr/>
          </p:nvGrpSpPr>
          <p:grpSpPr>
            <a:xfrm>
              <a:off x="5690394" y="4662098"/>
              <a:ext cx="113715" cy="113715"/>
              <a:chOff x="7830135" y="3617785"/>
              <a:chExt cx="257032" cy="257032"/>
            </a:xfrm>
          </p:grpSpPr>
          <p:cxnSp>
            <p:nvCxnSpPr>
              <p:cNvPr id="544" name="Straight Connector 543">
                <a:extLst>
                  <a:ext uri="{FF2B5EF4-FFF2-40B4-BE49-F238E27FC236}">
                    <a16:creationId xmlns:a16="http://schemas.microsoft.com/office/drawing/2014/main" id="{51F1392A-5F02-93CF-3ECF-7B771D5260B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6D99E23E-4156-5DEB-39FC-15C723033EB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298CE843-5340-548E-E210-9219EC07BA29}"/>
                </a:ext>
              </a:extLst>
            </p:cNvPr>
            <p:cNvGrpSpPr/>
            <p:nvPr/>
          </p:nvGrpSpPr>
          <p:grpSpPr>
            <a:xfrm>
              <a:off x="5410279" y="4663454"/>
              <a:ext cx="113715" cy="113715"/>
              <a:chOff x="7830135" y="3617785"/>
              <a:chExt cx="257032" cy="257032"/>
            </a:xfrm>
          </p:grpSpPr>
          <p:cxnSp>
            <p:nvCxnSpPr>
              <p:cNvPr id="547" name="Straight Connector 546">
                <a:extLst>
                  <a:ext uri="{FF2B5EF4-FFF2-40B4-BE49-F238E27FC236}">
                    <a16:creationId xmlns:a16="http://schemas.microsoft.com/office/drawing/2014/main" id="{19994621-CD0A-3843-B533-6DDE543DA2B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757B1F4B-5E4A-E6D4-68DB-4A2C4AE5653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AB28779C-0773-D44B-02F5-BBAE7A1CB50C}"/>
                </a:ext>
              </a:extLst>
            </p:cNvPr>
            <p:cNvGrpSpPr/>
            <p:nvPr/>
          </p:nvGrpSpPr>
          <p:grpSpPr>
            <a:xfrm>
              <a:off x="5353957" y="4633811"/>
              <a:ext cx="113715" cy="113715"/>
              <a:chOff x="7830135" y="3617785"/>
              <a:chExt cx="257032" cy="257032"/>
            </a:xfrm>
          </p:grpSpPr>
          <p:cxnSp>
            <p:nvCxnSpPr>
              <p:cNvPr id="550" name="Straight Connector 549">
                <a:extLst>
                  <a:ext uri="{FF2B5EF4-FFF2-40B4-BE49-F238E27FC236}">
                    <a16:creationId xmlns:a16="http://schemas.microsoft.com/office/drawing/2014/main" id="{B1716B17-AA8F-0C4A-3A38-CB20DC7DA59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6561FF17-86B2-2398-9EEE-8CE865C55F8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3EB782A2-BA40-1633-7D5B-BA0F14DF9957}"/>
                </a:ext>
              </a:extLst>
            </p:cNvPr>
            <p:cNvGrpSpPr/>
            <p:nvPr/>
          </p:nvGrpSpPr>
          <p:grpSpPr>
            <a:xfrm>
              <a:off x="5266227" y="4589024"/>
              <a:ext cx="113715" cy="113715"/>
              <a:chOff x="7830135" y="3617785"/>
              <a:chExt cx="257032" cy="257032"/>
            </a:xfrm>
          </p:grpSpPr>
          <p:cxnSp>
            <p:nvCxnSpPr>
              <p:cNvPr id="553" name="Straight Connector 552">
                <a:extLst>
                  <a:ext uri="{FF2B5EF4-FFF2-40B4-BE49-F238E27FC236}">
                    <a16:creationId xmlns:a16="http://schemas.microsoft.com/office/drawing/2014/main" id="{7F6D02FF-ED91-1BCD-88AB-075CA0E09650}"/>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AD2761F5-DB06-73E6-5425-C6CDF08B716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EA875E58-0583-19A7-B84C-0BE4A77054ED}"/>
                </a:ext>
              </a:extLst>
            </p:cNvPr>
            <p:cNvGrpSpPr/>
            <p:nvPr/>
          </p:nvGrpSpPr>
          <p:grpSpPr>
            <a:xfrm>
              <a:off x="5225405" y="4593786"/>
              <a:ext cx="113715" cy="113715"/>
              <a:chOff x="7830135" y="3617785"/>
              <a:chExt cx="257032" cy="257032"/>
            </a:xfrm>
          </p:grpSpPr>
          <p:cxnSp>
            <p:nvCxnSpPr>
              <p:cNvPr id="556" name="Straight Connector 555">
                <a:extLst>
                  <a:ext uri="{FF2B5EF4-FFF2-40B4-BE49-F238E27FC236}">
                    <a16:creationId xmlns:a16="http://schemas.microsoft.com/office/drawing/2014/main" id="{77F8695B-0122-A109-1C1A-4C0210662BB0}"/>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A46A08CA-4D9F-EF01-4E01-2B6A3BA6CC0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3E6DFDCD-3D7C-6DE6-24CB-57FD4C4FC467}"/>
                </a:ext>
              </a:extLst>
            </p:cNvPr>
            <p:cNvGrpSpPr/>
            <p:nvPr/>
          </p:nvGrpSpPr>
          <p:grpSpPr>
            <a:xfrm>
              <a:off x="5191031" y="4586589"/>
              <a:ext cx="113715" cy="113715"/>
              <a:chOff x="7830135" y="3617785"/>
              <a:chExt cx="257032" cy="257032"/>
            </a:xfrm>
          </p:grpSpPr>
          <p:cxnSp>
            <p:nvCxnSpPr>
              <p:cNvPr id="559" name="Straight Connector 558">
                <a:extLst>
                  <a:ext uri="{FF2B5EF4-FFF2-40B4-BE49-F238E27FC236}">
                    <a16:creationId xmlns:a16="http://schemas.microsoft.com/office/drawing/2014/main" id="{9BB1A6D5-5AE5-93C7-C488-E9452D3C175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336BDE04-BBED-8E23-DEAA-9A809DD52F4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7F9589AE-86A2-F368-8D93-15D5B94D15DD}"/>
                </a:ext>
              </a:extLst>
            </p:cNvPr>
            <p:cNvGrpSpPr/>
            <p:nvPr/>
          </p:nvGrpSpPr>
          <p:grpSpPr>
            <a:xfrm>
              <a:off x="5136477" y="4567497"/>
              <a:ext cx="113715" cy="113715"/>
              <a:chOff x="7830135" y="3617785"/>
              <a:chExt cx="257032" cy="257032"/>
            </a:xfrm>
          </p:grpSpPr>
          <p:cxnSp>
            <p:nvCxnSpPr>
              <p:cNvPr id="562" name="Straight Connector 561">
                <a:extLst>
                  <a:ext uri="{FF2B5EF4-FFF2-40B4-BE49-F238E27FC236}">
                    <a16:creationId xmlns:a16="http://schemas.microsoft.com/office/drawing/2014/main" id="{FEC3C808-BDD0-73E1-830B-75D37F7A11C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66C0C702-D62A-95B2-1DE0-1B3D4ED8318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75ED9394-F658-2B35-A1A2-FA45C111AAA6}"/>
                </a:ext>
              </a:extLst>
            </p:cNvPr>
            <p:cNvGrpSpPr/>
            <p:nvPr/>
          </p:nvGrpSpPr>
          <p:grpSpPr>
            <a:xfrm>
              <a:off x="4951968" y="4567497"/>
              <a:ext cx="113715" cy="113715"/>
              <a:chOff x="7830135" y="3617785"/>
              <a:chExt cx="257032" cy="257032"/>
            </a:xfrm>
          </p:grpSpPr>
          <p:cxnSp>
            <p:nvCxnSpPr>
              <p:cNvPr id="565" name="Straight Connector 564">
                <a:extLst>
                  <a:ext uri="{FF2B5EF4-FFF2-40B4-BE49-F238E27FC236}">
                    <a16:creationId xmlns:a16="http://schemas.microsoft.com/office/drawing/2014/main" id="{FAD2663E-7996-2D8F-F3F7-CA54BC299A7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B94A44C-2258-39FE-7513-970D0EAEF7B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756FA3B0-7B6F-330F-A84A-1EA31B3C588C}"/>
                </a:ext>
              </a:extLst>
            </p:cNvPr>
            <p:cNvGrpSpPr/>
            <p:nvPr/>
          </p:nvGrpSpPr>
          <p:grpSpPr>
            <a:xfrm>
              <a:off x="4901629" y="4567497"/>
              <a:ext cx="113715" cy="113715"/>
              <a:chOff x="7830135" y="3617785"/>
              <a:chExt cx="257032" cy="257032"/>
            </a:xfrm>
          </p:grpSpPr>
          <p:cxnSp>
            <p:nvCxnSpPr>
              <p:cNvPr id="568" name="Straight Connector 567">
                <a:extLst>
                  <a:ext uri="{FF2B5EF4-FFF2-40B4-BE49-F238E27FC236}">
                    <a16:creationId xmlns:a16="http://schemas.microsoft.com/office/drawing/2014/main" id="{B1AF200E-F82D-A2ED-8330-3B4CFC8A4CBA}"/>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9859370A-35ED-C41C-5769-45D06354111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E93659CC-D954-CB45-EF70-09FA543D7469}"/>
                </a:ext>
              </a:extLst>
            </p:cNvPr>
            <p:cNvGrpSpPr/>
            <p:nvPr/>
          </p:nvGrpSpPr>
          <p:grpSpPr>
            <a:xfrm>
              <a:off x="4870997" y="4548383"/>
              <a:ext cx="113715" cy="113715"/>
              <a:chOff x="7830135" y="3617785"/>
              <a:chExt cx="257032" cy="257032"/>
            </a:xfrm>
          </p:grpSpPr>
          <p:cxnSp>
            <p:nvCxnSpPr>
              <p:cNvPr id="571" name="Straight Connector 570">
                <a:extLst>
                  <a:ext uri="{FF2B5EF4-FFF2-40B4-BE49-F238E27FC236}">
                    <a16:creationId xmlns:a16="http://schemas.microsoft.com/office/drawing/2014/main" id="{8E406A7C-AF74-6F9A-FC89-1FB88D834802}"/>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7E1F943D-3352-5E13-CB5C-F00FAC81031D}"/>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D911D3B7-C5D3-8835-A3A2-75AA064B435F}"/>
                </a:ext>
              </a:extLst>
            </p:cNvPr>
            <p:cNvGrpSpPr/>
            <p:nvPr/>
          </p:nvGrpSpPr>
          <p:grpSpPr>
            <a:xfrm>
              <a:off x="4866637" y="4521463"/>
              <a:ext cx="113715" cy="113715"/>
              <a:chOff x="7830135" y="3617785"/>
              <a:chExt cx="257032" cy="257032"/>
            </a:xfrm>
          </p:grpSpPr>
          <p:cxnSp>
            <p:nvCxnSpPr>
              <p:cNvPr id="574" name="Straight Connector 573">
                <a:extLst>
                  <a:ext uri="{FF2B5EF4-FFF2-40B4-BE49-F238E27FC236}">
                    <a16:creationId xmlns:a16="http://schemas.microsoft.com/office/drawing/2014/main" id="{94B9BCCC-D021-3E6A-314C-2AA8FBCEF9C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1AFC7D1C-7339-BDFD-8165-8E199F57E62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B81FBF9F-A99E-AD8C-6409-8AAB0640DD13}"/>
                </a:ext>
              </a:extLst>
            </p:cNvPr>
            <p:cNvGrpSpPr/>
            <p:nvPr/>
          </p:nvGrpSpPr>
          <p:grpSpPr>
            <a:xfrm>
              <a:off x="4819603" y="4465436"/>
              <a:ext cx="113715" cy="113715"/>
              <a:chOff x="7830135" y="3617785"/>
              <a:chExt cx="257032" cy="257032"/>
            </a:xfrm>
          </p:grpSpPr>
          <p:cxnSp>
            <p:nvCxnSpPr>
              <p:cNvPr id="577" name="Straight Connector 576">
                <a:extLst>
                  <a:ext uri="{FF2B5EF4-FFF2-40B4-BE49-F238E27FC236}">
                    <a16:creationId xmlns:a16="http://schemas.microsoft.com/office/drawing/2014/main" id="{B2AE11B8-3397-8428-C2CF-194E4A08027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1EC0EE9C-78F6-0073-E809-DE5855268E27}"/>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9589D582-2EB8-4A9F-D4DE-6888BEBEA730}"/>
                </a:ext>
              </a:extLst>
            </p:cNvPr>
            <p:cNvGrpSpPr/>
            <p:nvPr/>
          </p:nvGrpSpPr>
          <p:grpSpPr>
            <a:xfrm>
              <a:off x="4414593" y="4368446"/>
              <a:ext cx="113715" cy="113715"/>
              <a:chOff x="7830135" y="3617785"/>
              <a:chExt cx="257032" cy="257032"/>
            </a:xfrm>
          </p:grpSpPr>
          <p:cxnSp>
            <p:nvCxnSpPr>
              <p:cNvPr id="580" name="Straight Connector 579">
                <a:extLst>
                  <a:ext uri="{FF2B5EF4-FFF2-40B4-BE49-F238E27FC236}">
                    <a16:creationId xmlns:a16="http://schemas.microsoft.com/office/drawing/2014/main" id="{8BD5F30E-5EB9-709A-64AB-0410C0F93A3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1FE5DAD9-EF50-5179-179A-D14BBFC7243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D2FDC2CC-474D-DB69-D911-D3E598C79BB9}"/>
                </a:ext>
              </a:extLst>
            </p:cNvPr>
            <p:cNvGrpSpPr/>
            <p:nvPr/>
          </p:nvGrpSpPr>
          <p:grpSpPr>
            <a:xfrm>
              <a:off x="3921675" y="4146849"/>
              <a:ext cx="113715" cy="113715"/>
              <a:chOff x="7830135" y="3617785"/>
              <a:chExt cx="257032" cy="257032"/>
            </a:xfrm>
          </p:grpSpPr>
          <p:cxnSp>
            <p:nvCxnSpPr>
              <p:cNvPr id="583" name="Straight Connector 582">
                <a:extLst>
                  <a:ext uri="{FF2B5EF4-FFF2-40B4-BE49-F238E27FC236}">
                    <a16:creationId xmlns:a16="http://schemas.microsoft.com/office/drawing/2014/main" id="{2B6C3AD9-28C5-B95A-38B2-55F44828531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C03961F3-AD9B-496C-8906-9EB04B54F13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4D24622F-2178-4526-7073-000F270D9FF2}"/>
                </a:ext>
              </a:extLst>
            </p:cNvPr>
            <p:cNvGrpSpPr/>
            <p:nvPr/>
          </p:nvGrpSpPr>
          <p:grpSpPr>
            <a:xfrm>
              <a:off x="3919294" y="4118274"/>
              <a:ext cx="113715" cy="113715"/>
              <a:chOff x="7830135" y="3617785"/>
              <a:chExt cx="257032" cy="257032"/>
            </a:xfrm>
          </p:grpSpPr>
          <p:cxnSp>
            <p:nvCxnSpPr>
              <p:cNvPr id="586" name="Straight Connector 585">
                <a:extLst>
                  <a:ext uri="{FF2B5EF4-FFF2-40B4-BE49-F238E27FC236}">
                    <a16:creationId xmlns:a16="http://schemas.microsoft.com/office/drawing/2014/main" id="{6A16E039-4DBD-2D93-18BB-C0BEA356B62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B38D372C-6A0A-ACD5-5AF6-D18FB664E17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9F2F6306-8EC6-205C-7934-B70A029FE0D6}"/>
                </a:ext>
              </a:extLst>
            </p:cNvPr>
            <p:cNvGrpSpPr/>
            <p:nvPr/>
          </p:nvGrpSpPr>
          <p:grpSpPr>
            <a:xfrm>
              <a:off x="3842999" y="4044977"/>
              <a:ext cx="113715" cy="113715"/>
              <a:chOff x="7830135" y="3617785"/>
              <a:chExt cx="257032" cy="257032"/>
            </a:xfrm>
          </p:grpSpPr>
          <p:cxnSp>
            <p:nvCxnSpPr>
              <p:cNvPr id="589" name="Straight Connector 588">
                <a:extLst>
                  <a:ext uri="{FF2B5EF4-FFF2-40B4-BE49-F238E27FC236}">
                    <a16:creationId xmlns:a16="http://schemas.microsoft.com/office/drawing/2014/main" id="{5BA52258-99A4-2263-3ABA-2E63063A332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61268C2A-B396-6CE8-9459-257DCA2F23AC}"/>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2F777C21-34E1-36BF-A3B5-398FC1961F4D}"/>
                </a:ext>
              </a:extLst>
            </p:cNvPr>
            <p:cNvGrpSpPr/>
            <p:nvPr/>
          </p:nvGrpSpPr>
          <p:grpSpPr>
            <a:xfrm>
              <a:off x="3779786" y="4009321"/>
              <a:ext cx="113715" cy="113715"/>
              <a:chOff x="7830135" y="3617785"/>
              <a:chExt cx="257032" cy="257032"/>
            </a:xfrm>
          </p:grpSpPr>
          <p:cxnSp>
            <p:nvCxnSpPr>
              <p:cNvPr id="592" name="Straight Connector 591">
                <a:extLst>
                  <a:ext uri="{FF2B5EF4-FFF2-40B4-BE49-F238E27FC236}">
                    <a16:creationId xmlns:a16="http://schemas.microsoft.com/office/drawing/2014/main" id="{858550B5-09CF-8ABE-228B-85B01E506FC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11B2C7F5-7CBD-C771-1CBD-84D2A629F4E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4F27C91E-AE2B-FCC0-1489-9450EC6AC057}"/>
                </a:ext>
              </a:extLst>
            </p:cNvPr>
            <p:cNvGrpSpPr/>
            <p:nvPr/>
          </p:nvGrpSpPr>
          <p:grpSpPr>
            <a:xfrm>
              <a:off x="3469410" y="3870672"/>
              <a:ext cx="113715" cy="113715"/>
              <a:chOff x="7830135" y="3617785"/>
              <a:chExt cx="257032" cy="257032"/>
            </a:xfrm>
          </p:grpSpPr>
          <p:cxnSp>
            <p:nvCxnSpPr>
              <p:cNvPr id="595" name="Straight Connector 594">
                <a:extLst>
                  <a:ext uri="{FF2B5EF4-FFF2-40B4-BE49-F238E27FC236}">
                    <a16:creationId xmlns:a16="http://schemas.microsoft.com/office/drawing/2014/main" id="{5094A606-9C57-F1D7-5E19-8C6A44D5BD6A}"/>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57DA5383-538B-073C-B025-E998486F714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6ADB107A-DC2C-0388-D5C8-27EF812C0FA5}"/>
                </a:ext>
              </a:extLst>
            </p:cNvPr>
            <p:cNvGrpSpPr/>
            <p:nvPr/>
          </p:nvGrpSpPr>
          <p:grpSpPr>
            <a:xfrm>
              <a:off x="3458239" y="3858636"/>
              <a:ext cx="113715" cy="113715"/>
              <a:chOff x="7830135" y="3617785"/>
              <a:chExt cx="257032" cy="257032"/>
            </a:xfrm>
          </p:grpSpPr>
          <p:cxnSp>
            <p:nvCxnSpPr>
              <p:cNvPr id="598" name="Straight Connector 597">
                <a:extLst>
                  <a:ext uri="{FF2B5EF4-FFF2-40B4-BE49-F238E27FC236}">
                    <a16:creationId xmlns:a16="http://schemas.microsoft.com/office/drawing/2014/main" id="{4B708A3A-6920-BA5C-EC9C-331F6569D39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3170AACB-8B1C-DB4D-8F99-BF1442928A8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0" name="Group 599">
              <a:extLst>
                <a:ext uri="{FF2B5EF4-FFF2-40B4-BE49-F238E27FC236}">
                  <a16:creationId xmlns:a16="http://schemas.microsoft.com/office/drawing/2014/main" id="{7F8C26F7-731A-A3A6-A8AA-1091FC9585BF}"/>
                </a:ext>
              </a:extLst>
            </p:cNvPr>
            <p:cNvGrpSpPr/>
            <p:nvPr/>
          </p:nvGrpSpPr>
          <p:grpSpPr>
            <a:xfrm>
              <a:off x="3372514" y="3699172"/>
              <a:ext cx="113715" cy="113715"/>
              <a:chOff x="7830135" y="3617785"/>
              <a:chExt cx="257032" cy="257032"/>
            </a:xfrm>
          </p:grpSpPr>
          <p:cxnSp>
            <p:nvCxnSpPr>
              <p:cNvPr id="601" name="Straight Connector 600">
                <a:extLst>
                  <a:ext uri="{FF2B5EF4-FFF2-40B4-BE49-F238E27FC236}">
                    <a16:creationId xmlns:a16="http://schemas.microsoft.com/office/drawing/2014/main" id="{141EE7E1-A122-981D-0FCF-EC18BBE3990F}"/>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A04AA184-AE36-15F8-9541-C68163E4BB1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2468E18A-12EB-11EC-BDE4-7F18C960807C}"/>
                </a:ext>
              </a:extLst>
            </p:cNvPr>
            <p:cNvGrpSpPr/>
            <p:nvPr/>
          </p:nvGrpSpPr>
          <p:grpSpPr>
            <a:xfrm>
              <a:off x="3183402" y="3647076"/>
              <a:ext cx="113715" cy="113715"/>
              <a:chOff x="7830135" y="3617785"/>
              <a:chExt cx="257032" cy="257032"/>
            </a:xfrm>
          </p:grpSpPr>
          <p:cxnSp>
            <p:nvCxnSpPr>
              <p:cNvPr id="604" name="Straight Connector 603">
                <a:extLst>
                  <a:ext uri="{FF2B5EF4-FFF2-40B4-BE49-F238E27FC236}">
                    <a16:creationId xmlns:a16="http://schemas.microsoft.com/office/drawing/2014/main" id="{3AD552AD-01C9-1ED9-E0C2-E0D464A2F85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BE923DE7-F692-2CE9-A89A-C8643FE58C0E}"/>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6" name="Group 605">
              <a:extLst>
                <a:ext uri="{FF2B5EF4-FFF2-40B4-BE49-F238E27FC236}">
                  <a16:creationId xmlns:a16="http://schemas.microsoft.com/office/drawing/2014/main" id="{B09098BE-F463-1FBD-3FD9-8BEB423621F1}"/>
                </a:ext>
              </a:extLst>
            </p:cNvPr>
            <p:cNvGrpSpPr/>
            <p:nvPr/>
          </p:nvGrpSpPr>
          <p:grpSpPr>
            <a:xfrm>
              <a:off x="3116466" y="3611411"/>
              <a:ext cx="113715" cy="113715"/>
              <a:chOff x="7830135" y="3617785"/>
              <a:chExt cx="257032" cy="257032"/>
            </a:xfrm>
          </p:grpSpPr>
          <p:cxnSp>
            <p:nvCxnSpPr>
              <p:cNvPr id="607" name="Straight Connector 606">
                <a:extLst>
                  <a:ext uri="{FF2B5EF4-FFF2-40B4-BE49-F238E27FC236}">
                    <a16:creationId xmlns:a16="http://schemas.microsoft.com/office/drawing/2014/main" id="{C82B3D8E-6F6B-F640-0579-8BFCDAC267E0}"/>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DF0DC2CB-A989-7959-CA1B-8B2CEF3925C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9" name="Group 608">
              <a:extLst>
                <a:ext uri="{FF2B5EF4-FFF2-40B4-BE49-F238E27FC236}">
                  <a16:creationId xmlns:a16="http://schemas.microsoft.com/office/drawing/2014/main" id="{C1B8A2E1-6057-600F-63C5-7E813DB5474D}"/>
                </a:ext>
              </a:extLst>
            </p:cNvPr>
            <p:cNvGrpSpPr/>
            <p:nvPr/>
          </p:nvGrpSpPr>
          <p:grpSpPr>
            <a:xfrm>
              <a:off x="3019085" y="3574037"/>
              <a:ext cx="113715" cy="113715"/>
              <a:chOff x="7830135" y="3617785"/>
              <a:chExt cx="257032" cy="257032"/>
            </a:xfrm>
          </p:grpSpPr>
          <p:cxnSp>
            <p:nvCxnSpPr>
              <p:cNvPr id="610" name="Straight Connector 609">
                <a:extLst>
                  <a:ext uri="{FF2B5EF4-FFF2-40B4-BE49-F238E27FC236}">
                    <a16:creationId xmlns:a16="http://schemas.microsoft.com/office/drawing/2014/main" id="{1CF9F72C-DBB0-1108-FA8E-5D6129A79A8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864BF39D-B9CB-5581-F232-83EDDD48611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2" name="Group 611">
              <a:extLst>
                <a:ext uri="{FF2B5EF4-FFF2-40B4-BE49-F238E27FC236}">
                  <a16:creationId xmlns:a16="http://schemas.microsoft.com/office/drawing/2014/main" id="{C7183EA4-3FC1-5810-4B67-316517085699}"/>
                </a:ext>
              </a:extLst>
            </p:cNvPr>
            <p:cNvGrpSpPr/>
            <p:nvPr/>
          </p:nvGrpSpPr>
          <p:grpSpPr>
            <a:xfrm>
              <a:off x="3002554" y="3516726"/>
              <a:ext cx="113715" cy="113715"/>
              <a:chOff x="7830135" y="3617785"/>
              <a:chExt cx="257032" cy="257032"/>
            </a:xfrm>
          </p:grpSpPr>
          <p:cxnSp>
            <p:nvCxnSpPr>
              <p:cNvPr id="613" name="Straight Connector 612">
                <a:extLst>
                  <a:ext uri="{FF2B5EF4-FFF2-40B4-BE49-F238E27FC236}">
                    <a16:creationId xmlns:a16="http://schemas.microsoft.com/office/drawing/2014/main" id="{536E9223-08F7-18C9-CEA6-885B209F775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52251C09-3F08-12AA-5D16-18665C96813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4B46FCA7-ED1C-BCF6-D3D3-9B81BB640C4B}"/>
                </a:ext>
              </a:extLst>
            </p:cNvPr>
            <p:cNvGrpSpPr/>
            <p:nvPr/>
          </p:nvGrpSpPr>
          <p:grpSpPr>
            <a:xfrm>
              <a:off x="2801999" y="3250026"/>
              <a:ext cx="113715" cy="113715"/>
              <a:chOff x="7830135" y="3617785"/>
              <a:chExt cx="257032" cy="257032"/>
            </a:xfrm>
          </p:grpSpPr>
          <p:cxnSp>
            <p:nvCxnSpPr>
              <p:cNvPr id="616" name="Straight Connector 615">
                <a:extLst>
                  <a:ext uri="{FF2B5EF4-FFF2-40B4-BE49-F238E27FC236}">
                    <a16:creationId xmlns:a16="http://schemas.microsoft.com/office/drawing/2014/main" id="{8FDB3769-E90D-B131-0B39-815A8970483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22F7FAD-C94F-4354-B12C-9AF681A5959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5872A3F5-C720-A7CD-285C-9D41B6F418D3}"/>
                </a:ext>
              </a:extLst>
            </p:cNvPr>
            <p:cNvGrpSpPr/>
            <p:nvPr/>
          </p:nvGrpSpPr>
          <p:grpSpPr>
            <a:xfrm>
              <a:off x="2734327" y="3193168"/>
              <a:ext cx="113715" cy="113715"/>
              <a:chOff x="7830135" y="3617785"/>
              <a:chExt cx="257032" cy="257032"/>
            </a:xfrm>
          </p:grpSpPr>
          <p:cxnSp>
            <p:nvCxnSpPr>
              <p:cNvPr id="619" name="Straight Connector 618">
                <a:extLst>
                  <a:ext uri="{FF2B5EF4-FFF2-40B4-BE49-F238E27FC236}">
                    <a16:creationId xmlns:a16="http://schemas.microsoft.com/office/drawing/2014/main" id="{ABCA84EB-DA3C-8FD6-54FB-55490F285DC0}"/>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49240109-1374-69D0-5B40-5572D115D96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888F6472-FDB5-89B7-468F-83C9EDF2B0FA}"/>
                </a:ext>
              </a:extLst>
            </p:cNvPr>
            <p:cNvGrpSpPr/>
            <p:nvPr/>
          </p:nvGrpSpPr>
          <p:grpSpPr>
            <a:xfrm>
              <a:off x="2704214" y="3177866"/>
              <a:ext cx="113715" cy="113715"/>
              <a:chOff x="7830135" y="3617785"/>
              <a:chExt cx="257032" cy="257032"/>
            </a:xfrm>
          </p:grpSpPr>
          <p:cxnSp>
            <p:nvCxnSpPr>
              <p:cNvPr id="622" name="Straight Connector 621">
                <a:extLst>
                  <a:ext uri="{FF2B5EF4-FFF2-40B4-BE49-F238E27FC236}">
                    <a16:creationId xmlns:a16="http://schemas.microsoft.com/office/drawing/2014/main" id="{CDCBA0FD-517C-0972-A97C-90434FE3501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55428216-6909-36C4-B2F1-EEEA0161729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D4CE6D52-6D67-7384-ABD7-D8B35EAD04D8}"/>
                </a:ext>
              </a:extLst>
            </p:cNvPr>
            <p:cNvGrpSpPr/>
            <p:nvPr/>
          </p:nvGrpSpPr>
          <p:grpSpPr>
            <a:xfrm>
              <a:off x="2635312" y="3165135"/>
              <a:ext cx="113715" cy="113715"/>
              <a:chOff x="7830135" y="3617785"/>
              <a:chExt cx="257032" cy="257032"/>
            </a:xfrm>
          </p:grpSpPr>
          <p:cxnSp>
            <p:nvCxnSpPr>
              <p:cNvPr id="625" name="Straight Connector 624">
                <a:extLst>
                  <a:ext uri="{FF2B5EF4-FFF2-40B4-BE49-F238E27FC236}">
                    <a16:creationId xmlns:a16="http://schemas.microsoft.com/office/drawing/2014/main" id="{A0425C87-FE1B-8980-043C-742D29AF728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CA7EFFEB-9243-6DA6-4615-996101D7F82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B25D10A7-21D6-3F18-6B5F-0546DE9108E2}"/>
                </a:ext>
              </a:extLst>
            </p:cNvPr>
            <p:cNvGrpSpPr/>
            <p:nvPr/>
          </p:nvGrpSpPr>
          <p:grpSpPr>
            <a:xfrm>
              <a:off x="2579943" y="3105154"/>
              <a:ext cx="113715" cy="113715"/>
              <a:chOff x="7830135" y="3617785"/>
              <a:chExt cx="257032" cy="257032"/>
            </a:xfrm>
          </p:grpSpPr>
          <p:cxnSp>
            <p:nvCxnSpPr>
              <p:cNvPr id="628" name="Straight Connector 627">
                <a:extLst>
                  <a:ext uri="{FF2B5EF4-FFF2-40B4-BE49-F238E27FC236}">
                    <a16:creationId xmlns:a16="http://schemas.microsoft.com/office/drawing/2014/main" id="{141934BF-95DC-C77D-EFCB-EE6087C056C4}"/>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06BA3A18-B10C-8583-8599-3AC70A3EA74C}"/>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0" name="Group 629">
              <a:extLst>
                <a:ext uri="{FF2B5EF4-FFF2-40B4-BE49-F238E27FC236}">
                  <a16:creationId xmlns:a16="http://schemas.microsoft.com/office/drawing/2014/main" id="{375C0F36-601C-A841-00A4-C087C433A646}"/>
                </a:ext>
              </a:extLst>
            </p:cNvPr>
            <p:cNvGrpSpPr/>
            <p:nvPr/>
          </p:nvGrpSpPr>
          <p:grpSpPr>
            <a:xfrm>
              <a:off x="2578984" y="3064151"/>
              <a:ext cx="113715" cy="113715"/>
              <a:chOff x="7830135" y="3617785"/>
              <a:chExt cx="257032" cy="257032"/>
            </a:xfrm>
          </p:grpSpPr>
          <p:cxnSp>
            <p:nvCxnSpPr>
              <p:cNvPr id="631" name="Straight Connector 630">
                <a:extLst>
                  <a:ext uri="{FF2B5EF4-FFF2-40B4-BE49-F238E27FC236}">
                    <a16:creationId xmlns:a16="http://schemas.microsoft.com/office/drawing/2014/main" id="{88CD82F1-D5BB-CAA6-BA39-24BC0CCF45F6}"/>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6AFD2F5C-ADEF-3F89-1FC5-E41FF93113A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3" name="Group 632">
              <a:extLst>
                <a:ext uri="{FF2B5EF4-FFF2-40B4-BE49-F238E27FC236}">
                  <a16:creationId xmlns:a16="http://schemas.microsoft.com/office/drawing/2014/main" id="{FBAB25FF-3652-855A-2F80-41D17C78BF6F}"/>
                </a:ext>
              </a:extLst>
            </p:cNvPr>
            <p:cNvGrpSpPr/>
            <p:nvPr/>
          </p:nvGrpSpPr>
          <p:grpSpPr>
            <a:xfrm>
              <a:off x="2545225" y="2988840"/>
              <a:ext cx="113715" cy="113715"/>
              <a:chOff x="7830135" y="3617785"/>
              <a:chExt cx="257032" cy="257032"/>
            </a:xfrm>
          </p:grpSpPr>
          <p:cxnSp>
            <p:nvCxnSpPr>
              <p:cNvPr id="634" name="Straight Connector 633">
                <a:extLst>
                  <a:ext uri="{FF2B5EF4-FFF2-40B4-BE49-F238E27FC236}">
                    <a16:creationId xmlns:a16="http://schemas.microsoft.com/office/drawing/2014/main" id="{F3F8C2E7-5E87-0B22-4EDF-12D20793C81D}"/>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BC0F2368-9360-1189-1608-CC9C84252A2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6" name="Group 635">
              <a:extLst>
                <a:ext uri="{FF2B5EF4-FFF2-40B4-BE49-F238E27FC236}">
                  <a16:creationId xmlns:a16="http://schemas.microsoft.com/office/drawing/2014/main" id="{371AA23F-4F33-8237-CB65-17B658930E3A}"/>
                </a:ext>
              </a:extLst>
            </p:cNvPr>
            <p:cNvGrpSpPr/>
            <p:nvPr/>
          </p:nvGrpSpPr>
          <p:grpSpPr>
            <a:xfrm>
              <a:off x="2522126" y="2899415"/>
              <a:ext cx="113715" cy="113715"/>
              <a:chOff x="7830135" y="3617785"/>
              <a:chExt cx="257032" cy="257032"/>
            </a:xfrm>
          </p:grpSpPr>
          <p:cxnSp>
            <p:nvCxnSpPr>
              <p:cNvPr id="637" name="Straight Connector 636">
                <a:extLst>
                  <a:ext uri="{FF2B5EF4-FFF2-40B4-BE49-F238E27FC236}">
                    <a16:creationId xmlns:a16="http://schemas.microsoft.com/office/drawing/2014/main" id="{3E5642DD-E690-A783-3E9F-0C0C7A9EAAC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41EB6E41-3FA4-2D7B-1BFA-4B7196B6E5A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39" name="Group 638">
              <a:extLst>
                <a:ext uri="{FF2B5EF4-FFF2-40B4-BE49-F238E27FC236}">
                  <a16:creationId xmlns:a16="http://schemas.microsoft.com/office/drawing/2014/main" id="{868094A9-4507-E6ED-D933-521C243392E9}"/>
                </a:ext>
              </a:extLst>
            </p:cNvPr>
            <p:cNvGrpSpPr/>
            <p:nvPr/>
          </p:nvGrpSpPr>
          <p:grpSpPr>
            <a:xfrm>
              <a:off x="2504302" y="2823666"/>
              <a:ext cx="113715" cy="113715"/>
              <a:chOff x="7830135" y="3617785"/>
              <a:chExt cx="257032" cy="257032"/>
            </a:xfrm>
          </p:grpSpPr>
          <p:cxnSp>
            <p:nvCxnSpPr>
              <p:cNvPr id="640" name="Straight Connector 639">
                <a:extLst>
                  <a:ext uri="{FF2B5EF4-FFF2-40B4-BE49-F238E27FC236}">
                    <a16:creationId xmlns:a16="http://schemas.microsoft.com/office/drawing/2014/main" id="{1A6AC32D-63B9-C83F-9F67-9066FE6869D4}"/>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F5A4D6E9-DF06-BBB8-E34B-FB561F992BC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2" name="Group 641">
              <a:extLst>
                <a:ext uri="{FF2B5EF4-FFF2-40B4-BE49-F238E27FC236}">
                  <a16:creationId xmlns:a16="http://schemas.microsoft.com/office/drawing/2014/main" id="{540F1BE8-F55F-DDD7-C39D-4EB920B2151B}"/>
                </a:ext>
              </a:extLst>
            </p:cNvPr>
            <p:cNvGrpSpPr/>
            <p:nvPr/>
          </p:nvGrpSpPr>
          <p:grpSpPr>
            <a:xfrm>
              <a:off x="2205005" y="2644099"/>
              <a:ext cx="113715" cy="113715"/>
              <a:chOff x="7830135" y="3617785"/>
              <a:chExt cx="257032" cy="257032"/>
            </a:xfrm>
          </p:grpSpPr>
          <p:cxnSp>
            <p:nvCxnSpPr>
              <p:cNvPr id="643" name="Straight Connector 642">
                <a:extLst>
                  <a:ext uri="{FF2B5EF4-FFF2-40B4-BE49-F238E27FC236}">
                    <a16:creationId xmlns:a16="http://schemas.microsoft.com/office/drawing/2014/main" id="{C91C453D-6C7F-6CC0-687A-F0CC99C2A8B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F1DE03DF-2EA2-88C9-607F-B0CB94CD7E9E}"/>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5" name="Group 644">
              <a:extLst>
                <a:ext uri="{FF2B5EF4-FFF2-40B4-BE49-F238E27FC236}">
                  <a16:creationId xmlns:a16="http://schemas.microsoft.com/office/drawing/2014/main" id="{2B5A0506-93DF-4F5B-8192-60DEB9B4DE76}"/>
                </a:ext>
              </a:extLst>
            </p:cNvPr>
            <p:cNvGrpSpPr/>
            <p:nvPr/>
          </p:nvGrpSpPr>
          <p:grpSpPr>
            <a:xfrm>
              <a:off x="2193641" y="2630574"/>
              <a:ext cx="113715" cy="113715"/>
              <a:chOff x="7830135" y="3617785"/>
              <a:chExt cx="257032" cy="257032"/>
            </a:xfrm>
          </p:grpSpPr>
          <p:cxnSp>
            <p:nvCxnSpPr>
              <p:cNvPr id="646" name="Straight Connector 645">
                <a:extLst>
                  <a:ext uri="{FF2B5EF4-FFF2-40B4-BE49-F238E27FC236}">
                    <a16:creationId xmlns:a16="http://schemas.microsoft.com/office/drawing/2014/main" id="{7A7F4A39-ABAD-E77B-1189-567F928F2C8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D402BB8E-6325-F1EA-B1ED-B1CA7E8C4D9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48" name="Group 647">
              <a:extLst>
                <a:ext uri="{FF2B5EF4-FFF2-40B4-BE49-F238E27FC236}">
                  <a16:creationId xmlns:a16="http://schemas.microsoft.com/office/drawing/2014/main" id="{203C6937-7081-6E87-9E54-57D679C52A48}"/>
                </a:ext>
              </a:extLst>
            </p:cNvPr>
            <p:cNvGrpSpPr/>
            <p:nvPr/>
          </p:nvGrpSpPr>
          <p:grpSpPr>
            <a:xfrm>
              <a:off x="2137414" y="2559336"/>
              <a:ext cx="113715" cy="113715"/>
              <a:chOff x="7830135" y="3617785"/>
              <a:chExt cx="257032" cy="257032"/>
            </a:xfrm>
          </p:grpSpPr>
          <p:cxnSp>
            <p:nvCxnSpPr>
              <p:cNvPr id="649" name="Straight Connector 648">
                <a:extLst>
                  <a:ext uri="{FF2B5EF4-FFF2-40B4-BE49-F238E27FC236}">
                    <a16:creationId xmlns:a16="http://schemas.microsoft.com/office/drawing/2014/main" id="{B89D71BB-F3DD-428F-32D5-5BDFD532858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BF255C65-BC06-3C80-CF6D-836A1C4C9ED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A9B31A69-F33B-3D93-62B5-4289B50C536D}"/>
                </a:ext>
              </a:extLst>
            </p:cNvPr>
            <p:cNvGrpSpPr/>
            <p:nvPr/>
          </p:nvGrpSpPr>
          <p:grpSpPr>
            <a:xfrm>
              <a:off x="2123451" y="2489865"/>
              <a:ext cx="113715" cy="113715"/>
              <a:chOff x="7830135" y="3617785"/>
              <a:chExt cx="257032" cy="257032"/>
            </a:xfrm>
          </p:grpSpPr>
          <p:cxnSp>
            <p:nvCxnSpPr>
              <p:cNvPr id="652" name="Straight Connector 651">
                <a:extLst>
                  <a:ext uri="{FF2B5EF4-FFF2-40B4-BE49-F238E27FC236}">
                    <a16:creationId xmlns:a16="http://schemas.microsoft.com/office/drawing/2014/main" id="{B3A5BA34-4CFB-2EE5-794B-ED8638336BB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E2EB2D4E-ED74-B4BE-4741-D01F7C96D70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4" name="Group 653">
              <a:extLst>
                <a:ext uri="{FF2B5EF4-FFF2-40B4-BE49-F238E27FC236}">
                  <a16:creationId xmlns:a16="http://schemas.microsoft.com/office/drawing/2014/main" id="{36D8AE82-458E-1CB4-9CAC-41CAE1A53668}"/>
                </a:ext>
              </a:extLst>
            </p:cNvPr>
            <p:cNvGrpSpPr/>
            <p:nvPr/>
          </p:nvGrpSpPr>
          <p:grpSpPr>
            <a:xfrm>
              <a:off x="2112816" y="2381574"/>
              <a:ext cx="113715" cy="113715"/>
              <a:chOff x="7830135" y="3617785"/>
              <a:chExt cx="257032" cy="257032"/>
            </a:xfrm>
          </p:grpSpPr>
          <p:cxnSp>
            <p:nvCxnSpPr>
              <p:cNvPr id="655" name="Straight Connector 654">
                <a:extLst>
                  <a:ext uri="{FF2B5EF4-FFF2-40B4-BE49-F238E27FC236}">
                    <a16:creationId xmlns:a16="http://schemas.microsoft.com/office/drawing/2014/main" id="{88CD75DD-A221-0273-72E4-F19BDCE6E79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29E0DA71-EA84-D0B1-4D86-2FD6CD78B6D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57" name="Group 656">
              <a:extLst>
                <a:ext uri="{FF2B5EF4-FFF2-40B4-BE49-F238E27FC236}">
                  <a16:creationId xmlns:a16="http://schemas.microsoft.com/office/drawing/2014/main" id="{6EC8C93E-B8A2-D4C6-0C55-D2C925DC2423}"/>
                </a:ext>
              </a:extLst>
            </p:cNvPr>
            <p:cNvGrpSpPr/>
            <p:nvPr/>
          </p:nvGrpSpPr>
          <p:grpSpPr>
            <a:xfrm>
              <a:off x="2102273" y="2303911"/>
              <a:ext cx="113715" cy="113715"/>
              <a:chOff x="7830135" y="3617785"/>
              <a:chExt cx="257032" cy="257032"/>
            </a:xfrm>
          </p:grpSpPr>
          <p:cxnSp>
            <p:nvCxnSpPr>
              <p:cNvPr id="658" name="Straight Connector 657">
                <a:extLst>
                  <a:ext uri="{FF2B5EF4-FFF2-40B4-BE49-F238E27FC236}">
                    <a16:creationId xmlns:a16="http://schemas.microsoft.com/office/drawing/2014/main" id="{6BB1F7E8-6963-132F-F296-2A61C5EE912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540B6054-64D9-4BC4-B015-71A4C02691E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0" name="Group 659">
              <a:extLst>
                <a:ext uri="{FF2B5EF4-FFF2-40B4-BE49-F238E27FC236}">
                  <a16:creationId xmlns:a16="http://schemas.microsoft.com/office/drawing/2014/main" id="{6F553786-D2C3-6DC6-874F-D8E841E5F079}"/>
                </a:ext>
              </a:extLst>
            </p:cNvPr>
            <p:cNvGrpSpPr/>
            <p:nvPr/>
          </p:nvGrpSpPr>
          <p:grpSpPr>
            <a:xfrm>
              <a:off x="2080556" y="2203812"/>
              <a:ext cx="113715" cy="113715"/>
              <a:chOff x="7830135" y="3617785"/>
              <a:chExt cx="257032" cy="257032"/>
            </a:xfrm>
          </p:grpSpPr>
          <p:cxnSp>
            <p:nvCxnSpPr>
              <p:cNvPr id="661" name="Straight Connector 660">
                <a:extLst>
                  <a:ext uri="{FF2B5EF4-FFF2-40B4-BE49-F238E27FC236}">
                    <a16:creationId xmlns:a16="http://schemas.microsoft.com/office/drawing/2014/main" id="{8B8B56D1-02B6-EC9A-8A09-C2EEC6064A62}"/>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D7B228EB-8E8A-E9D4-40D7-4E7EA016FB7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3" name="Group 662">
              <a:extLst>
                <a:ext uri="{FF2B5EF4-FFF2-40B4-BE49-F238E27FC236}">
                  <a16:creationId xmlns:a16="http://schemas.microsoft.com/office/drawing/2014/main" id="{5DEF847D-DF2D-D6C3-F03E-663D4A70363A}"/>
                </a:ext>
              </a:extLst>
            </p:cNvPr>
            <p:cNvGrpSpPr/>
            <p:nvPr/>
          </p:nvGrpSpPr>
          <p:grpSpPr>
            <a:xfrm>
              <a:off x="2079926" y="2172693"/>
              <a:ext cx="113715" cy="113715"/>
              <a:chOff x="7830135" y="3617785"/>
              <a:chExt cx="257032" cy="257032"/>
            </a:xfrm>
          </p:grpSpPr>
          <p:cxnSp>
            <p:nvCxnSpPr>
              <p:cNvPr id="664" name="Straight Connector 663">
                <a:extLst>
                  <a:ext uri="{FF2B5EF4-FFF2-40B4-BE49-F238E27FC236}">
                    <a16:creationId xmlns:a16="http://schemas.microsoft.com/office/drawing/2014/main" id="{9FA270B6-7601-ECAD-9ED8-FDEE91B9670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E64DB03A-9C93-97FC-1A52-2F403BED838D}"/>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6" name="Group 665">
              <a:extLst>
                <a:ext uri="{FF2B5EF4-FFF2-40B4-BE49-F238E27FC236}">
                  <a16:creationId xmlns:a16="http://schemas.microsoft.com/office/drawing/2014/main" id="{C74DEF40-A9DA-B38E-EDAE-2D958F17D34B}"/>
                </a:ext>
              </a:extLst>
            </p:cNvPr>
            <p:cNvGrpSpPr/>
            <p:nvPr/>
          </p:nvGrpSpPr>
          <p:grpSpPr>
            <a:xfrm>
              <a:off x="2042411" y="2017558"/>
              <a:ext cx="113715" cy="113715"/>
              <a:chOff x="7830135" y="3617785"/>
              <a:chExt cx="257032" cy="257032"/>
            </a:xfrm>
          </p:grpSpPr>
          <p:cxnSp>
            <p:nvCxnSpPr>
              <p:cNvPr id="667" name="Straight Connector 666">
                <a:extLst>
                  <a:ext uri="{FF2B5EF4-FFF2-40B4-BE49-F238E27FC236}">
                    <a16:creationId xmlns:a16="http://schemas.microsoft.com/office/drawing/2014/main" id="{E32B22AB-5E70-A2CB-BB73-98A19665275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C9751DFC-B679-2D67-2730-8525B2B685F7}"/>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669" name="Group 668">
              <a:extLst>
                <a:ext uri="{FF2B5EF4-FFF2-40B4-BE49-F238E27FC236}">
                  <a16:creationId xmlns:a16="http://schemas.microsoft.com/office/drawing/2014/main" id="{9810BF8A-295C-AF93-366E-E01D6D35FD00}"/>
                </a:ext>
              </a:extLst>
            </p:cNvPr>
            <p:cNvGrpSpPr/>
            <p:nvPr/>
          </p:nvGrpSpPr>
          <p:grpSpPr>
            <a:xfrm>
              <a:off x="2023068" y="1975525"/>
              <a:ext cx="113715" cy="113715"/>
              <a:chOff x="7830135" y="3617785"/>
              <a:chExt cx="257032" cy="257032"/>
            </a:xfrm>
          </p:grpSpPr>
          <p:cxnSp>
            <p:nvCxnSpPr>
              <p:cNvPr id="670" name="Straight Connector 669">
                <a:extLst>
                  <a:ext uri="{FF2B5EF4-FFF2-40B4-BE49-F238E27FC236}">
                    <a16:creationId xmlns:a16="http://schemas.microsoft.com/office/drawing/2014/main" id="{DC9EE462-04F8-E3AC-D361-900DC2DEBBD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759B8F2A-E5FB-1DB8-9E1E-DDE25649B57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sp>
        <p:nvSpPr>
          <p:cNvPr id="673" name="Freeform: Shape 672">
            <a:extLst>
              <a:ext uri="{FF2B5EF4-FFF2-40B4-BE49-F238E27FC236}">
                <a16:creationId xmlns:a16="http://schemas.microsoft.com/office/drawing/2014/main" id="{B808202F-2BC3-5C5F-6360-56467ADA1AE3}"/>
              </a:ext>
            </a:extLst>
          </p:cNvPr>
          <p:cNvSpPr/>
          <p:nvPr/>
        </p:nvSpPr>
        <p:spPr bwMode="auto">
          <a:xfrm>
            <a:off x="1704975" y="1795463"/>
            <a:ext cx="6343650" cy="3057525"/>
          </a:xfrm>
          <a:custGeom>
            <a:avLst/>
            <a:gdLst>
              <a:gd name="connsiteX0" fmla="*/ 6343650 w 6343650"/>
              <a:gd name="connsiteY0" fmla="*/ 3057525 h 3057525"/>
              <a:gd name="connsiteX1" fmla="*/ 4738688 w 6343650"/>
              <a:gd name="connsiteY1" fmla="*/ 3057525 h 3057525"/>
              <a:gd name="connsiteX2" fmla="*/ 4738688 w 6343650"/>
              <a:gd name="connsiteY2" fmla="*/ 3000375 h 3057525"/>
              <a:gd name="connsiteX3" fmla="*/ 4248150 w 6343650"/>
              <a:gd name="connsiteY3" fmla="*/ 3000375 h 3057525"/>
              <a:gd name="connsiteX4" fmla="*/ 4248150 w 6343650"/>
              <a:gd name="connsiteY4" fmla="*/ 2962275 h 3057525"/>
              <a:gd name="connsiteX5" fmla="*/ 4162425 w 6343650"/>
              <a:gd name="connsiteY5" fmla="*/ 2962275 h 3057525"/>
              <a:gd name="connsiteX6" fmla="*/ 4162425 w 6343650"/>
              <a:gd name="connsiteY6" fmla="*/ 2933700 h 3057525"/>
              <a:gd name="connsiteX7" fmla="*/ 3733800 w 6343650"/>
              <a:gd name="connsiteY7" fmla="*/ 2933700 h 3057525"/>
              <a:gd name="connsiteX8" fmla="*/ 3733800 w 6343650"/>
              <a:gd name="connsiteY8" fmla="*/ 2895600 h 3057525"/>
              <a:gd name="connsiteX9" fmla="*/ 3686175 w 6343650"/>
              <a:gd name="connsiteY9" fmla="*/ 2895600 h 3057525"/>
              <a:gd name="connsiteX10" fmla="*/ 3686175 w 6343650"/>
              <a:gd name="connsiteY10" fmla="*/ 2867025 h 3057525"/>
              <a:gd name="connsiteX11" fmla="*/ 3614738 w 6343650"/>
              <a:gd name="connsiteY11" fmla="*/ 2867025 h 3057525"/>
              <a:gd name="connsiteX12" fmla="*/ 3614738 w 6343650"/>
              <a:gd name="connsiteY12" fmla="*/ 2843212 h 3057525"/>
              <a:gd name="connsiteX13" fmla="*/ 3495675 w 6343650"/>
              <a:gd name="connsiteY13" fmla="*/ 2843212 h 3057525"/>
              <a:gd name="connsiteX14" fmla="*/ 3495675 w 6343650"/>
              <a:gd name="connsiteY14" fmla="*/ 2819400 h 3057525"/>
              <a:gd name="connsiteX15" fmla="*/ 3219450 w 6343650"/>
              <a:gd name="connsiteY15" fmla="*/ 2819400 h 3057525"/>
              <a:gd name="connsiteX16" fmla="*/ 3219450 w 6343650"/>
              <a:gd name="connsiteY16" fmla="*/ 2781300 h 3057525"/>
              <a:gd name="connsiteX17" fmla="*/ 3190875 w 6343650"/>
              <a:gd name="connsiteY17" fmla="*/ 2781300 h 3057525"/>
              <a:gd name="connsiteX18" fmla="*/ 3167063 w 6343650"/>
              <a:gd name="connsiteY18" fmla="*/ 2781300 h 3057525"/>
              <a:gd name="connsiteX19" fmla="*/ 3167063 w 6343650"/>
              <a:gd name="connsiteY19" fmla="*/ 2728912 h 3057525"/>
              <a:gd name="connsiteX20" fmla="*/ 3133725 w 6343650"/>
              <a:gd name="connsiteY20" fmla="*/ 2728912 h 3057525"/>
              <a:gd name="connsiteX21" fmla="*/ 3133725 w 6343650"/>
              <a:gd name="connsiteY21" fmla="*/ 2695575 h 3057525"/>
              <a:gd name="connsiteX22" fmla="*/ 3124200 w 6343650"/>
              <a:gd name="connsiteY22" fmla="*/ 2695575 h 3057525"/>
              <a:gd name="connsiteX23" fmla="*/ 3124200 w 6343650"/>
              <a:gd name="connsiteY23" fmla="*/ 2662237 h 3057525"/>
              <a:gd name="connsiteX24" fmla="*/ 3024188 w 6343650"/>
              <a:gd name="connsiteY24" fmla="*/ 2662237 h 3057525"/>
              <a:gd name="connsiteX25" fmla="*/ 3014663 w 6343650"/>
              <a:gd name="connsiteY25" fmla="*/ 2647950 h 3057525"/>
              <a:gd name="connsiteX26" fmla="*/ 2919413 w 6343650"/>
              <a:gd name="connsiteY26" fmla="*/ 2647950 h 3057525"/>
              <a:gd name="connsiteX27" fmla="*/ 2919413 w 6343650"/>
              <a:gd name="connsiteY27" fmla="*/ 2633662 h 3057525"/>
              <a:gd name="connsiteX28" fmla="*/ 2719388 w 6343650"/>
              <a:gd name="connsiteY28" fmla="*/ 2633662 h 3057525"/>
              <a:gd name="connsiteX29" fmla="*/ 2719388 w 6343650"/>
              <a:gd name="connsiteY29" fmla="*/ 2609850 h 3057525"/>
              <a:gd name="connsiteX30" fmla="*/ 2700338 w 6343650"/>
              <a:gd name="connsiteY30" fmla="*/ 2609850 h 3057525"/>
              <a:gd name="connsiteX31" fmla="*/ 2700338 w 6343650"/>
              <a:gd name="connsiteY31" fmla="*/ 2586037 h 3057525"/>
              <a:gd name="connsiteX32" fmla="*/ 2686050 w 6343650"/>
              <a:gd name="connsiteY32" fmla="*/ 2586037 h 3057525"/>
              <a:gd name="connsiteX33" fmla="*/ 2686050 w 6343650"/>
              <a:gd name="connsiteY33" fmla="*/ 2571750 h 3057525"/>
              <a:gd name="connsiteX34" fmla="*/ 2667000 w 6343650"/>
              <a:gd name="connsiteY34" fmla="*/ 2571750 h 3057525"/>
              <a:gd name="connsiteX35" fmla="*/ 2667000 w 6343650"/>
              <a:gd name="connsiteY35" fmla="*/ 2552700 h 3057525"/>
              <a:gd name="connsiteX36" fmla="*/ 2452688 w 6343650"/>
              <a:gd name="connsiteY36" fmla="*/ 2552700 h 3057525"/>
              <a:gd name="connsiteX37" fmla="*/ 2452688 w 6343650"/>
              <a:gd name="connsiteY37" fmla="*/ 2538412 h 3057525"/>
              <a:gd name="connsiteX38" fmla="*/ 2424113 w 6343650"/>
              <a:gd name="connsiteY38" fmla="*/ 2538412 h 3057525"/>
              <a:gd name="connsiteX39" fmla="*/ 2409825 w 6343650"/>
              <a:gd name="connsiteY39" fmla="*/ 2524124 h 3057525"/>
              <a:gd name="connsiteX40" fmla="*/ 2390775 w 6343650"/>
              <a:gd name="connsiteY40" fmla="*/ 2524124 h 3057525"/>
              <a:gd name="connsiteX41" fmla="*/ 2390775 w 6343650"/>
              <a:gd name="connsiteY41" fmla="*/ 2514600 h 3057525"/>
              <a:gd name="connsiteX42" fmla="*/ 2347913 w 6343650"/>
              <a:gd name="connsiteY42" fmla="*/ 2514600 h 3057525"/>
              <a:gd name="connsiteX43" fmla="*/ 2347913 w 6343650"/>
              <a:gd name="connsiteY43" fmla="*/ 2490787 h 3057525"/>
              <a:gd name="connsiteX44" fmla="*/ 2333625 w 6343650"/>
              <a:gd name="connsiteY44" fmla="*/ 2490787 h 3057525"/>
              <a:gd name="connsiteX45" fmla="*/ 2333625 w 6343650"/>
              <a:gd name="connsiteY45" fmla="*/ 2447925 h 3057525"/>
              <a:gd name="connsiteX46" fmla="*/ 2286000 w 6343650"/>
              <a:gd name="connsiteY46" fmla="*/ 2447925 h 3057525"/>
              <a:gd name="connsiteX47" fmla="*/ 2286000 w 6343650"/>
              <a:gd name="connsiteY47" fmla="*/ 2400300 h 3057525"/>
              <a:gd name="connsiteX48" fmla="*/ 2262188 w 6343650"/>
              <a:gd name="connsiteY48" fmla="*/ 2400300 h 3057525"/>
              <a:gd name="connsiteX49" fmla="*/ 2262188 w 6343650"/>
              <a:gd name="connsiteY49" fmla="*/ 2362200 h 3057525"/>
              <a:gd name="connsiteX50" fmla="*/ 2247900 w 6343650"/>
              <a:gd name="connsiteY50" fmla="*/ 2362200 h 3057525"/>
              <a:gd name="connsiteX51" fmla="*/ 2247900 w 6343650"/>
              <a:gd name="connsiteY51" fmla="*/ 2347912 h 3057525"/>
              <a:gd name="connsiteX52" fmla="*/ 2224088 w 6343650"/>
              <a:gd name="connsiteY52" fmla="*/ 2347912 h 3057525"/>
              <a:gd name="connsiteX53" fmla="*/ 2224088 w 6343650"/>
              <a:gd name="connsiteY53" fmla="*/ 2333625 h 3057525"/>
              <a:gd name="connsiteX54" fmla="*/ 2190750 w 6343650"/>
              <a:gd name="connsiteY54" fmla="*/ 2333625 h 3057525"/>
              <a:gd name="connsiteX55" fmla="*/ 2190750 w 6343650"/>
              <a:gd name="connsiteY55" fmla="*/ 2300287 h 3057525"/>
              <a:gd name="connsiteX56" fmla="*/ 2147888 w 6343650"/>
              <a:gd name="connsiteY56" fmla="*/ 2300287 h 3057525"/>
              <a:gd name="connsiteX57" fmla="*/ 2147888 w 6343650"/>
              <a:gd name="connsiteY57" fmla="*/ 2276475 h 3057525"/>
              <a:gd name="connsiteX58" fmla="*/ 2028825 w 6343650"/>
              <a:gd name="connsiteY58" fmla="*/ 2276475 h 3057525"/>
              <a:gd name="connsiteX59" fmla="*/ 2028825 w 6343650"/>
              <a:gd name="connsiteY59" fmla="*/ 2257425 h 3057525"/>
              <a:gd name="connsiteX60" fmla="*/ 1990725 w 6343650"/>
              <a:gd name="connsiteY60" fmla="*/ 2257425 h 3057525"/>
              <a:gd name="connsiteX61" fmla="*/ 1990725 w 6343650"/>
              <a:gd name="connsiteY61" fmla="*/ 2247900 h 3057525"/>
              <a:gd name="connsiteX62" fmla="*/ 1952625 w 6343650"/>
              <a:gd name="connsiteY62" fmla="*/ 2247900 h 3057525"/>
              <a:gd name="connsiteX63" fmla="*/ 1962150 w 6343650"/>
              <a:gd name="connsiteY63" fmla="*/ 2238375 h 3057525"/>
              <a:gd name="connsiteX64" fmla="*/ 1885950 w 6343650"/>
              <a:gd name="connsiteY64" fmla="*/ 2238375 h 3057525"/>
              <a:gd name="connsiteX65" fmla="*/ 1885950 w 6343650"/>
              <a:gd name="connsiteY65" fmla="*/ 2205037 h 3057525"/>
              <a:gd name="connsiteX66" fmla="*/ 1866900 w 6343650"/>
              <a:gd name="connsiteY66" fmla="*/ 2205037 h 3057525"/>
              <a:gd name="connsiteX67" fmla="*/ 1866900 w 6343650"/>
              <a:gd name="connsiteY67" fmla="*/ 2185987 h 3057525"/>
              <a:gd name="connsiteX68" fmla="*/ 1847850 w 6343650"/>
              <a:gd name="connsiteY68" fmla="*/ 2185987 h 3057525"/>
              <a:gd name="connsiteX69" fmla="*/ 1847850 w 6343650"/>
              <a:gd name="connsiteY69" fmla="*/ 2166937 h 3057525"/>
              <a:gd name="connsiteX70" fmla="*/ 1819275 w 6343650"/>
              <a:gd name="connsiteY70" fmla="*/ 2166937 h 3057525"/>
              <a:gd name="connsiteX71" fmla="*/ 1819275 w 6343650"/>
              <a:gd name="connsiteY71" fmla="*/ 2109787 h 3057525"/>
              <a:gd name="connsiteX72" fmla="*/ 1804988 w 6343650"/>
              <a:gd name="connsiteY72" fmla="*/ 2109787 h 3057525"/>
              <a:gd name="connsiteX73" fmla="*/ 1804988 w 6343650"/>
              <a:gd name="connsiteY73" fmla="*/ 2071687 h 3057525"/>
              <a:gd name="connsiteX74" fmla="*/ 1781175 w 6343650"/>
              <a:gd name="connsiteY74" fmla="*/ 2071687 h 3057525"/>
              <a:gd name="connsiteX75" fmla="*/ 1781175 w 6343650"/>
              <a:gd name="connsiteY75" fmla="*/ 2047875 h 3057525"/>
              <a:gd name="connsiteX76" fmla="*/ 1766888 w 6343650"/>
              <a:gd name="connsiteY76" fmla="*/ 2047875 h 3057525"/>
              <a:gd name="connsiteX77" fmla="*/ 1762125 w 6343650"/>
              <a:gd name="connsiteY77" fmla="*/ 2043112 h 3057525"/>
              <a:gd name="connsiteX78" fmla="*/ 1762125 w 6343650"/>
              <a:gd name="connsiteY78" fmla="*/ 2019300 h 3057525"/>
              <a:gd name="connsiteX79" fmla="*/ 1738313 w 6343650"/>
              <a:gd name="connsiteY79" fmla="*/ 2019300 h 3057525"/>
              <a:gd name="connsiteX80" fmla="*/ 1738313 w 6343650"/>
              <a:gd name="connsiteY80" fmla="*/ 1995487 h 3057525"/>
              <a:gd name="connsiteX81" fmla="*/ 1719263 w 6343650"/>
              <a:gd name="connsiteY81" fmla="*/ 1995487 h 3057525"/>
              <a:gd name="connsiteX82" fmla="*/ 1719263 w 6343650"/>
              <a:gd name="connsiteY82" fmla="*/ 1943100 h 3057525"/>
              <a:gd name="connsiteX83" fmla="*/ 1704976 w 6343650"/>
              <a:gd name="connsiteY83" fmla="*/ 1957387 h 3057525"/>
              <a:gd name="connsiteX84" fmla="*/ 1685925 w 6343650"/>
              <a:gd name="connsiteY84" fmla="*/ 1938336 h 3057525"/>
              <a:gd name="connsiteX85" fmla="*/ 1657350 w 6343650"/>
              <a:gd name="connsiteY85" fmla="*/ 1938336 h 3057525"/>
              <a:gd name="connsiteX86" fmla="*/ 1657350 w 6343650"/>
              <a:gd name="connsiteY86" fmla="*/ 1914525 h 3057525"/>
              <a:gd name="connsiteX87" fmla="*/ 1533525 w 6343650"/>
              <a:gd name="connsiteY87" fmla="*/ 1914525 h 3057525"/>
              <a:gd name="connsiteX88" fmla="*/ 1533525 w 6343650"/>
              <a:gd name="connsiteY88" fmla="*/ 1885950 h 3057525"/>
              <a:gd name="connsiteX89" fmla="*/ 1466850 w 6343650"/>
              <a:gd name="connsiteY89" fmla="*/ 1885950 h 3057525"/>
              <a:gd name="connsiteX90" fmla="*/ 1395413 w 6343650"/>
              <a:gd name="connsiteY90" fmla="*/ 1885950 h 3057525"/>
              <a:gd name="connsiteX91" fmla="*/ 1395413 w 6343650"/>
              <a:gd name="connsiteY91" fmla="*/ 1847850 h 3057525"/>
              <a:gd name="connsiteX92" fmla="*/ 1362075 w 6343650"/>
              <a:gd name="connsiteY92" fmla="*/ 1847850 h 3057525"/>
              <a:gd name="connsiteX93" fmla="*/ 1362075 w 6343650"/>
              <a:gd name="connsiteY93" fmla="*/ 1733550 h 3057525"/>
              <a:gd name="connsiteX94" fmla="*/ 1328738 w 6343650"/>
              <a:gd name="connsiteY94" fmla="*/ 1733550 h 3057525"/>
              <a:gd name="connsiteX95" fmla="*/ 1328738 w 6343650"/>
              <a:gd name="connsiteY95" fmla="*/ 1695450 h 3057525"/>
              <a:gd name="connsiteX96" fmla="*/ 1304925 w 6343650"/>
              <a:gd name="connsiteY96" fmla="*/ 1695450 h 3057525"/>
              <a:gd name="connsiteX97" fmla="*/ 1304925 w 6343650"/>
              <a:gd name="connsiteY97" fmla="*/ 1671637 h 3057525"/>
              <a:gd name="connsiteX98" fmla="*/ 1290638 w 6343650"/>
              <a:gd name="connsiteY98" fmla="*/ 1671637 h 3057525"/>
              <a:gd name="connsiteX99" fmla="*/ 1290638 w 6343650"/>
              <a:gd name="connsiteY99" fmla="*/ 1647825 h 3057525"/>
              <a:gd name="connsiteX100" fmla="*/ 1281113 w 6343650"/>
              <a:gd name="connsiteY100" fmla="*/ 1657350 h 3057525"/>
              <a:gd name="connsiteX101" fmla="*/ 1281113 w 6343650"/>
              <a:gd name="connsiteY101" fmla="*/ 1595437 h 3057525"/>
              <a:gd name="connsiteX102" fmla="*/ 1243013 w 6343650"/>
              <a:gd name="connsiteY102" fmla="*/ 1595437 h 3057525"/>
              <a:gd name="connsiteX103" fmla="*/ 1243013 w 6343650"/>
              <a:gd name="connsiteY103" fmla="*/ 1581150 h 3057525"/>
              <a:gd name="connsiteX104" fmla="*/ 1204913 w 6343650"/>
              <a:gd name="connsiteY104" fmla="*/ 1581150 h 3057525"/>
              <a:gd name="connsiteX105" fmla="*/ 1204913 w 6343650"/>
              <a:gd name="connsiteY105" fmla="*/ 1552575 h 3057525"/>
              <a:gd name="connsiteX106" fmla="*/ 1204913 w 6343650"/>
              <a:gd name="connsiteY106" fmla="*/ 1552575 h 3057525"/>
              <a:gd name="connsiteX107" fmla="*/ 1152525 w 6343650"/>
              <a:gd name="connsiteY107" fmla="*/ 1552575 h 3057525"/>
              <a:gd name="connsiteX108" fmla="*/ 1152525 w 6343650"/>
              <a:gd name="connsiteY108" fmla="*/ 1481137 h 3057525"/>
              <a:gd name="connsiteX109" fmla="*/ 1123950 w 6343650"/>
              <a:gd name="connsiteY109" fmla="*/ 1481137 h 3057525"/>
              <a:gd name="connsiteX110" fmla="*/ 1123950 w 6343650"/>
              <a:gd name="connsiteY110" fmla="*/ 1452562 h 3057525"/>
              <a:gd name="connsiteX111" fmla="*/ 1033463 w 6343650"/>
              <a:gd name="connsiteY111" fmla="*/ 1452562 h 3057525"/>
              <a:gd name="connsiteX112" fmla="*/ 1033463 w 6343650"/>
              <a:gd name="connsiteY112" fmla="*/ 1428750 h 3057525"/>
              <a:gd name="connsiteX113" fmla="*/ 947738 w 6343650"/>
              <a:gd name="connsiteY113" fmla="*/ 1428750 h 3057525"/>
              <a:gd name="connsiteX114" fmla="*/ 947738 w 6343650"/>
              <a:gd name="connsiteY114" fmla="*/ 1323975 h 3057525"/>
              <a:gd name="connsiteX115" fmla="*/ 900113 w 6343650"/>
              <a:gd name="connsiteY115" fmla="*/ 1323975 h 3057525"/>
              <a:gd name="connsiteX116" fmla="*/ 900113 w 6343650"/>
              <a:gd name="connsiteY116" fmla="*/ 1238250 h 3057525"/>
              <a:gd name="connsiteX117" fmla="*/ 881063 w 6343650"/>
              <a:gd name="connsiteY117" fmla="*/ 1238250 h 3057525"/>
              <a:gd name="connsiteX118" fmla="*/ 881063 w 6343650"/>
              <a:gd name="connsiteY118" fmla="*/ 1152525 h 3057525"/>
              <a:gd name="connsiteX119" fmla="*/ 857250 w 6343650"/>
              <a:gd name="connsiteY119" fmla="*/ 1152525 h 3057525"/>
              <a:gd name="connsiteX120" fmla="*/ 857250 w 6343650"/>
              <a:gd name="connsiteY120" fmla="*/ 1057275 h 3057525"/>
              <a:gd name="connsiteX121" fmla="*/ 823913 w 6343650"/>
              <a:gd name="connsiteY121" fmla="*/ 1057275 h 3057525"/>
              <a:gd name="connsiteX122" fmla="*/ 823913 w 6343650"/>
              <a:gd name="connsiteY122" fmla="*/ 1023937 h 3057525"/>
              <a:gd name="connsiteX123" fmla="*/ 800100 w 6343650"/>
              <a:gd name="connsiteY123" fmla="*/ 1023937 h 3057525"/>
              <a:gd name="connsiteX124" fmla="*/ 800100 w 6343650"/>
              <a:gd name="connsiteY124" fmla="*/ 1000125 h 3057525"/>
              <a:gd name="connsiteX125" fmla="*/ 771525 w 6343650"/>
              <a:gd name="connsiteY125" fmla="*/ 1000125 h 3057525"/>
              <a:gd name="connsiteX126" fmla="*/ 757238 w 6343650"/>
              <a:gd name="connsiteY126" fmla="*/ 985838 h 3057525"/>
              <a:gd name="connsiteX127" fmla="*/ 742950 w 6343650"/>
              <a:gd name="connsiteY127" fmla="*/ 971550 h 3057525"/>
              <a:gd name="connsiteX128" fmla="*/ 728663 w 6343650"/>
              <a:gd name="connsiteY128" fmla="*/ 971550 h 3057525"/>
              <a:gd name="connsiteX129" fmla="*/ 671513 w 6343650"/>
              <a:gd name="connsiteY129" fmla="*/ 971550 h 3057525"/>
              <a:gd name="connsiteX130" fmla="*/ 671513 w 6343650"/>
              <a:gd name="connsiteY130" fmla="*/ 942975 h 3057525"/>
              <a:gd name="connsiteX131" fmla="*/ 604838 w 6343650"/>
              <a:gd name="connsiteY131" fmla="*/ 942975 h 3057525"/>
              <a:gd name="connsiteX132" fmla="*/ 604838 w 6343650"/>
              <a:gd name="connsiteY132" fmla="*/ 909637 h 3057525"/>
              <a:gd name="connsiteX133" fmla="*/ 547688 w 6343650"/>
              <a:gd name="connsiteY133" fmla="*/ 909637 h 3057525"/>
              <a:gd name="connsiteX134" fmla="*/ 547688 w 6343650"/>
              <a:gd name="connsiteY134" fmla="*/ 862012 h 3057525"/>
              <a:gd name="connsiteX135" fmla="*/ 523875 w 6343650"/>
              <a:gd name="connsiteY135" fmla="*/ 862012 h 3057525"/>
              <a:gd name="connsiteX136" fmla="*/ 523875 w 6343650"/>
              <a:gd name="connsiteY136" fmla="*/ 828675 h 3057525"/>
              <a:gd name="connsiteX137" fmla="*/ 485775 w 6343650"/>
              <a:gd name="connsiteY137" fmla="*/ 828675 h 3057525"/>
              <a:gd name="connsiteX138" fmla="*/ 485775 w 6343650"/>
              <a:gd name="connsiteY138" fmla="*/ 762000 h 3057525"/>
              <a:gd name="connsiteX139" fmla="*/ 471488 w 6343650"/>
              <a:gd name="connsiteY139" fmla="*/ 762000 h 3057525"/>
              <a:gd name="connsiteX140" fmla="*/ 471488 w 6343650"/>
              <a:gd name="connsiteY140" fmla="*/ 642937 h 3057525"/>
              <a:gd name="connsiteX141" fmla="*/ 452438 w 6343650"/>
              <a:gd name="connsiteY141" fmla="*/ 642937 h 3057525"/>
              <a:gd name="connsiteX142" fmla="*/ 452438 w 6343650"/>
              <a:gd name="connsiteY142" fmla="*/ 547687 h 3057525"/>
              <a:gd name="connsiteX143" fmla="*/ 442913 w 6343650"/>
              <a:gd name="connsiteY143" fmla="*/ 547687 h 3057525"/>
              <a:gd name="connsiteX144" fmla="*/ 442913 w 6343650"/>
              <a:gd name="connsiteY144" fmla="*/ 471487 h 3057525"/>
              <a:gd name="connsiteX145" fmla="*/ 428625 w 6343650"/>
              <a:gd name="connsiteY145" fmla="*/ 471487 h 3057525"/>
              <a:gd name="connsiteX146" fmla="*/ 428625 w 6343650"/>
              <a:gd name="connsiteY146" fmla="*/ 409575 h 3057525"/>
              <a:gd name="connsiteX147" fmla="*/ 423863 w 6343650"/>
              <a:gd name="connsiteY147" fmla="*/ 409575 h 3057525"/>
              <a:gd name="connsiteX148" fmla="*/ 423863 w 6343650"/>
              <a:gd name="connsiteY148" fmla="*/ 361950 h 3057525"/>
              <a:gd name="connsiteX149" fmla="*/ 400050 w 6343650"/>
              <a:gd name="connsiteY149" fmla="*/ 361950 h 3057525"/>
              <a:gd name="connsiteX150" fmla="*/ 400050 w 6343650"/>
              <a:gd name="connsiteY150" fmla="*/ 328612 h 3057525"/>
              <a:gd name="connsiteX151" fmla="*/ 385763 w 6343650"/>
              <a:gd name="connsiteY151" fmla="*/ 328612 h 3057525"/>
              <a:gd name="connsiteX152" fmla="*/ 385763 w 6343650"/>
              <a:gd name="connsiteY152" fmla="*/ 252412 h 3057525"/>
              <a:gd name="connsiteX153" fmla="*/ 371475 w 6343650"/>
              <a:gd name="connsiteY153" fmla="*/ 252412 h 3057525"/>
              <a:gd name="connsiteX154" fmla="*/ 371475 w 6343650"/>
              <a:gd name="connsiteY154" fmla="*/ 219075 h 3057525"/>
              <a:gd name="connsiteX155" fmla="*/ 338138 w 6343650"/>
              <a:gd name="connsiteY155" fmla="*/ 219075 h 3057525"/>
              <a:gd name="connsiteX156" fmla="*/ 338138 w 6343650"/>
              <a:gd name="connsiteY156" fmla="*/ 157162 h 3057525"/>
              <a:gd name="connsiteX157" fmla="*/ 309563 w 6343650"/>
              <a:gd name="connsiteY157" fmla="*/ 157162 h 3057525"/>
              <a:gd name="connsiteX158" fmla="*/ 309563 w 6343650"/>
              <a:gd name="connsiteY158" fmla="*/ 100012 h 3057525"/>
              <a:gd name="connsiteX159" fmla="*/ 276225 w 6343650"/>
              <a:gd name="connsiteY159" fmla="*/ 100012 h 3057525"/>
              <a:gd name="connsiteX160" fmla="*/ 276225 w 6343650"/>
              <a:gd name="connsiteY160" fmla="*/ 61912 h 3057525"/>
              <a:gd name="connsiteX161" fmla="*/ 266700 w 6343650"/>
              <a:gd name="connsiteY161" fmla="*/ 61912 h 3057525"/>
              <a:gd name="connsiteX162" fmla="*/ 266700 w 6343650"/>
              <a:gd name="connsiteY162" fmla="*/ 33337 h 3057525"/>
              <a:gd name="connsiteX163" fmla="*/ 214313 w 6343650"/>
              <a:gd name="connsiteY163" fmla="*/ 33337 h 3057525"/>
              <a:gd name="connsiteX164" fmla="*/ 200025 w 6343650"/>
              <a:gd name="connsiteY164" fmla="*/ 19049 h 3057525"/>
              <a:gd name="connsiteX165" fmla="*/ 109538 w 6343650"/>
              <a:gd name="connsiteY165" fmla="*/ 19049 h 3057525"/>
              <a:gd name="connsiteX166" fmla="*/ 109538 w 6343650"/>
              <a:gd name="connsiteY166" fmla="*/ 0 h 3057525"/>
              <a:gd name="connsiteX167" fmla="*/ 0 w 6343650"/>
              <a:gd name="connsiteY167" fmla="*/ 0 h 305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6343650" h="3057525">
                <a:moveTo>
                  <a:pt x="6343650" y="3057525"/>
                </a:moveTo>
                <a:lnTo>
                  <a:pt x="4738688" y="3057525"/>
                </a:lnTo>
                <a:lnTo>
                  <a:pt x="4738688" y="3000375"/>
                </a:lnTo>
                <a:lnTo>
                  <a:pt x="4248150" y="3000375"/>
                </a:lnTo>
                <a:lnTo>
                  <a:pt x="4248150" y="2962275"/>
                </a:lnTo>
                <a:lnTo>
                  <a:pt x="4162425" y="2962275"/>
                </a:lnTo>
                <a:lnTo>
                  <a:pt x="4162425" y="2933700"/>
                </a:lnTo>
                <a:lnTo>
                  <a:pt x="3733800" y="2933700"/>
                </a:lnTo>
                <a:lnTo>
                  <a:pt x="3733800" y="2895600"/>
                </a:lnTo>
                <a:lnTo>
                  <a:pt x="3686175" y="2895600"/>
                </a:lnTo>
                <a:lnTo>
                  <a:pt x="3686175" y="2867025"/>
                </a:lnTo>
                <a:lnTo>
                  <a:pt x="3614738" y="2867025"/>
                </a:lnTo>
                <a:lnTo>
                  <a:pt x="3614738" y="2843212"/>
                </a:lnTo>
                <a:lnTo>
                  <a:pt x="3495675" y="2843212"/>
                </a:lnTo>
                <a:lnTo>
                  <a:pt x="3495675" y="2819400"/>
                </a:lnTo>
                <a:lnTo>
                  <a:pt x="3219450" y="2819400"/>
                </a:lnTo>
                <a:lnTo>
                  <a:pt x="3219450" y="2781300"/>
                </a:lnTo>
                <a:lnTo>
                  <a:pt x="3190875" y="2781300"/>
                </a:lnTo>
                <a:lnTo>
                  <a:pt x="3167063" y="2781300"/>
                </a:lnTo>
                <a:lnTo>
                  <a:pt x="3167063" y="2728912"/>
                </a:lnTo>
                <a:lnTo>
                  <a:pt x="3133725" y="2728912"/>
                </a:lnTo>
                <a:lnTo>
                  <a:pt x="3133725" y="2695575"/>
                </a:lnTo>
                <a:lnTo>
                  <a:pt x="3124200" y="2695575"/>
                </a:lnTo>
                <a:lnTo>
                  <a:pt x="3124200" y="2662237"/>
                </a:lnTo>
                <a:lnTo>
                  <a:pt x="3024188" y="2662237"/>
                </a:lnTo>
                <a:lnTo>
                  <a:pt x="3014663" y="2647950"/>
                </a:lnTo>
                <a:lnTo>
                  <a:pt x="2919413" y="2647950"/>
                </a:lnTo>
                <a:lnTo>
                  <a:pt x="2919413" y="2633662"/>
                </a:lnTo>
                <a:lnTo>
                  <a:pt x="2719388" y="2633662"/>
                </a:lnTo>
                <a:lnTo>
                  <a:pt x="2719388" y="2609850"/>
                </a:lnTo>
                <a:lnTo>
                  <a:pt x="2700338" y="2609850"/>
                </a:lnTo>
                <a:lnTo>
                  <a:pt x="2700338" y="2586037"/>
                </a:lnTo>
                <a:lnTo>
                  <a:pt x="2686050" y="2586037"/>
                </a:lnTo>
                <a:lnTo>
                  <a:pt x="2686050" y="2571750"/>
                </a:lnTo>
                <a:lnTo>
                  <a:pt x="2667000" y="2571750"/>
                </a:lnTo>
                <a:lnTo>
                  <a:pt x="2667000" y="2552700"/>
                </a:lnTo>
                <a:lnTo>
                  <a:pt x="2452688" y="2552700"/>
                </a:lnTo>
                <a:lnTo>
                  <a:pt x="2452688" y="2538412"/>
                </a:lnTo>
                <a:lnTo>
                  <a:pt x="2424113" y="2538412"/>
                </a:lnTo>
                <a:lnTo>
                  <a:pt x="2409825" y="2524124"/>
                </a:lnTo>
                <a:lnTo>
                  <a:pt x="2390775" y="2524124"/>
                </a:lnTo>
                <a:lnTo>
                  <a:pt x="2390775" y="2514600"/>
                </a:lnTo>
                <a:lnTo>
                  <a:pt x="2347913" y="2514600"/>
                </a:lnTo>
                <a:lnTo>
                  <a:pt x="2347913" y="2490787"/>
                </a:lnTo>
                <a:lnTo>
                  <a:pt x="2333625" y="2490787"/>
                </a:lnTo>
                <a:lnTo>
                  <a:pt x="2333625" y="2447925"/>
                </a:lnTo>
                <a:lnTo>
                  <a:pt x="2286000" y="2447925"/>
                </a:lnTo>
                <a:lnTo>
                  <a:pt x="2286000" y="2400300"/>
                </a:lnTo>
                <a:lnTo>
                  <a:pt x="2262188" y="2400300"/>
                </a:lnTo>
                <a:lnTo>
                  <a:pt x="2262188" y="2362200"/>
                </a:lnTo>
                <a:lnTo>
                  <a:pt x="2247900" y="2362200"/>
                </a:lnTo>
                <a:lnTo>
                  <a:pt x="2247900" y="2347912"/>
                </a:lnTo>
                <a:lnTo>
                  <a:pt x="2224088" y="2347912"/>
                </a:lnTo>
                <a:lnTo>
                  <a:pt x="2224088" y="2333625"/>
                </a:lnTo>
                <a:lnTo>
                  <a:pt x="2190750" y="2333625"/>
                </a:lnTo>
                <a:lnTo>
                  <a:pt x="2190750" y="2300287"/>
                </a:lnTo>
                <a:lnTo>
                  <a:pt x="2147888" y="2300287"/>
                </a:lnTo>
                <a:lnTo>
                  <a:pt x="2147888" y="2276475"/>
                </a:lnTo>
                <a:lnTo>
                  <a:pt x="2028825" y="2276475"/>
                </a:lnTo>
                <a:lnTo>
                  <a:pt x="2028825" y="2257425"/>
                </a:lnTo>
                <a:lnTo>
                  <a:pt x="1990725" y="2257425"/>
                </a:lnTo>
                <a:lnTo>
                  <a:pt x="1990725" y="2247900"/>
                </a:lnTo>
                <a:lnTo>
                  <a:pt x="1952625" y="2247900"/>
                </a:lnTo>
                <a:lnTo>
                  <a:pt x="1962150" y="2238375"/>
                </a:lnTo>
                <a:lnTo>
                  <a:pt x="1885950" y="2238375"/>
                </a:lnTo>
                <a:lnTo>
                  <a:pt x="1885950" y="2205037"/>
                </a:lnTo>
                <a:lnTo>
                  <a:pt x="1866900" y="2205037"/>
                </a:lnTo>
                <a:lnTo>
                  <a:pt x="1866900" y="2185987"/>
                </a:lnTo>
                <a:lnTo>
                  <a:pt x="1847850" y="2185987"/>
                </a:lnTo>
                <a:lnTo>
                  <a:pt x="1847850" y="2166937"/>
                </a:lnTo>
                <a:lnTo>
                  <a:pt x="1819275" y="2166937"/>
                </a:lnTo>
                <a:lnTo>
                  <a:pt x="1819275" y="2109787"/>
                </a:lnTo>
                <a:lnTo>
                  <a:pt x="1804988" y="2109787"/>
                </a:lnTo>
                <a:lnTo>
                  <a:pt x="1804988" y="2071687"/>
                </a:lnTo>
                <a:lnTo>
                  <a:pt x="1781175" y="2071687"/>
                </a:lnTo>
                <a:lnTo>
                  <a:pt x="1781175" y="2047875"/>
                </a:lnTo>
                <a:lnTo>
                  <a:pt x="1766888" y="2047875"/>
                </a:lnTo>
                <a:lnTo>
                  <a:pt x="1762125" y="2043112"/>
                </a:lnTo>
                <a:lnTo>
                  <a:pt x="1762125" y="2019300"/>
                </a:lnTo>
                <a:lnTo>
                  <a:pt x="1738313" y="2019300"/>
                </a:lnTo>
                <a:lnTo>
                  <a:pt x="1738313" y="1995487"/>
                </a:lnTo>
                <a:lnTo>
                  <a:pt x="1719263" y="1995487"/>
                </a:lnTo>
                <a:lnTo>
                  <a:pt x="1719263" y="1943100"/>
                </a:lnTo>
                <a:lnTo>
                  <a:pt x="1704976" y="1957387"/>
                </a:lnTo>
                <a:lnTo>
                  <a:pt x="1685925" y="1938336"/>
                </a:lnTo>
                <a:lnTo>
                  <a:pt x="1657350" y="1938336"/>
                </a:lnTo>
                <a:lnTo>
                  <a:pt x="1657350" y="1914525"/>
                </a:lnTo>
                <a:lnTo>
                  <a:pt x="1533525" y="1914525"/>
                </a:lnTo>
                <a:lnTo>
                  <a:pt x="1533525" y="1885950"/>
                </a:lnTo>
                <a:lnTo>
                  <a:pt x="1466850" y="1885950"/>
                </a:lnTo>
                <a:lnTo>
                  <a:pt x="1395413" y="1885950"/>
                </a:lnTo>
                <a:lnTo>
                  <a:pt x="1395413" y="1847850"/>
                </a:lnTo>
                <a:lnTo>
                  <a:pt x="1362075" y="1847850"/>
                </a:lnTo>
                <a:lnTo>
                  <a:pt x="1362075" y="1733550"/>
                </a:lnTo>
                <a:lnTo>
                  <a:pt x="1328738" y="1733550"/>
                </a:lnTo>
                <a:lnTo>
                  <a:pt x="1328738" y="1695450"/>
                </a:lnTo>
                <a:lnTo>
                  <a:pt x="1304925" y="1695450"/>
                </a:lnTo>
                <a:lnTo>
                  <a:pt x="1304925" y="1671637"/>
                </a:lnTo>
                <a:lnTo>
                  <a:pt x="1290638" y="1671637"/>
                </a:lnTo>
                <a:lnTo>
                  <a:pt x="1290638" y="1647825"/>
                </a:lnTo>
                <a:lnTo>
                  <a:pt x="1281113" y="1657350"/>
                </a:lnTo>
                <a:lnTo>
                  <a:pt x="1281113" y="1595437"/>
                </a:lnTo>
                <a:lnTo>
                  <a:pt x="1243013" y="1595437"/>
                </a:lnTo>
                <a:lnTo>
                  <a:pt x="1243013" y="1581150"/>
                </a:lnTo>
                <a:lnTo>
                  <a:pt x="1204913" y="1581150"/>
                </a:lnTo>
                <a:lnTo>
                  <a:pt x="1204913" y="1552575"/>
                </a:lnTo>
                <a:lnTo>
                  <a:pt x="1204913" y="1552575"/>
                </a:lnTo>
                <a:lnTo>
                  <a:pt x="1152525" y="1552575"/>
                </a:lnTo>
                <a:lnTo>
                  <a:pt x="1152525" y="1481137"/>
                </a:lnTo>
                <a:lnTo>
                  <a:pt x="1123950" y="1481137"/>
                </a:lnTo>
                <a:lnTo>
                  <a:pt x="1123950" y="1452562"/>
                </a:lnTo>
                <a:lnTo>
                  <a:pt x="1033463" y="1452562"/>
                </a:lnTo>
                <a:lnTo>
                  <a:pt x="1033463" y="1428750"/>
                </a:lnTo>
                <a:lnTo>
                  <a:pt x="947738" y="1428750"/>
                </a:lnTo>
                <a:lnTo>
                  <a:pt x="947738" y="1323975"/>
                </a:lnTo>
                <a:lnTo>
                  <a:pt x="900113" y="1323975"/>
                </a:lnTo>
                <a:lnTo>
                  <a:pt x="900113" y="1238250"/>
                </a:lnTo>
                <a:lnTo>
                  <a:pt x="881063" y="1238250"/>
                </a:lnTo>
                <a:lnTo>
                  <a:pt x="881063" y="1152525"/>
                </a:lnTo>
                <a:lnTo>
                  <a:pt x="857250" y="1152525"/>
                </a:lnTo>
                <a:lnTo>
                  <a:pt x="857250" y="1057275"/>
                </a:lnTo>
                <a:lnTo>
                  <a:pt x="823913" y="1057275"/>
                </a:lnTo>
                <a:lnTo>
                  <a:pt x="823913" y="1023937"/>
                </a:lnTo>
                <a:lnTo>
                  <a:pt x="800100" y="1023937"/>
                </a:lnTo>
                <a:lnTo>
                  <a:pt x="800100" y="1000125"/>
                </a:lnTo>
                <a:lnTo>
                  <a:pt x="771525" y="1000125"/>
                </a:lnTo>
                <a:lnTo>
                  <a:pt x="757238" y="985838"/>
                </a:lnTo>
                <a:lnTo>
                  <a:pt x="742950" y="971550"/>
                </a:lnTo>
                <a:lnTo>
                  <a:pt x="728663" y="971550"/>
                </a:lnTo>
                <a:lnTo>
                  <a:pt x="671513" y="971550"/>
                </a:lnTo>
                <a:lnTo>
                  <a:pt x="671513" y="942975"/>
                </a:lnTo>
                <a:lnTo>
                  <a:pt x="604838" y="942975"/>
                </a:lnTo>
                <a:lnTo>
                  <a:pt x="604838" y="909637"/>
                </a:lnTo>
                <a:lnTo>
                  <a:pt x="547688" y="909637"/>
                </a:lnTo>
                <a:lnTo>
                  <a:pt x="547688" y="862012"/>
                </a:lnTo>
                <a:lnTo>
                  <a:pt x="523875" y="862012"/>
                </a:lnTo>
                <a:lnTo>
                  <a:pt x="523875" y="828675"/>
                </a:lnTo>
                <a:lnTo>
                  <a:pt x="485775" y="828675"/>
                </a:lnTo>
                <a:lnTo>
                  <a:pt x="485775" y="762000"/>
                </a:lnTo>
                <a:lnTo>
                  <a:pt x="471488" y="762000"/>
                </a:lnTo>
                <a:lnTo>
                  <a:pt x="471488" y="642937"/>
                </a:lnTo>
                <a:lnTo>
                  <a:pt x="452438" y="642937"/>
                </a:lnTo>
                <a:lnTo>
                  <a:pt x="452438" y="547687"/>
                </a:lnTo>
                <a:lnTo>
                  <a:pt x="442913" y="547687"/>
                </a:lnTo>
                <a:lnTo>
                  <a:pt x="442913" y="471487"/>
                </a:lnTo>
                <a:lnTo>
                  <a:pt x="428625" y="471487"/>
                </a:lnTo>
                <a:lnTo>
                  <a:pt x="428625" y="409575"/>
                </a:lnTo>
                <a:lnTo>
                  <a:pt x="423863" y="409575"/>
                </a:lnTo>
                <a:lnTo>
                  <a:pt x="423863" y="361950"/>
                </a:lnTo>
                <a:lnTo>
                  <a:pt x="400050" y="361950"/>
                </a:lnTo>
                <a:lnTo>
                  <a:pt x="400050" y="328612"/>
                </a:lnTo>
                <a:lnTo>
                  <a:pt x="385763" y="328612"/>
                </a:lnTo>
                <a:lnTo>
                  <a:pt x="385763" y="252412"/>
                </a:lnTo>
                <a:lnTo>
                  <a:pt x="371475" y="252412"/>
                </a:lnTo>
                <a:lnTo>
                  <a:pt x="371475" y="219075"/>
                </a:lnTo>
                <a:lnTo>
                  <a:pt x="338138" y="219075"/>
                </a:lnTo>
                <a:lnTo>
                  <a:pt x="338138" y="157162"/>
                </a:lnTo>
                <a:lnTo>
                  <a:pt x="309563" y="157162"/>
                </a:lnTo>
                <a:lnTo>
                  <a:pt x="309563" y="100012"/>
                </a:lnTo>
                <a:lnTo>
                  <a:pt x="276225" y="100012"/>
                </a:lnTo>
                <a:lnTo>
                  <a:pt x="276225" y="61912"/>
                </a:lnTo>
                <a:lnTo>
                  <a:pt x="266700" y="61912"/>
                </a:lnTo>
                <a:lnTo>
                  <a:pt x="266700" y="33337"/>
                </a:lnTo>
                <a:lnTo>
                  <a:pt x="214313" y="33337"/>
                </a:lnTo>
                <a:lnTo>
                  <a:pt x="200025" y="19049"/>
                </a:lnTo>
                <a:lnTo>
                  <a:pt x="109538" y="19049"/>
                </a:lnTo>
                <a:lnTo>
                  <a:pt x="10953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692" name="Group 691">
            <a:extLst>
              <a:ext uri="{FF2B5EF4-FFF2-40B4-BE49-F238E27FC236}">
                <a16:creationId xmlns:a16="http://schemas.microsoft.com/office/drawing/2014/main" id="{9A7340CA-A2FB-8B59-5960-E9618D9CEDE8}"/>
              </a:ext>
            </a:extLst>
          </p:cNvPr>
          <p:cNvGrpSpPr/>
          <p:nvPr/>
        </p:nvGrpSpPr>
        <p:grpSpPr>
          <a:xfrm>
            <a:off x="6022119" y="4637365"/>
            <a:ext cx="113715" cy="113715"/>
            <a:chOff x="7830135" y="3617785"/>
            <a:chExt cx="257032" cy="257032"/>
          </a:xfrm>
        </p:grpSpPr>
        <p:cxnSp>
          <p:nvCxnSpPr>
            <p:cNvPr id="693" name="Straight Connector 692">
              <a:extLst>
                <a:ext uri="{FF2B5EF4-FFF2-40B4-BE49-F238E27FC236}">
                  <a16:creationId xmlns:a16="http://schemas.microsoft.com/office/drawing/2014/main" id="{BBE3B8B9-E1E1-D0B6-0766-F07B7F75957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78D93736-70FA-906E-C990-B8B52C14181F}"/>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59DFDA14-895E-CE01-6F07-7E252A043BC2}"/>
              </a:ext>
            </a:extLst>
          </p:cNvPr>
          <p:cNvGrpSpPr/>
          <p:nvPr/>
        </p:nvGrpSpPr>
        <p:grpSpPr>
          <a:xfrm>
            <a:off x="5928948" y="4637365"/>
            <a:ext cx="113715" cy="113715"/>
            <a:chOff x="7830135" y="3617785"/>
            <a:chExt cx="257032" cy="257032"/>
          </a:xfrm>
        </p:grpSpPr>
        <p:cxnSp>
          <p:nvCxnSpPr>
            <p:cNvPr id="696" name="Straight Connector 695">
              <a:extLst>
                <a:ext uri="{FF2B5EF4-FFF2-40B4-BE49-F238E27FC236}">
                  <a16:creationId xmlns:a16="http://schemas.microsoft.com/office/drawing/2014/main" id="{6DA9453C-E588-979F-82B3-74029C57F9E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0F4EB0EF-7498-E1C1-02F3-005F37DF524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7" name="Group 776">
            <a:extLst>
              <a:ext uri="{FF2B5EF4-FFF2-40B4-BE49-F238E27FC236}">
                <a16:creationId xmlns:a16="http://schemas.microsoft.com/office/drawing/2014/main" id="{C8A47A41-01DA-5C5C-9065-1A41489007A6}"/>
              </a:ext>
            </a:extLst>
          </p:cNvPr>
          <p:cNvGrpSpPr/>
          <p:nvPr/>
        </p:nvGrpSpPr>
        <p:grpSpPr>
          <a:xfrm>
            <a:off x="1657350" y="1744565"/>
            <a:ext cx="5978046" cy="3054225"/>
            <a:chOff x="1657350" y="1744565"/>
            <a:chExt cx="5978046" cy="3054225"/>
          </a:xfrm>
        </p:grpSpPr>
        <p:grpSp>
          <p:nvGrpSpPr>
            <p:cNvPr id="674" name="Group 673">
              <a:extLst>
                <a:ext uri="{FF2B5EF4-FFF2-40B4-BE49-F238E27FC236}">
                  <a16:creationId xmlns:a16="http://schemas.microsoft.com/office/drawing/2014/main" id="{DE19AA53-7B0B-F8B3-1011-3FDC469381BF}"/>
                </a:ext>
              </a:extLst>
            </p:cNvPr>
            <p:cNvGrpSpPr/>
            <p:nvPr/>
          </p:nvGrpSpPr>
          <p:grpSpPr>
            <a:xfrm>
              <a:off x="7521681" y="4685075"/>
              <a:ext cx="113715" cy="113715"/>
              <a:chOff x="7830135" y="3617785"/>
              <a:chExt cx="257032" cy="257032"/>
            </a:xfrm>
          </p:grpSpPr>
          <p:cxnSp>
            <p:nvCxnSpPr>
              <p:cNvPr id="675" name="Straight Connector 674">
                <a:extLst>
                  <a:ext uri="{FF2B5EF4-FFF2-40B4-BE49-F238E27FC236}">
                    <a16:creationId xmlns:a16="http://schemas.microsoft.com/office/drawing/2014/main" id="{B071C58D-6338-4F1C-5EFC-90323287E13F}"/>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DE7A6392-D191-E06A-E4DC-44BD99DBEDD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7" name="Group 676">
              <a:extLst>
                <a:ext uri="{FF2B5EF4-FFF2-40B4-BE49-F238E27FC236}">
                  <a16:creationId xmlns:a16="http://schemas.microsoft.com/office/drawing/2014/main" id="{D72D5B32-891E-C526-CC9E-0E6125DB67BE}"/>
                </a:ext>
              </a:extLst>
            </p:cNvPr>
            <p:cNvGrpSpPr/>
            <p:nvPr/>
          </p:nvGrpSpPr>
          <p:grpSpPr>
            <a:xfrm>
              <a:off x="7311539" y="4685075"/>
              <a:ext cx="113715" cy="113715"/>
              <a:chOff x="7830135" y="3617785"/>
              <a:chExt cx="257032" cy="257032"/>
            </a:xfrm>
          </p:grpSpPr>
          <p:cxnSp>
            <p:nvCxnSpPr>
              <p:cNvPr id="678" name="Straight Connector 677">
                <a:extLst>
                  <a:ext uri="{FF2B5EF4-FFF2-40B4-BE49-F238E27FC236}">
                    <a16:creationId xmlns:a16="http://schemas.microsoft.com/office/drawing/2014/main" id="{55022C87-A843-08CD-5F49-5BA78FFAB04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68383338-272C-E273-2C8E-BEB3DA66636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E3EED45D-F168-D1A2-2CDC-674109123F86}"/>
                </a:ext>
              </a:extLst>
            </p:cNvPr>
            <p:cNvGrpSpPr/>
            <p:nvPr/>
          </p:nvGrpSpPr>
          <p:grpSpPr>
            <a:xfrm>
              <a:off x="6639434" y="4685075"/>
              <a:ext cx="113715" cy="113715"/>
              <a:chOff x="7830135" y="3617785"/>
              <a:chExt cx="257032" cy="257032"/>
            </a:xfrm>
          </p:grpSpPr>
          <p:cxnSp>
            <p:nvCxnSpPr>
              <p:cNvPr id="681" name="Straight Connector 680">
                <a:extLst>
                  <a:ext uri="{FF2B5EF4-FFF2-40B4-BE49-F238E27FC236}">
                    <a16:creationId xmlns:a16="http://schemas.microsoft.com/office/drawing/2014/main" id="{993F61EC-A426-3362-E207-1D1D7CFD2FD2}"/>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E01E7DB0-15EB-DE7C-1746-A4FCFC1F635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3" name="Group 682">
              <a:extLst>
                <a:ext uri="{FF2B5EF4-FFF2-40B4-BE49-F238E27FC236}">
                  <a16:creationId xmlns:a16="http://schemas.microsoft.com/office/drawing/2014/main" id="{3C85E425-E0F4-E410-223C-12AE26CD35B9}"/>
                </a:ext>
              </a:extLst>
            </p:cNvPr>
            <p:cNvGrpSpPr/>
            <p:nvPr/>
          </p:nvGrpSpPr>
          <p:grpSpPr>
            <a:xfrm>
              <a:off x="6529287" y="4685075"/>
              <a:ext cx="113715" cy="113715"/>
              <a:chOff x="7830135" y="3617785"/>
              <a:chExt cx="257032" cy="257032"/>
            </a:xfrm>
          </p:grpSpPr>
          <p:cxnSp>
            <p:nvCxnSpPr>
              <p:cNvPr id="684" name="Straight Connector 683">
                <a:extLst>
                  <a:ext uri="{FF2B5EF4-FFF2-40B4-BE49-F238E27FC236}">
                    <a16:creationId xmlns:a16="http://schemas.microsoft.com/office/drawing/2014/main" id="{4745D75A-1B8B-1156-E6A5-E7A5D3802E27}"/>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B5C2ECCF-95B2-0DB8-9282-8CDC8A5351A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6" name="Group 685">
              <a:extLst>
                <a:ext uri="{FF2B5EF4-FFF2-40B4-BE49-F238E27FC236}">
                  <a16:creationId xmlns:a16="http://schemas.microsoft.com/office/drawing/2014/main" id="{8B87CDCC-59F5-1AC7-DA5E-B2C0DD64D0F6}"/>
                </a:ext>
              </a:extLst>
            </p:cNvPr>
            <p:cNvGrpSpPr/>
            <p:nvPr/>
          </p:nvGrpSpPr>
          <p:grpSpPr>
            <a:xfrm>
              <a:off x="6365900" y="4685075"/>
              <a:ext cx="113715" cy="113715"/>
              <a:chOff x="7830135" y="3617785"/>
              <a:chExt cx="257032" cy="257032"/>
            </a:xfrm>
          </p:grpSpPr>
          <p:cxnSp>
            <p:nvCxnSpPr>
              <p:cNvPr id="687" name="Straight Connector 686">
                <a:extLst>
                  <a:ext uri="{FF2B5EF4-FFF2-40B4-BE49-F238E27FC236}">
                    <a16:creationId xmlns:a16="http://schemas.microsoft.com/office/drawing/2014/main" id="{C4A5A10A-1440-1CE0-535B-8A40917AFBD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672F505C-1FF2-AAFC-504F-3F445D2C62D8}"/>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9" name="Group 688">
              <a:extLst>
                <a:ext uri="{FF2B5EF4-FFF2-40B4-BE49-F238E27FC236}">
                  <a16:creationId xmlns:a16="http://schemas.microsoft.com/office/drawing/2014/main" id="{5E6C4B2B-7A41-0105-1B19-50AEC9E11B3C}"/>
                </a:ext>
              </a:extLst>
            </p:cNvPr>
            <p:cNvGrpSpPr/>
            <p:nvPr/>
          </p:nvGrpSpPr>
          <p:grpSpPr>
            <a:xfrm>
              <a:off x="6274953" y="4685075"/>
              <a:ext cx="113715" cy="113715"/>
              <a:chOff x="7830135" y="3617785"/>
              <a:chExt cx="257032" cy="257032"/>
            </a:xfrm>
          </p:grpSpPr>
          <p:cxnSp>
            <p:nvCxnSpPr>
              <p:cNvPr id="690" name="Straight Connector 689">
                <a:extLst>
                  <a:ext uri="{FF2B5EF4-FFF2-40B4-BE49-F238E27FC236}">
                    <a16:creationId xmlns:a16="http://schemas.microsoft.com/office/drawing/2014/main" id="{F43C6C25-48C8-E221-93EA-7E2568F8132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A95A5637-DBCA-F053-428B-9E5C215407E7}"/>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2221480C-C802-7708-BBDA-E2BE9ED15B64}"/>
                </a:ext>
              </a:extLst>
            </p:cNvPr>
            <p:cNvGrpSpPr/>
            <p:nvPr/>
          </p:nvGrpSpPr>
          <p:grpSpPr>
            <a:xfrm>
              <a:off x="5699940" y="4567497"/>
              <a:ext cx="113715" cy="113715"/>
              <a:chOff x="7830135" y="3617785"/>
              <a:chExt cx="257032" cy="257032"/>
            </a:xfrm>
          </p:grpSpPr>
          <p:cxnSp>
            <p:nvCxnSpPr>
              <p:cNvPr id="699" name="Straight Connector 698">
                <a:extLst>
                  <a:ext uri="{FF2B5EF4-FFF2-40B4-BE49-F238E27FC236}">
                    <a16:creationId xmlns:a16="http://schemas.microsoft.com/office/drawing/2014/main" id="{0E0B7620-C733-1EF4-06D8-6F386C736084}"/>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FFB55FA2-5A56-EE49-3E8C-A272674B027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1" name="Group 700">
              <a:extLst>
                <a:ext uri="{FF2B5EF4-FFF2-40B4-BE49-F238E27FC236}">
                  <a16:creationId xmlns:a16="http://schemas.microsoft.com/office/drawing/2014/main" id="{91B3F13C-0DB1-A938-4F18-5C40DF7E553B}"/>
                </a:ext>
              </a:extLst>
            </p:cNvPr>
            <p:cNvGrpSpPr/>
            <p:nvPr/>
          </p:nvGrpSpPr>
          <p:grpSpPr>
            <a:xfrm>
              <a:off x="5661950" y="4567497"/>
              <a:ext cx="113715" cy="113715"/>
              <a:chOff x="7830135" y="3617785"/>
              <a:chExt cx="257032" cy="257032"/>
            </a:xfrm>
          </p:grpSpPr>
          <p:cxnSp>
            <p:nvCxnSpPr>
              <p:cNvPr id="702" name="Straight Connector 701">
                <a:extLst>
                  <a:ext uri="{FF2B5EF4-FFF2-40B4-BE49-F238E27FC236}">
                    <a16:creationId xmlns:a16="http://schemas.microsoft.com/office/drawing/2014/main" id="{538C447E-286C-1629-8FE6-7AF0403D9A31}"/>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519D6DC3-68E0-8447-3236-3A44288653DA}"/>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4" name="Group 703">
              <a:extLst>
                <a:ext uri="{FF2B5EF4-FFF2-40B4-BE49-F238E27FC236}">
                  <a16:creationId xmlns:a16="http://schemas.microsoft.com/office/drawing/2014/main" id="{5DAF91F8-814D-750C-DDFD-93119407358E}"/>
                </a:ext>
              </a:extLst>
            </p:cNvPr>
            <p:cNvGrpSpPr/>
            <p:nvPr/>
          </p:nvGrpSpPr>
          <p:grpSpPr>
            <a:xfrm>
              <a:off x="5351806" y="4562525"/>
              <a:ext cx="113715" cy="113715"/>
              <a:chOff x="7830135" y="3617785"/>
              <a:chExt cx="257032" cy="257032"/>
            </a:xfrm>
          </p:grpSpPr>
          <p:cxnSp>
            <p:nvCxnSpPr>
              <p:cNvPr id="705" name="Straight Connector 704">
                <a:extLst>
                  <a:ext uri="{FF2B5EF4-FFF2-40B4-BE49-F238E27FC236}">
                    <a16:creationId xmlns:a16="http://schemas.microsoft.com/office/drawing/2014/main" id="{FB96D637-E657-D851-02A6-C218C9A0777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E7B09AA0-8325-4C13-DC02-C69BC00BEEA2}"/>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7" name="Group 706">
              <a:extLst>
                <a:ext uri="{FF2B5EF4-FFF2-40B4-BE49-F238E27FC236}">
                  <a16:creationId xmlns:a16="http://schemas.microsoft.com/office/drawing/2014/main" id="{203F54BF-FFC4-9E63-8F10-0C5FFB339302}"/>
                </a:ext>
              </a:extLst>
            </p:cNvPr>
            <p:cNvGrpSpPr/>
            <p:nvPr/>
          </p:nvGrpSpPr>
          <p:grpSpPr>
            <a:xfrm>
              <a:off x="5283159" y="4478755"/>
              <a:ext cx="113715" cy="113715"/>
              <a:chOff x="7830135" y="3617785"/>
              <a:chExt cx="257032" cy="257032"/>
            </a:xfrm>
          </p:grpSpPr>
          <p:cxnSp>
            <p:nvCxnSpPr>
              <p:cNvPr id="708" name="Straight Connector 707">
                <a:extLst>
                  <a:ext uri="{FF2B5EF4-FFF2-40B4-BE49-F238E27FC236}">
                    <a16:creationId xmlns:a16="http://schemas.microsoft.com/office/drawing/2014/main" id="{8C6C38C3-1340-730E-4013-1EE603F13A2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A3D8EFC5-142A-FDC0-7449-ACF0B622CFBC}"/>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0" name="Group 709">
              <a:extLst>
                <a:ext uri="{FF2B5EF4-FFF2-40B4-BE49-F238E27FC236}">
                  <a16:creationId xmlns:a16="http://schemas.microsoft.com/office/drawing/2014/main" id="{D853E9CA-7550-16EB-7541-D774E661E2BA}"/>
                </a:ext>
              </a:extLst>
            </p:cNvPr>
            <p:cNvGrpSpPr/>
            <p:nvPr/>
          </p:nvGrpSpPr>
          <p:grpSpPr>
            <a:xfrm>
              <a:off x="5256960" y="4457764"/>
              <a:ext cx="113715" cy="113715"/>
              <a:chOff x="7830135" y="3617785"/>
              <a:chExt cx="257032" cy="257032"/>
            </a:xfrm>
          </p:grpSpPr>
          <p:cxnSp>
            <p:nvCxnSpPr>
              <p:cNvPr id="711" name="Straight Connector 710">
                <a:extLst>
                  <a:ext uri="{FF2B5EF4-FFF2-40B4-BE49-F238E27FC236}">
                    <a16:creationId xmlns:a16="http://schemas.microsoft.com/office/drawing/2014/main" id="{29C276BB-83B6-362C-021D-B60C740655E2}"/>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4D24FE38-C937-622A-6DAE-83B7CEC6E746}"/>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3" name="Group 712">
              <a:extLst>
                <a:ext uri="{FF2B5EF4-FFF2-40B4-BE49-F238E27FC236}">
                  <a16:creationId xmlns:a16="http://schemas.microsoft.com/office/drawing/2014/main" id="{660E2AC3-2CF1-EF89-CAE0-2F317A173DDB}"/>
                </a:ext>
              </a:extLst>
            </p:cNvPr>
            <p:cNvGrpSpPr/>
            <p:nvPr/>
          </p:nvGrpSpPr>
          <p:grpSpPr>
            <a:xfrm>
              <a:off x="5215909" y="4437911"/>
              <a:ext cx="113715" cy="113715"/>
              <a:chOff x="7830135" y="3617785"/>
              <a:chExt cx="257032" cy="257032"/>
            </a:xfrm>
          </p:grpSpPr>
          <p:cxnSp>
            <p:nvCxnSpPr>
              <p:cNvPr id="714" name="Straight Connector 713">
                <a:extLst>
                  <a:ext uri="{FF2B5EF4-FFF2-40B4-BE49-F238E27FC236}">
                    <a16:creationId xmlns:a16="http://schemas.microsoft.com/office/drawing/2014/main" id="{7EB280C2-015A-74FA-4934-0D4E8D20445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AE57FF63-2AF6-64A9-B329-414FE7570E1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6" name="Group 715">
              <a:extLst>
                <a:ext uri="{FF2B5EF4-FFF2-40B4-BE49-F238E27FC236}">
                  <a16:creationId xmlns:a16="http://schemas.microsoft.com/office/drawing/2014/main" id="{D353BBC8-B34D-54C5-A3A4-17FF153E5D75}"/>
                </a:ext>
              </a:extLst>
            </p:cNvPr>
            <p:cNvGrpSpPr/>
            <p:nvPr/>
          </p:nvGrpSpPr>
          <p:grpSpPr>
            <a:xfrm>
              <a:off x="5038281" y="4430431"/>
              <a:ext cx="113715" cy="113715"/>
              <a:chOff x="7830135" y="3617785"/>
              <a:chExt cx="257032" cy="257032"/>
            </a:xfrm>
          </p:grpSpPr>
          <p:cxnSp>
            <p:nvCxnSpPr>
              <p:cNvPr id="717" name="Straight Connector 716">
                <a:extLst>
                  <a:ext uri="{FF2B5EF4-FFF2-40B4-BE49-F238E27FC236}">
                    <a16:creationId xmlns:a16="http://schemas.microsoft.com/office/drawing/2014/main" id="{8F6AAFE1-C451-BA34-2BE4-5F6DF1A02C66}"/>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5DC9541B-1ED0-34F4-04F5-7F2B24A7049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9" name="Group 718">
              <a:extLst>
                <a:ext uri="{FF2B5EF4-FFF2-40B4-BE49-F238E27FC236}">
                  <a16:creationId xmlns:a16="http://schemas.microsoft.com/office/drawing/2014/main" id="{8182648D-10AC-6495-52EB-E43403A785B7}"/>
                </a:ext>
              </a:extLst>
            </p:cNvPr>
            <p:cNvGrpSpPr/>
            <p:nvPr/>
          </p:nvGrpSpPr>
          <p:grpSpPr>
            <a:xfrm>
              <a:off x="4884299" y="4408715"/>
              <a:ext cx="113715" cy="113715"/>
              <a:chOff x="7830135" y="3617785"/>
              <a:chExt cx="257032" cy="257032"/>
            </a:xfrm>
          </p:grpSpPr>
          <p:cxnSp>
            <p:nvCxnSpPr>
              <p:cNvPr id="720" name="Straight Connector 719">
                <a:extLst>
                  <a:ext uri="{FF2B5EF4-FFF2-40B4-BE49-F238E27FC236}">
                    <a16:creationId xmlns:a16="http://schemas.microsoft.com/office/drawing/2014/main" id="{6CF9FB56-D1AB-0AD2-C9E3-138FB9AC3F3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1AAC33AC-FA60-B2D2-4E59-EFF7D013BE1E}"/>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2" name="Group 721">
              <a:extLst>
                <a:ext uri="{FF2B5EF4-FFF2-40B4-BE49-F238E27FC236}">
                  <a16:creationId xmlns:a16="http://schemas.microsoft.com/office/drawing/2014/main" id="{160169D9-7790-645A-D100-F99BFF148D72}"/>
                </a:ext>
              </a:extLst>
            </p:cNvPr>
            <p:cNvGrpSpPr/>
            <p:nvPr/>
          </p:nvGrpSpPr>
          <p:grpSpPr>
            <a:xfrm>
              <a:off x="4833300" y="4394765"/>
              <a:ext cx="113715" cy="113715"/>
              <a:chOff x="7830135" y="3617785"/>
              <a:chExt cx="257032" cy="257032"/>
            </a:xfrm>
          </p:grpSpPr>
          <p:cxnSp>
            <p:nvCxnSpPr>
              <p:cNvPr id="723" name="Straight Connector 722">
                <a:extLst>
                  <a:ext uri="{FF2B5EF4-FFF2-40B4-BE49-F238E27FC236}">
                    <a16:creationId xmlns:a16="http://schemas.microsoft.com/office/drawing/2014/main" id="{54BF1197-4C8D-A89A-44E0-D1835DDDBAD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661A6EE1-0E6D-0314-7775-D90CF4A3B362}"/>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5" name="Group 724">
              <a:extLst>
                <a:ext uri="{FF2B5EF4-FFF2-40B4-BE49-F238E27FC236}">
                  <a16:creationId xmlns:a16="http://schemas.microsoft.com/office/drawing/2014/main" id="{66C5B683-5C33-9208-ACEC-4ABB2F5F1DA8}"/>
                </a:ext>
              </a:extLst>
            </p:cNvPr>
            <p:cNvGrpSpPr/>
            <p:nvPr/>
          </p:nvGrpSpPr>
          <p:grpSpPr>
            <a:xfrm>
              <a:off x="4803390" y="4368446"/>
              <a:ext cx="113715" cy="113715"/>
              <a:chOff x="7830135" y="3617785"/>
              <a:chExt cx="257032" cy="257032"/>
            </a:xfrm>
          </p:grpSpPr>
          <p:cxnSp>
            <p:nvCxnSpPr>
              <p:cNvPr id="726" name="Straight Connector 725">
                <a:extLst>
                  <a:ext uri="{FF2B5EF4-FFF2-40B4-BE49-F238E27FC236}">
                    <a16:creationId xmlns:a16="http://schemas.microsoft.com/office/drawing/2014/main" id="{C4A81D61-C8D6-0A04-7E0B-F3E53EDEB79A}"/>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15942AD3-C7AD-D38F-D40D-60DDB2C1CE5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8" name="Group 727">
              <a:extLst>
                <a:ext uri="{FF2B5EF4-FFF2-40B4-BE49-F238E27FC236}">
                  <a16:creationId xmlns:a16="http://schemas.microsoft.com/office/drawing/2014/main" id="{5DE95FFB-269A-3D0C-6A22-05951147CE7A}"/>
                </a:ext>
              </a:extLst>
            </p:cNvPr>
            <p:cNvGrpSpPr/>
            <p:nvPr/>
          </p:nvGrpSpPr>
          <p:grpSpPr>
            <a:xfrm>
              <a:off x="4734498" y="4322524"/>
              <a:ext cx="113715" cy="113715"/>
              <a:chOff x="7830135" y="3617785"/>
              <a:chExt cx="257032" cy="257032"/>
            </a:xfrm>
          </p:grpSpPr>
          <p:cxnSp>
            <p:nvCxnSpPr>
              <p:cNvPr id="729" name="Straight Connector 728">
                <a:extLst>
                  <a:ext uri="{FF2B5EF4-FFF2-40B4-BE49-F238E27FC236}">
                    <a16:creationId xmlns:a16="http://schemas.microsoft.com/office/drawing/2014/main" id="{1281C809-A0B7-F481-1838-024E45F03847}"/>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EBC7DA7A-6F79-C523-6F90-24E10FD7474F}"/>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1" name="Group 730">
              <a:extLst>
                <a:ext uri="{FF2B5EF4-FFF2-40B4-BE49-F238E27FC236}">
                  <a16:creationId xmlns:a16="http://schemas.microsoft.com/office/drawing/2014/main" id="{7B6ECE0C-DD2C-C929-92D5-E508A229D813}"/>
                </a:ext>
              </a:extLst>
            </p:cNvPr>
            <p:cNvGrpSpPr/>
            <p:nvPr/>
          </p:nvGrpSpPr>
          <p:grpSpPr>
            <a:xfrm>
              <a:off x="4279368" y="4146849"/>
              <a:ext cx="113715" cy="113715"/>
              <a:chOff x="7830135" y="3617785"/>
              <a:chExt cx="257032" cy="257032"/>
            </a:xfrm>
          </p:grpSpPr>
          <p:cxnSp>
            <p:nvCxnSpPr>
              <p:cNvPr id="732" name="Straight Connector 731">
                <a:extLst>
                  <a:ext uri="{FF2B5EF4-FFF2-40B4-BE49-F238E27FC236}">
                    <a16:creationId xmlns:a16="http://schemas.microsoft.com/office/drawing/2014/main" id="{861E7B38-E57F-7E10-95C9-212D0CD4E6B5}"/>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8B6EDBCA-2E00-8D35-2833-9EFBA0CB7B0A}"/>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4" name="Group 733">
              <a:extLst>
                <a:ext uri="{FF2B5EF4-FFF2-40B4-BE49-F238E27FC236}">
                  <a16:creationId xmlns:a16="http://schemas.microsoft.com/office/drawing/2014/main" id="{D1F38C6A-621B-397D-AF84-C104A2AFF529}"/>
                </a:ext>
              </a:extLst>
            </p:cNvPr>
            <p:cNvGrpSpPr/>
            <p:nvPr/>
          </p:nvGrpSpPr>
          <p:grpSpPr>
            <a:xfrm>
              <a:off x="3984255" y="4103501"/>
              <a:ext cx="113715" cy="113715"/>
              <a:chOff x="7830135" y="3617785"/>
              <a:chExt cx="257032" cy="257032"/>
            </a:xfrm>
          </p:grpSpPr>
          <p:cxnSp>
            <p:nvCxnSpPr>
              <p:cNvPr id="735" name="Straight Connector 734">
                <a:extLst>
                  <a:ext uri="{FF2B5EF4-FFF2-40B4-BE49-F238E27FC236}">
                    <a16:creationId xmlns:a16="http://schemas.microsoft.com/office/drawing/2014/main" id="{14B3E1A0-AA6E-E1E3-3282-10B06A379D8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0183DE69-B5E0-883D-5AF9-969282D2D9A6}"/>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7" name="Group 736">
              <a:extLst>
                <a:ext uri="{FF2B5EF4-FFF2-40B4-BE49-F238E27FC236}">
                  <a16:creationId xmlns:a16="http://schemas.microsoft.com/office/drawing/2014/main" id="{8DE5F3FA-D2F0-5969-0311-FEE0872580F2}"/>
                </a:ext>
              </a:extLst>
            </p:cNvPr>
            <p:cNvGrpSpPr/>
            <p:nvPr/>
          </p:nvGrpSpPr>
          <p:grpSpPr>
            <a:xfrm>
              <a:off x="3857263" y="3951471"/>
              <a:ext cx="113715" cy="113715"/>
              <a:chOff x="7830135" y="3617785"/>
              <a:chExt cx="257032" cy="257032"/>
            </a:xfrm>
          </p:grpSpPr>
          <p:cxnSp>
            <p:nvCxnSpPr>
              <p:cNvPr id="738" name="Straight Connector 737">
                <a:extLst>
                  <a:ext uri="{FF2B5EF4-FFF2-40B4-BE49-F238E27FC236}">
                    <a16:creationId xmlns:a16="http://schemas.microsoft.com/office/drawing/2014/main" id="{DCF2CAF6-F34D-8731-52BC-B0CA5E780684}"/>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21B0F4F8-5AAB-D7CC-D2DD-854543E34606}"/>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0" name="Group 739">
              <a:extLst>
                <a:ext uri="{FF2B5EF4-FFF2-40B4-BE49-F238E27FC236}">
                  <a16:creationId xmlns:a16="http://schemas.microsoft.com/office/drawing/2014/main" id="{557CC245-49E0-F1F3-7AC8-53A3CF5966F6}"/>
                </a:ext>
              </a:extLst>
            </p:cNvPr>
            <p:cNvGrpSpPr/>
            <p:nvPr/>
          </p:nvGrpSpPr>
          <p:grpSpPr>
            <a:xfrm>
              <a:off x="3549622" y="3860134"/>
              <a:ext cx="113715" cy="113715"/>
              <a:chOff x="7830135" y="3617785"/>
              <a:chExt cx="257032" cy="257032"/>
            </a:xfrm>
          </p:grpSpPr>
          <p:cxnSp>
            <p:nvCxnSpPr>
              <p:cNvPr id="741" name="Straight Connector 740">
                <a:extLst>
                  <a:ext uri="{FF2B5EF4-FFF2-40B4-BE49-F238E27FC236}">
                    <a16:creationId xmlns:a16="http://schemas.microsoft.com/office/drawing/2014/main" id="{4EBB5988-A8F6-DB88-7D70-595FFF839EEA}"/>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6FAD3AC1-0F3C-F4CC-5F08-9C090DC6F73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3" name="Group 742">
              <a:extLst>
                <a:ext uri="{FF2B5EF4-FFF2-40B4-BE49-F238E27FC236}">
                  <a16:creationId xmlns:a16="http://schemas.microsoft.com/office/drawing/2014/main" id="{E3E4F0C1-3BA3-8275-BCE4-27119AAE0741}"/>
                </a:ext>
              </a:extLst>
            </p:cNvPr>
            <p:cNvGrpSpPr/>
            <p:nvPr/>
          </p:nvGrpSpPr>
          <p:grpSpPr>
            <a:xfrm>
              <a:off x="3480668" y="3774467"/>
              <a:ext cx="113715" cy="113715"/>
              <a:chOff x="7830135" y="3617785"/>
              <a:chExt cx="257032" cy="257032"/>
            </a:xfrm>
          </p:grpSpPr>
          <p:cxnSp>
            <p:nvCxnSpPr>
              <p:cNvPr id="744" name="Straight Connector 743">
                <a:extLst>
                  <a:ext uri="{FF2B5EF4-FFF2-40B4-BE49-F238E27FC236}">
                    <a16:creationId xmlns:a16="http://schemas.microsoft.com/office/drawing/2014/main" id="{B62E757A-A818-BF6A-1D43-F96E5A286BB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56492AD6-A51E-5DCF-3673-377E1F8B18DC}"/>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6" name="Group 745">
              <a:extLst>
                <a:ext uri="{FF2B5EF4-FFF2-40B4-BE49-F238E27FC236}">
                  <a16:creationId xmlns:a16="http://schemas.microsoft.com/office/drawing/2014/main" id="{31F9E32C-304D-2092-4733-37AF6E92815F}"/>
                </a:ext>
              </a:extLst>
            </p:cNvPr>
            <p:cNvGrpSpPr/>
            <p:nvPr/>
          </p:nvGrpSpPr>
          <p:grpSpPr>
            <a:xfrm>
              <a:off x="3468152" y="3757231"/>
              <a:ext cx="113715" cy="113715"/>
              <a:chOff x="7830135" y="3617785"/>
              <a:chExt cx="257032" cy="257032"/>
            </a:xfrm>
          </p:grpSpPr>
          <p:cxnSp>
            <p:nvCxnSpPr>
              <p:cNvPr id="747" name="Straight Connector 746">
                <a:extLst>
                  <a:ext uri="{FF2B5EF4-FFF2-40B4-BE49-F238E27FC236}">
                    <a16:creationId xmlns:a16="http://schemas.microsoft.com/office/drawing/2014/main" id="{66F58CA1-1F2C-B37E-FC36-0ABF7E3E30B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7ADD1EF4-2339-8D05-945E-7F922D08DD0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9" name="Group 748">
              <a:extLst>
                <a:ext uri="{FF2B5EF4-FFF2-40B4-BE49-F238E27FC236}">
                  <a16:creationId xmlns:a16="http://schemas.microsoft.com/office/drawing/2014/main" id="{FB0AE0A4-94CA-0095-77C0-F3B4C9FFB525}"/>
                </a:ext>
              </a:extLst>
            </p:cNvPr>
            <p:cNvGrpSpPr/>
            <p:nvPr/>
          </p:nvGrpSpPr>
          <p:grpSpPr>
            <a:xfrm>
              <a:off x="3019086" y="3471570"/>
              <a:ext cx="113715" cy="113715"/>
              <a:chOff x="7830135" y="3617785"/>
              <a:chExt cx="257032" cy="257032"/>
            </a:xfrm>
          </p:grpSpPr>
          <p:cxnSp>
            <p:nvCxnSpPr>
              <p:cNvPr id="750" name="Straight Connector 749">
                <a:extLst>
                  <a:ext uri="{FF2B5EF4-FFF2-40B4-BE49-F238E27FC236}">
                    <a16:creationId xmlns:a16="http://schemas.microsoft.com/office/drawing/2014/main" id="{E0A978E9-EF4D-7454-17A7-370CCE5D9CB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403B92EB-DA04-6F12-AEBB-6B6ACF46D67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2" name="Group 751">
              <a:extLst>
                <a:ext uri="{FF2B5EF4-FFF2-40B4-BE49-F238E27FC236}">
                  <a16:creationId xmlns:a16="http://schemas.microsoft.com/office/drawing/2014/main" id="{92E7C0A8-F412-1B11-AA24-511317DE0072}"/>
                </a:ext>
              </a:extLst>
            </p:cNvPr>
            <p:cNvGrpSpPr/>
            <p:nvPr/>
          </p:nvGrpSpPr>
          <p:grpSpPr>
            <a:xfrm>
              <a:off x="2952839" y="3330761"/>
              <a:ext cx="113715" cy="113715"/>
              <a:chOff x="7830135" y="3617785"/>
              <a:chExt cx="257032" cy="257032"/>
            </a:xfrm>
          </p:grpSpPr>
          <p:cxnSp>
            <p:nvCxnSpPr>
              <p:cNvPr id="753" name="Straight Connector 752">
                <a:extLst>
                  <a:ext uri="{FF2B5EF4-FFF2-40B4-BE49-F238E27FC236}">
                    <a16:creationId xmlns:a16="http://schemas.microsoft.com/office/drawing/2014/main" id="{11BE7A85-DD7C-D3D9-1C2A-7AD7A27A754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F20CF70D-DA2A-71D3-2011-C03736E06273}"/>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8" name="Group 757">
              <a:extLst>
                <a:ext uri="{FF2B5EF4-FFF2-40B4-BE49-F238E27FC236}">
                  <a16:creationId xmlns:a16="http://schemas.microsoft.com/office/drawing/2014/main" id="{C2FCCCAF-0B9F-5602-3A51-5337B1BD79FF}"/>
                </a:ext>
              </a:extLst>
            </p:cNvPr>
            <p:cNvGrpSpPr/>
            <p:nvPr/>
          </p:nvGrpSpPr>
          <p:grpSpPr>
            <a:xfrm>
              <a:off x="2504302" y="2841241"/>
              <a:ext cx="113715" cy="113715"/>
              <a:chOff x="7830135" y="3617785"/>
              <a:chExt cx="257032" cy="257032"/>
            </a:xfrm>
          </p:grpSpPr>
          <p:cxnSp>
            <p:nvCxnSpPr>
              <p:cNvPr id="759" name="Straight Connector 758">
                <a:extLst>
                  <a:ext uri="{FF2B5EF4-FFF2-40B4-BE49-F238E27FC236}">
                    <a16:creationId xmlns:a16="http://schemas.microsoft.com/office/drawing/2014/main" id="{D5BB5768-19CF-B4FA-0678-5B209293316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8D4FE54A-BB55-432D-C58C-E480EA86E1A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1" name="Group 760">
              <a:extLst>
                <a:ext uri="{FF2B5EF4-FFF2-40B4-BE49-F238E27FC236}">
                  <a16:creationId xmlns:a16="http://schemas.microsoft.com/office/drawing/2014/main" id="{EF24525B-48F5-005C-DB44-CC0606CFCE11}"/>
                </a:ext>
              </a:extLst>
            </p:cNvPr>
            <p:cNvGrpSpPr/>
            <p:nvPr/>
          </p:nvGrpSpPr>
          <p:grpSpPr>
            <a:xfrm>
              <a:off x="2123452" y="2449268"/>
              <a:ext cx="113715" cy="113715"/>
              <a:chOff x="7830135" y="3617785"/>
              <a:chExt cx="257032" cy="257032"/>
            </a:xfrm>
          </p:grpSpPr>
          <p:cxnSp>
            <p:nvCxnSpPr>
              <p:cNvPr id="762" name="Straight Connector 761">
                <a:extLst>
                  <a:ext uri="{FF2B5EF4-FFF2-40B4-BE49-F238E27FC236}">
                    <a16:creationId xmlns:a16="http://schemas.microsoft.com/office/drawing/2014/main" id="{5D03946A-66BC-2090-670B-44568C6C1FF0}"/>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6FFF1142-267D-3C64-8380-450D0462E753}"/>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4" name="Group 763">
              <a:extLst>
                <a:ext uri="{FF2B5EF4-FFF2-40B4-BE49-F238E27FC236}">
                  <a16:creationId xmlns:a16="http://schemas.microsoft.com/office/drawing/2014/main" id="{3D89AE13-24D2-A6C4-98FE-38FD3BFFC225}"/>
                </a:ext>
              </a:extLst>
            </p:cNvPr>
            <p:cNvGrpSpPr/>
            <p:nvPr/>
          </p:nvGrpSpPr>
          <p:grpSpPr>
            <a:xfrm>
              <a:off x="2094174" y="2354488"/>
              <a:ext cx="113715" cy="113715"/>
              <a:chOff x="7830135" y="3617785"/>
              <a:chExt cx="257032" cy="257032"/>
            </a:xfrm>
          </p:grpSpPr>
          <p:cxnSp>
            <p:nvCxnSpPr>
              <p:cNvPr id="765" name="Straight Connector 764">
                <a:extLst>
                  <a:ext uri="{FF2B5EF4-FFF2-40B4-BE49-F238E27FC236}">
                    <a16:creationId xmlns:a16="http://schemas.microsoft.com/office/drawing/2014/main" id="{7B638D44-72C7-7FE1-A8F3-7A5D4209180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49E1E879-4202-B9BE-0FF0-887A44363CC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7" name="Group 766">
              <a:extLst>
                <a:ext uri="{FF2B5EF4-FFF2-40B4-BE49-F238E27FC236}">
                  <a16:creationId xmlns:a16="http://schemas.microsoft.com/office/drawing/2014/main" id="{ACF84750-E959-200A-C7E7-E30EEBD57094}"/>
                </a:ext>
              </a:extLst>
            </p:cNvPr>
            <p:cNvGrpSpPr/>
            <p:nvPr/>
          </p:nvGrpSpPr>
          <p:grpSpPr>
            <a:xfrm>
              <a:off x="2072452" y="2074152"/>
              <a:ext cx="113715" cy="113715"/>
              <a:chOff x="7830135" y="3617785"/>
              <a:chExt cx="257032" cy="257032"/>
            </a:xfrm>
          </p:grpSpPr>
          <p:cxnSp>
            <p:nvCxnSpPr>
              <p:cNvPr id="768" name="Straight Connector 767">
                <a:extLst>
                  <a:ext uri="{FF2B5EF4-FFF2-40B4-BE49-F238E27FC236}">
                    <a16:creationId xmlns:a16="http://schemas.microsoft.com/office/drawing/2014/main" id="{39FF1BC7-77D1-3F38-EA01-22D372769202}"/>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6016EE48-7054-02F3-BD77-726A30B97C7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0" name="Group 769">
              <a:extLst>
                <a:ext uri="{FF2B5EF4-FFF2-40B4-BE49-F238E27FC236}">
                  <a16:creationId xmlns:a16="http://schemas.microsoft.com/office/drawing/2014/main" id="{5C9A4C6B-7194-0DF2-54B9-974CF559139C}"/>
                </a:ext>
              </a:extLst>
            </p:cNvPr>
            <p:cNvGrpSpPr/>
            <p:nvPr/>
          </p:nvGrpSpPr>
          <p:grpSpPr>
            <a:xfrm>
              <a:off x="2042411" y="1975524"/>
              <a:ext cx="113715" cy="113715"/>
              <a:chOff x="7830135" y="3617785"/>
              <a:chExt cx="257032" cy="257032"/>
            </a:xfrm>
          </p:grpSpPr>
          <p:cxnSp>
            <p:nvCxnSpPr>
              <p:cNvPr id="771" name="Straight Connector 770">
                <a:extLst>
                  <a:ext uri="{FF2B5EF4-FFF2-40B4-BE49-F238E27FC236}">
                    <a16:creationId xmlns:a16="http://schemas.microsoft.com/office/drawing/2014/main" id="{2F86667B-AD79-6DE3-ABB3-F58C1C705EF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83E97959-09D4-8B50-8982-60C37672B35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3" name="Group 772">
              <a:extLst>
                <a:ext uri="{FF2B5EF4-FFF2-40B4-BE49-F238E27FC236}">
                  <a16:creationId xmlns:a16="http://schemas.microsoft.com/office/drawing/2014/main" id="{961D1075-2386-5411-415F-4F52724BE5CC}"/>
                </a:ext>
              </a:extLst>
            </p:cNvPr>
            <p:cNvGrpSpPr/>
            <p:nvPr/>
          </p:nvGrpSpPr>
          <p:grpSpPr>
            <a:xfrm>
              <a:off x="1657350" y="1744565"/>
              <a:ext cx="113715" cy="113715"/>
              <a:chOff x="7830135" y="3617785"/>
              <a:chExt cx="257032" cy="257032"/>
            </a:xfrm>
          </p:grpSpPr>
          <p:cxnSp>
            <p:nvCxnSpPr>
              <p:cNvPr id="774" name="Straight Connector 773">
                <a:extLst>
                  <a:ext uri="{FF2B5EF4-FFF2-40B4-BE49-F238E27FC236}">
                    <a16:creationId xmlns:a16="http://schemas.microsoft.com/office/drawing/2014/main" id="{D7405640-F4DD-C77C-B573-E1DDF66EB5C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652349B1-AB29-96D0-1868-343A946939A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781" name="Group 780">
            <a:extLst>
              <a:ext uri="{FF2B5EF4-FFF2-40B4-BE49-F238E27FC236}">
                <a16:creationId xmlns:a16="http://schemas.microsoft.com/office/drawing/2014/main" id="{C0B3A745-204F-062F-2AFF-76C9DCC65665}"/>
              </a:ext>
            </a:extLst>
          </p:cNvPr>
          <p:cNvGrpSpPr/>
          <p:nvPr/>
        </p:nvGrpSpPr>
        <p:grpSpPr>
          <a:xfrm>
            <a:off x="1704975" y="1800225"/>
            <a:ext cx="5895975" cy="2933700"/>
            <a:chOff x="1704975" y="1800225"/>
            <a:chExt cx="5895975" cy="2933700"/>
          </a:xfrm>
        </p:grpSpPr>
        <p:sp>
          <p:nvSpPr>
            <p:cNvPr id="778" name="Freeform: Shape 777">
              <a:extLst>
                <a:ext uri="{FF2B5EF4-FFF2-40B4-BE49-F238E27FC236}">
                  <a16:creationId xmlns:a16="http://schemas.microsoft.com/office/drawing/2014/main" id="{4218FC92-2E8C-F9E8-0952-756E32C7DA7A}"/>
                </a:ext>
              </a:extLst>
            </p:cNvPr>
            <p:cNvSpPr/>
            <p:nvPr/>
          </p:nvSpPr>
          <p:spPr bwMode="auto">
            <a:xfrm>
              <a:off x="3519488" y="3743325"/>
              <a:ext cx="4081462" cy="990600"/>
            </a:xfrm>
            <a:custGeom>
              <a:avLst/>
              <a:gdLst>
                <a:gd name="connsiteX0" fmla="*/ 4081462 w 4081462"/>
                <a:gd name="connsiteY0" fmla="*/ 990600 h 990600"/>
                <a:gd name="connsiteX1" fmla="*/ 2657475 w 4081462"/>
                <a:gd name="connsiteY1" fmla="*/ 990600 h 990600"/>
                <a:gd name="connsiteX2" fmla="*/ 2657475 w 4081462"/>
                <a:gd name="connsiteY2" fmla="*/ 947738 h 990600"/>
                <a:gd name="connsiteX3" fmla="*/ 2457450 w 4081462"/>
                <a:gd name="connsiteY3" fmla="*/ 947738 h 990600"/>
                <a:gd name="connsiteX4" fmla="*/ 2457450 w 4081462"/>
                <a:gd name="connsiteY4" fmla="*/ 909638 h 990600"/>
                <a:gd name="connsiteX5" fmla="*/ 2324100 w 4081462"/>
                <a:gd name="connsiteY5" fmla="*/ 909638 h 990600"/>
                <a:gd name="connsiteX6" fmla="*/ 2324100 w 4081462"/>
                <a:gd name="connsiteY6" fmla="*/ 881063 h 990600"/>
                <a:gd name="connsiteX7" fmla="*/ 1876425 w 4081462"/>
                <a:gd name="connsiteY7" fmla="*/ 881063 h 990600"/>
                <a:gd name="connsiteX8" fmla="*/ 1876425 w 4081462"/>
                <a:gd name="connsiteY8" fmla="*/ 828675 h 990600"/>
                <a:gd name="connsiteX9" fmla="*/ 1862137 w 4081462"/>
                <a:gd name="connsiteY9" fmla="*/ 828675 h 990600"/>
                <a:gd name="connsiteX10" fmla="*/ 1862137 w 4081462"/>
                <a:gd name="connsiteY10" fmla="*/ 800100 h 990600"/>
                <a:gd name="connsiteX11" fmla="*/ 1795462 w 4081462"/>
                <a:gd name="connsiteY11" fmla="*/ 800100 h 990600"/>
                <a:gd name="connsiteX12" fmla="*/ 1795462 w 4081462"/>
                <a:gd name="connsiteY12" fmla="*/ 762000 h 990600"/>
                <a:gd name="connsiteX13" fmla="*/ 1733550 w 4081462"/>
                <a:gd name="connsiteY13" fmla="*/ 762000 h 990600"/>
                <a:gd name="connsiteX14" fmla="*/ 1733550 w 4081462"/>
                <a:gd name="connsiteY14" fmla="*/ 742950 h 990600"/>
                <a:gd name="connsiteX15" fmla="*/ 1500187 w 4081462"/>
                <a:gd name="connsiteY15" fmla="*/ 742950 h 990600"/>
                <a:gd name="connsiteX16" fmla="*/ 1500187 w 4081462"/>
                <a:gd name="connsiteY16" fmla="*/ 728663 h 990600"/>
                <a:gd name="connsiteX17" fmla="*/ 1390650 w 4081462"/>
                <a:gd name="connsiteY17" fmla="*/ 728663 h 990600"/>
                <a:gd name="connsiteX18" fmla="*/ 1390650 w 4081462"/>
                <a:gd name="connsiteY18" fmla="*/ 704850 h 990600"/>
                <a:gd name="connsiteX19" fmla="*/ 1347787 w 4081462"/>
                <a:gd name="connsiteY19" fmla="*/ 704850 h 990600"/>
                <a:gd name="connsiteX20" fmla="*/ 1347787 w 4081462"/>
                <a:gd name="connsiteY20" fmla="*/ 642938 h 990600"/>
                <a:gd name="connsiteX21" fmla="*/ 1271587 w 4081462"/>
                <a:gd name="connsiteY21" fmla="*/ 642938 h 990600"/>
                <a:gd name="connsiteX22" fmla="*/ 1271587 w 4081462"/>
                <a:gd name="connsiteY22" fmla="*/ 623888 h 990600"/>
                <a:gd name="connsiteX23" fmla="*/ 1171575 w 4081462"/>
                <a:gd name="connsiteY23" fmla="*/ 623888 h 990600"/>
                <a:gd name="connsiteX24" fmla="*/ 1171575 w 4081462"/>
                <a:gd name="connsiteY24" fmla="*/ 614363 h 990600"/>
                <a:gd name="connsiteX25" fmla="*/ 1090612 w 4081462"/>
                <a:gd name="connsiteY25" fmla="*/ 614363 h 990600"/>
                <a:gd name="connsiteX26" fmla="*/ 1090612 w 4081462"/>
                <a:gd name="connsiteY26" fmla="*/ 600075 h 990600"/>
                <a:gd name="connsiteX27" fmla="*/ 971550 w 4081462"/>
                <a:gd name="connsiteY27" fmla="*/ 600075 h 990600"/>
                <a:gd name="connsiteX28" fmla="*/ 971550 w 4081462"/>
                <a:gd name="connsiteY28" fmla="*/ 590550 h 990600"/>
                <a:gd name="connsiteX29" fmla="*/ 904875 w 4081462"/>
                <a:gd name="connsiteY29" fmla="*/ 590550 h 990600"/>
                <a:gd name="connsiteX30" fmla="*/ 904875 w 4081462"/>
                <a:gd name="connsiteY30" fmla="*/ 571500 h 990600"/>
                <a:gd name="connsiteX31" fmla="*/ 900112 w 4081462"/>
                <a:gd name="connsiteY31" fmla="*/ 576263 h 990600"/>
                <a:gd name="connsiteX32" fmla="*/ 900112 w 4081462"/>
                <a:gd name="connsiteY32" fmla="*/ 533400 h 990600"/>
                <a:gd name="connsiteX33" fmla="*/ 876300 w 4081462"/>
                <a:gd name="connsiteY33" fmla="*/ 533400 h 990600"/>
                <a:gd name="connsiteX34" fmla="*/ 876300 w 4081462"/>
                <a:gd name="connsiteY34" fmla="*/ 509588 h 990600"/>
                <a:gd name="connsiteX35" fmla="*/ 862012 w 4081462"/>
                <a:gd name="connsiteY35" fmla="*/ 509588 h 990600"/>
                <a:gd name="connsiteX36" fmla="*/ 862012 w 4081462"/>
                <a:gd name="connsiteY36" fmla="*/ 481013 h 990600"/>
                <a:gd name="connsiteX37" fmla="*/ 823912 w 4081462"/>
                <a:gd name="connsiteY37" fmla="*/ 481013 h 990600"/>
                <a:gd name="connsiteX38" fmla="*/ 833437 w 4081462"/>
                <a:gd name="connsiteY38" fmla="*/ 471488 h 990600"/>
                <a:gd name="connsiteX39" fmla="*/ 762000 w 4081462"/>
                <a:gd name="connsiteY39" fmla="*/ 471488 h 990600"/>
                <a:gd name="connsiteX40" fmla="*/ 762000 w 4081462"/>
                <a:gd name="connsiteY40" fmla="*/ 447675 h 990600"/>
                <a:gd name="connsiteX41" fmla="*/ 585787 w 4081462"/>
                <a:gd name="connsiteY41" fmla="*/ 447675 h 990600"/>
                <a:gd name="connsiteX42" fmla="*/ 585787 w 4081462"/>
                <a:gd name="connsiteY42" fmla="*/ 433388 h 990600"/>
                <a:gd name="connsiteX43" fmla="*/ 519112 w 4081462"/>
                <a:gd name="connsiteY43" fmla="*/ 433388 h 990600"/>
                <a:gd name="connsiteX44" fmla="*/ 519112 w 4081462"/>
                <a:gd name="connsiteY44" fmla="*/ 409575 h 990600"/>
                <a:gd name="connsiteX45" fmla="*/ 461962 w 4081462"/>
                <a:gd name="connsiteY45" fmla="*/ 409575 h 990600"/>
                <a:gd name="connsiteX46" fmla="*/ 461962 w 4081462"/>
                <a:gd name="connsiteY46" fmla="*/ 361950 h 990600"/>
                <a:gd name="connsiteX47" fmla="*/ 452437 w 4081462"/>
                <a:gd name="connsiteY47" fmla="*/ 361950 h 990600"/>
                <a:gd name="connsiteX48" fmla="*/ 452437 w 4081462"/>
                <a:gd name="connsiteY48" fmla="*/ 319088 h 990600"/>
                <a:gd name="connsiteX49" fmla="*/ 433387 w 4081462"/>
                <a:gd name="connsiteY49" fmla="*/ 319088 h 990600"/>
                <a:gd name="connsiteX50" fmla="*/ 433387 w 4081462"/>
                <a:gd name="connsiteY50" fmla="*/ 285750 h 990600"/>
                <a:gd name="connsiteX51" fmla="*/ 428625 w 4081462"/>
                <a:gd name="connsiteY51" fmla="*/ 285750 h 990600"/>
                <a:gd name="connsiteX52" fmla="*/ 428625 w 4081462"/>
                <a:gd name="connsiteY52" fmla="*/ 266700 h 990600"/>
                <a:gd name="connsiteX53" fmla="*/ 400050 w 4081462"/>
                <a:gd name="connsiteY53" fmla="*/ 266700 h 990600"/>
                <a:gd name="connsiteX54" fmla="*/ 400050 w 4081462"/>
                <a:gd name="connsiteY54" fmla="*/ 257175 h 990600"/>
                <a:gd name="connsiteX55" fmla="*/ 328612 w 4081462"/>
                <a:gd name="connsiteY55" fmla="*/ 257175 h 990600"/>
                <a:gd name="connsiteX56" fmla="*/ 328612 w 4081462"/>
                <a:gd name="connsiteY56" fmla="*/ 228600 h 990600"/>
                <a:gd name="connsiteX57" fmla="*/ 185737 w 4081462"/>
                <a:gd name="connsiteY57" fmla="*/ 228600 h 990600"/>
                <a:gd name="connsiteX58" fmla="*/ 185737 w 4081462"/>
                <a:gd name="connsiteY58" fmla="*/ 195263 h 990600"/>
                <a:gd name="connsiteX59" fmla="*/ 128587 w 4081462"/>
                <a:gd name="connsiteY59" fmla="*/ 195263 h 990600"/>
                <a:gd name="connsiteX60" fmla="*/ 138112 w 4081462"/>
                <a:gd name="connsiteY60" fmla="*/ 185738 h 990600"/>
                <a:gd name="connsiteX61" fmla="*/ 80962 w 4081462"/>
                <a:gd name="connsiteY61" fmla="*/ 185738 h 990600"/>
                <a:gd name="connsiteX62" fmla="*/ 80962 w 4081462"/>
                <a:gd name="connsiteY62" fmla="*/ 123825 h 990600"/>
                <a:gd name="connsiteX63" fmla="*/ 57150 w 4081462"/>
                <a:gd name="connsiteY63" fmla="*/ 123825 h 990600"/>
                <a:gd name="connsiteX64" fmla="*/ 57150 w 4081462"/>
                <a:gd name="connsiteY64" fmla="*/ 104775 h 990600"/>
                <a:gd name="connsiteX65" fmla="*/ 23812 w 4081462"/>
                <a:gd name="connsiteY65" fmla="*/ 104775 h 990600"/>
                <a:gd name="connsiteX66" fmla="*/ 23812 w 4081462"/>
                <a:gd name="connsiteY66" fmla="*/ 80963 h 990600"/>
                <a:gd name="connsiteX67" fmla="*/ 0 w 4081462"/>
                <a:gd name="connsiteY67" fmla="*/ 80963 h 990600"/>
                <a:gd name="connsiteX68" fmla="*/ 0 w 4081462"/>
                <a:gd name="connsiteY68" fmla="*/ 0 h 990600"/>
                <a:gd name="connsiteX0" fmla="*/ 4081462 w 4081462"/>
                <a:gd name="connsiteY0" fmla="*/ 990600 h 990600"/>
                <a:gd name="connsiteX1" fmla="*/ 2657475 w 4081462"/>
                <a:gd name="connsiteY1" fmla="*/ 990600 h 990600"/>
                <a:gd name="connsiteX2" fmla="*/ 2657475 w 4081462"/>
                <a:gd name="connsiteY2" fmla="*/ 947738 h 990600"/>
                <a:gd name="connsiteX3" fmla="*/ 2457450 w 4081462"/>
                <a:gd name="connsiteY3" fmla="*/ 947738 h 990600"/>
                <a:gd name="connsiteX4" fmla="*/ 2457450 w 4081462"/>
                <a:gd name="connsiteY4" fmla="*/ 909638 h 990600"/>
                <a:gd name="connsiteX5" fmla="*/ 2324100 w 4081462"/>
                <a:gd name="connsiteY5" fmla="*/ 909638 h 990600"/>
                <a:gd name="connsiteX6" fmla="*/ 2324100 w 4081462"/>
                <a:gd name="connsiteY6" fmla="*/ 881063 h 990600"/>
                <a:gd name="connsiteX7" fmla="*/ 1876425 w 4081462"/>
                <a:gd name="connsiteY7" fmla="*/ 881063 h 990600"/>
                <a:gd name="connsiteX8" fmla="*/ 1876425 w 4081462"/>
                <a:gd name="connsiteY8" fmla="*/ 828675 h 990600"/>
                <a:gd name="connsiteX9" fmla="*/ 1862137 w 4081462"/>
                <a:gd name="connsiteY9" fmla="*/ 828675 h 990600"/>
                <a:gd name="connsiteX10" fmla="*/ 1862137 w 4081462"/>
                <a:gd name="connsiteY10" fmla="*/ 800100 h 990600"/>
                <a:gd name="connsiteX11" fmla="*/ 1795462 w 4081462"/>
                <a:gd name="connsiteY11" fmla="*/ 800100 h 990600"/>
                <a:gd name="connsiteX12" fmla="*/ 1795462 w 4081462"/>
                <a:gd name="connsiteY12" fmla="*/ 762000 h 990600"/>
                <a:gd name="connsiteX13" fmla="*/ 1733550 w 4081462"/>
                <a:gd name="connsiteY13" fmla="*/ 762000 h 990600"/>
                <a:gd name="connsiteX14" fmla="*/ 1733550 w 4081462"/>
                <a:gd name="connsiteY14" fmla="*/ 742950 h 990600"/>
                <a:gd name="connsiteX15" fmla="*/ 1500187 w 4081462"/>
                <a:gd name="connsiteY15" fmla="*/ 742950 h 990600"/>
                <a:gd name="connsiteX16" fmla="*/ 1500187 w 4081462"/>
                <a:gd name="connsiteY16" fmla="*/ 728663 h 990600"/>
                <a:gd name="connsiteX17" fmla="*/ 1390650 w 4081462"/>
                <a:gd name="connsiteY17" fmla="*/ 728663 h 990600"/>
                <a:gd name="connsiteX18" fmla="*/ 1390650 w 4081462"/>
                <a:gd name="connsiteY18" fmla="*/ 704850 h 990600"/>
                <a:gd name="connsiteX19" fmla="*/ 1347787 w 4081462"/>
                <a:gd name="connsiteY19" fmla="*/ 704850 h 990600"/>
                <a:gd name="connsiteX20" fmla="*/ 1347787 w 4081462"/>
                <a:gd name="connsiteY20" fmla="*/ 642938 h 990600"/>
                <a:gd name="connsiteX21" fmla="*/ 1271587 w 4081462"/>
                <a:gd name="connsiteY21" fmla="*/ 642938 h 990600"/>
                <a:gd name="connsiteX22" fmla="*/ 1271587 w 4081462"/>
                <a:gd name="connsiteY22" fmla="*/ 623888 h 990600"/>
                <a:gd name="connsiteX23" fmla="*/ 1171575 w 4081462"/>
                <a:gd name="connsiteY23" fmla="*/ 623888 h 990600"/>
                <a:gd name="connsiteX24" fmla="*/ 1171575 w 4081462"/>
                <a:gd name="connsiteY24" fmla="*/ 614363 h 990600"/>
                <a:gd name="connsiteX25" fmla="*/ 1090612 w 4081462"/>
                <a:gd name="connsiteY25" fmla="*/ 614363 h 990600"/>
                <a:gd name="connsiteX26" fmla="*/ 1090612 w 4081462"/>
                <a:gd name="connsiteY26" fmla="*/ 600075 h 990600"/>
                <a:gd name="connsiteX27" fmla="*/ 971550 w 4081462"/>
                <a:gd name="connsiteY27" fmla="*/ 600075 h 990600"/>
                <a:gd name="connsiteX28" fmla="*/ 971550 w 4081462"/>
                <a:gd name="connsiteY28" fmla="*/ 590550 h 990600"/>
                <a:gd name="connsiteX29" fmla="*/ 904875 w 4081462"/>
                <a:gd name="connsiteY29" fmla="*/ 590550 h 990600"/>
                <a:gd name="connsiteX30" fmla="*/ 904875 w 4081462"/>
                <a:gd name="connsiteY30" fmla="*/ 571500 h 990600"/>
                <a:gd name="connsiteX31" fmla="*/ 900112 w 4081462"/>
                <a:gd name="connsiteY31" fmla="*/ 576263 h 990600"/>
                <a:gd name="connsiteX32" fmla="*/ 900112 w 4081462"/>
                <a:gd name="connsiteY32" fmla="*/ 533400 h 990600"/>
                <a:gd name="connsiteX33" fmla="*/ 876300 w 4081462"/>
                <a:gd name="connsiteY33" fmla="*/ 533400 h 990600"/>
                <a:gd name="connsiteX34" fmla="*/ 876300 w 4081462"/>
                <a:gd name="connsiteY34" fmla="*/ 509588 h 990600"/>
                <a:gd name="connsiteX35" fmla="*/ 862012 w 4081462"/>
                <a:gd name="connsiteY35" fmla="*/ 509588 h 990600"/>
                <a:gd name="connsiteX36" fmla="*/ 862012 w 4081462"/>
                <a:gd name="connsiteY36" fmla="*/ 481013 h 990600"/>
                <a:gd name="connsiteX37" fmla="*/ 823912 w 4081462"/>
                <a:gd name="connsiteY37" fmla="*/ 481013 h 990600"/>
                <a:gd name="connsiteX38" fmla="*/ 833437 w 4081462"/>
                <a:gd name="connsiteY38" fmla="*/ 471488 h 990600"/>
                <a:gd name="connsiteX39" fmla="*/ 762000 w 4081462"/>
                <a:gd name="connsiteY39" fmla="*/ 471488 h 990600"/>
                <a:gd name="connsiteX40" fmla="*/ 762000 w 4081462"/>
                <a:gd name="connsiteY40" fmla="*/ 447675 h 990600"/>
                <a:gd name="connsiteX41" fmla="*/ 585787 w 4081462"/>
                <a:gd name="connsiteY41" fmla="*/ 447675 h 990600"/>
                <a:gd name="connsiteX42" fmla="*/ 585787 w 4081462"/>
                <a:gd name="connsiteY42" fmla="*/ 433388 h 990600"/>
                <a:gd name="connsiteX43" fmla="*/ 519112 w 4081462"/>
                <a:gd name="connsiteY43" fmla="*/ 433388 h 990600"/>
                <a:gd name="connsiteX44" fmla="*/ 519112 w 4081462"/>
                <a:gd name="connsiteY44" fmla="*/ 409575 h 990600"/>
                <a:gd name="connsiteX45" fmla="*/ 461962 w 4081462"/>
                <a:gd name="connsiteY45" fmla="*/ 409575 h 990600"/>
                <a:gd name="connsiteX46" fmla="*/ 461962 w 4081462"/>
                <a:gd name="connsiteY46" fmla="*/ 361950 h 990600"/>
                <a:gd name="connsiteX47" fmla="*/ 452437 w 4081462"/>
                <a:gd name="connsiteY47" fmla="*/ 361950 h 990600"/>
                <a:gd name="connsiteX48" fmla="*/ 452437 w 4081462"/>
                <a:gd name="connsiteY48" fmla="*/ 319088 h 990600"/>
                <a:gd name="connsiteX49" fmla="*/ 433387 w 4081462"/>
                <a:gd name="connsiteY49" fmla="*/ 319088 h 990600"/>
                <a:gd name="connsiteX50" fmla="*/ 433387 w 4081462"/>
                <a:gd name="connsiteY50" fmla="*/ 285750 h 990600"/>
                <a:gd name="connsiteX51" fmla="*/ 428625 w 4081462"/>
                <a:gd name="connsiteY51" fmla="*/ 285750 h 990600"/>
                <a:gd name="connsiteX52" fmla="*/ 428625 w 4081462"/>
                <a:gd name="connsiteY52" fmla="*/ 266700 h 990600"/>
                <a:gd name="connsiteX53" fmla="*/ 400050 w 4081462"/>
                <a:gd name="connsiteY53" fmla="*/ 266700 h 990600"/>
                <a:gd name="connsiteX54" fmla="*/ 400050 w 4081462"/>
                <a:gd name="connsiteY54" fmla="*/ 257175 h 990600"/>
                <a:gd name="connsiteX55" fmla="*/ 328612 w 4081462"/>
                <a:gd name="connsiteY55" fmla="*/ 257175 h 990600"/>
                <a:gd name="connsiteX56" fmla="*/ 328612 w 4081462"/>
                <a:gd name="connsiteY56" fmla="*/ 228600 h 990600"/>
                <a:gd name="connsiteX57" fmla="*/ 185737 w 4081462"/>
                <a:gd name="connsiteY57" fmla="*/ 228600 h 990600"/>
                <a:gd name="connsiteX58" fmla="*/ 185737 w 4081462"/>
                <a:gd name="connsiteY58" fmla="*/ 195263 h 990600"/>
                <a:gd name="connsiteX59" fmla="*/ 128587 w 4081462"/>
                <a:gd name="connsiteY59" fmla="*/ 195263 h 990600"/>
                <a:gd name="connsiteX60" fmla="*/ 126206 w 4081462"/>
                <a:gd name="connsiteY60" fmla="*/ 185738 h 990600"/>
                <a:gd name="connsiteX61" fmla="*/ 80962 w 4081462"/>
                <a:gd name="connsiteY61" fmla="*/ 185738 h 990600"/>
                <a:gd name="connsiteX62" fmla="*/ 80962 w 4081462"/>
                <a:gd name="connsiteY62" fmla="*/ 123825 h 990600"/>
                <a:gd name="connsiteX63" fmla="*/ 57150 w 4081462"/>
                <a:gd name="connsiteY63" fmla="*/ 123825 h 990600"/>
                <a:gd name="connsiteX64" fmla="*/ 57150 w 4081462"/>
                <a:gd name="connsiteY64" fmla="*/ 104775 h 990600"/>
                <a:gd name="connsiteX65" fmla="*/ 23812 w 4081462"/>
                <a:gd name="connsiteY65" fmla="*/ 104775 h 990600"/>
                <a:gd name="connsiteX66" fmla="*/ 23812 w 4081462"/>
                <a:gd name="connsiteY66" fmla="*/ 80963 h 990600"/>
                <a:gd name="connsiteX67" fmla="*/ 0 w 4081462"/>
                <a:gd name="connsiteY67" fmla="*/ 80963 h 990600"/>
                <a:gd name="connsiteX68" fmla="*/ 0 w 4081462"/>
                <a:gd name="connsiteY68" fmla="*/ 0 h 990600"/>
                <a:gd name="connsiteX0" fmla="*/ 4081462 w 4081462"/>
                <a:gd name="connsiteY0" fmla="*/ 990600 h 990600"/>
                <a:gd name="connsiteX1" fmla="*/ 2657475 w 4081462"/>
                <a:gd name="connsiteY1" fmla="*/ 990600 h 990600"/>
                <a:gd name="connsiteX2" fmla="*/ 2657475 w 4081462"/>
                <a:gd name="connsiteY2" fmla="*/ 947738 h 990600"/>
                <a:gd name="connsiteX3" fmla="*/ 2457450 w 4081462"/>
                <a:gd name="connsiteY3" fmla="*/ 947738 h 990600"/>
                <a:gd name="connsiteX4" fmla="*/ 2457450 w 4081462"/>
                <a:gd name="connsiteY4" fmla="*/ 909638 h 990600"/>
                <a:gd name="connsiteX5" fmla="*/ 2324100 w 4081462"/>
                <a:gd name="connsiteY5" fmla="*/ 909638 h 990600"/>
                <a:gd name="connsiteX6" fmla="*/ 2324100 w 4081462"/>
                <a:gd name="connsiteY6" fmla="*/ 881063 h 990600"/>
                <a:gd name="connsiteX7" fmla="*/ 1876425 w 4081462"/>
                <a:gd name="connsiteY7" fmla="*/ 881063 h 990600"/>
                <a:gd name="connsiteX8" fmla="*/ 1876425 w 4081462"/>
                <a:gd name="connsiteY8" fmla="*/ 828675 h 990600"/>
                <a:gd name="connsiteX9" fmla="*/ 1862137 w 4081462"/>
                <a:gd name="connsiteY9" fmla="*/ 828675 h 990600"/>
                <a:gd name="connsiteX10" fmla="*/ 1862137 w 4081462"/>
                <a:gd name="connsiteY10" fmla="*/ 800100 h 990600"/>
                <a:gd name="connsiteX11" fmla="*/ 1795462 w 4081462"/>
                <a:gd name="connsiteY11" fmla="*/ 800100 h 990600"/>
                <a:gd name="connsiteX12" fmla="*/ 1795462 w 4081462"/>
                <a:gd name="connsiteY12" fmla="*/ 762000 h 990600"/>
                <a:gd name="connsiteX13" fmla="*/ 1733550 w 4081462"/>
                <a:gd name="connsiteY13" fmla="*/ 762000 h 990600"/>
                <a:gd name="connsiteX14" fmla="*/ 1733550 w 4081462"/>
                <a:gd name="connsiteY14" fmla="*/ 742950 h 990600"/>
                <a:gd name="connsiteX15" fmla="*/ 1500187 w 4081462"/>
                <a:gd name="connsiteY15" fmla="*/ 742950 h 990600"/>
                <a:gd name="connsiteX16" fmla="*/ 1500187 w 4081462"/>
                <a:gd name="connsiteY16" fmla="*/ 728663 h 990600"/>
                <a:gd name="connsiteX17" fmla="*/ 1390650 w 4081462"/>
                <a:gd name="connsiteY17" fmla="*/ 728663 h 990600"/>
                <a:gd name="connsiteX18" fmla="*/ 1390650 w 4081462"/>
                <a:gd name="connsiteY18" fmla="*/ 704850 h 990600"/>
                <a:gd name="connsiteX19" fmla="*/ 1347787 w 4081462"/>
                <a:gd name="connsiteY19" fmla="*/ 704850 h 990600"/>
                <a:gd name="connsiteX20" fmla="*/ 1347787 w 4081462"/>
                <a:gd name="connsiteY20" fmla="*/ 642938 h 990600"/>
                <a:gd name="connsiteX21" fmla="*/ 1271587 w 4081462"/>
                <a:gd name="connsiteY21" fmla="*/ 642938 h 990600"/>
                <a:gd name="connsiteX22" fmla="*/ 1271587 w 4081462"/>
                <a:gd name="connsiteY22" fmla="*/ 623888 h 990600"/>
                <a:gd name="connsiteX23" fmla="*/ 1171575 w 4081462"/>
                <a:gd name="connsiteY23" fmla="*/ 623888 h 990600"/>
                <a:gd name="connsiteX24" fmla="*/ 1171575 w 4081462"/>
                <a:gd name="connsiteY24" fmla="*/ 614363 h 990600"/>
                <a:gd name="connsiteX25" fmla="*/ 1090612 w 4081462"/>
                <a:gd name="connsiteY25" fmla="*/ 614363 h 990600"/>
                <a:gd name="connsiteX26" fmla="*/ 1090612 w 4081462"/>
                <a:gd name="connsiteY26" fmla="*/ 600075 h 990600"/>
                <a:gd name="connsiteX27" fmla="*/ 971550 w 4081462"/>
                <a:gd name="connsiteY27" fmla="*/ 600075 h 990600"/>
                <a:gd name="connsiteX28" fmla="*/ 971550 w 4081462"/>
                <a:gd name="connsiteY28" fmla="*/ 590550 h 990600"/>
                <a:gd name="connsiteX29" fmla="*/ 904875 w 4081462"/>
                <a:gd name="connsiteY29" fmla="*/ 590550 h 990600"/>
                <a:gd name="connsiteX30" fmla="*/ 904875 w 4081462"/>
                <a:gd name="connsiteY30" fmla="*/ 571500 h 990600"/>
                <a:gd name="connsiteX31" fmla="*/ 900112 w 4081462"/>
                <a:gd name="connsiteY31" fmla="*/ 576263 h 990600"/>
                <a:gd name="connsiteX32" fmla="*/ 900112 w 4081462"/>
                <a:gd name="connsiteY32" fmla="*/ 533400 h 990600"/>
                <a:gd name="connsiteX33" fmla="*/ 876300 w 4081462"/>
                <a:gd name="connsiteY33" fmla="*/ 533400 h 990600"/>
                <a:gd name="connsiteX34" fmla="*/ 876300 w 4081462"/>
                <a:gd name="connsiteY34" fmla="*/ 509588 h 990600"/>
                <a:gd name="connsiteX35" fmla="*/ 862012 w 4081462"/>
                <a:gd name="connsiteY35" fmla="*/ 509588 h 990600"/>
                <a:gd name="connsiteX36" fmla="*/ 862012 w 4081462"/>
                <a:gd name="connsiteY36" fmla="*/ 481013 h 990600"/>
                <a:gd name="connsiteX37" fmla="*/ 823912 w 4081462"/>
                <a:gd name="connsiteY37" fmla="*/ 481013 h 990600"/>
                <a:gd name="connsiteX38" fmla="*/ 819149 w 4081462"/>
                <a:gd name="connsiteY38" fmla="*/ 469107 h 990600"/>
                <a:gd name="connsiteX39" fmla="*/ 762000 w 4081462"/>
                <a:gd name="connsiteY39" fmla="*/ 471488 h 990600"/>
                <a:gd name="connsiteX40" fmla="*/ 762000 w 4081462"/>
                <a:gd name="connsiteY40" fmla="*/ 447675 h 990600"/>
                <a:gd name="connsiteX41" fmla="*/ 585787 w 4081462"/>
                <a:gd name="connsiteY41" fmla="*/ 447675 h 990600"/>
                <a:gd name="connsiteX42" fmla="*/ 585787 w 4081462"/>
                <a:gd name="connsiteY42" fmla="*/ 433388 h 990600"/>
                <a:gd name="connsiteX43" fmla="*/ 519112 w 4081462"/>
                <a:gd name="connsiteY43" fmla="*/ 433388 h 990600"/>
                <a:gd name="connsiteX44" fmla="*/ 519112 w 4081462"/>
                <a:gd name="connsiteY44" fmla="*/ 409575 h 990600"/>
                <a:gd name="connsiteX45" fmla="*/ 461962 w 4081462"/>
                <a:gd name="connsiteY45" fmla="*/ 409575 h 990600"/>
                <a:gd name="connsiteX46" fmla="*/ 461962 w 4081462"/>
                <a:gd name="connsiteY46" fmla="*/ 361950 h 990600"/>
                <a:gd name="connsiteX47" fmla="*/ 452437 w 4081462"/>
                <a:gd name="connsiteY47" fmla="*/ 361950 h 990600"/>
                <a:gd name="connsiteX48" fmla="*/ 452437 w 4081462"/>
                <a:gd name="connsiteY48" fmla="*/ 319088 h 990600"/>
                <a:gd name="connsiteX49" fmla="*/ 433387 w 4081462"/>
                <a:gd name="connsiteY49" fmla="*/ 319088 h 990600"/>
                <a:gd name="connsiteX50" fmla="*/ 433387 w 4081462"/>
                <a:gd name="connsiteY50" fmla="*/ 285750 h 990600"/>
                <a:gd name="connsiteX51" fmla="*/ 428625 w 4081462"/>
                <a:gd name="connsiteY51" fmla="*/ 285750 h 990600"/>
                <a:gd name="connsiteX52" fmla="*/ 428625 w 4081462"/>
                <a:gd name="connsiteY52" fmla="*/ 266700 h 990600"/>
                <a:gd name="connsiteX53" fmla="*/ 400050 w 4081462"/>
                <a:gd name="connsiteY53" fmla="*/ 266700 h 990600"/>
                <a:gd name="connsiteX54" fmla="*/ 400050 w 4081462"/>
                <a:gd name="connsiteY54" fmla="*/ 257175 h 990600"/>
                <a:gd name="connsiteX55" fmla="*/ 328612 w 4081462"/>
                <a:gd name="connsiteY55" fmla="*/ 257175 h 990600"/>
                <a:gd name="connsiteX56" fmla="*/ 328612 w 4081462"/>
                <a:gd name="connsiteY56" fmla="*/ 228600 h 990600"/>
                <a:gd name="connsiteX57" fmla="*/ 185737 w 4081462"/>
                <a:gd name="connsiteY57" fmla="*/ 228600 h 990600"/>
                <a:gd name="connsiteX58" fmla="*/ 185737 w 4081462"/>
                <a:gd name="connsiteY58" fmla="*/ 195263 h 990600"/>
                <a:gd name="connsiteX59" fmla="*/ 128587 w 4081462"/>
                <a:gd name="connsiteY59" fmla="*/ 195263 h 990600"/>
                <a:gd name="connsiteX60" fmla="*/ 126206 w 4081462"/>
                <a:gd name="connsiteY60" fmla="*/ 185738 h 990600"/>
                <a:gd name="connsiteX61" fmla="*/ 80962 w 4081462"/>
                <a:gd name="connsiteY61" fmla="*/ 185738 h 990600"/>
                <a:gd name="connsiteX62" fmla="*/ 80962 w 4081462"/>
                <a:gd name="connsiteY62" fmla="*/ 123825 h 990600"/>
                <a:gd name="connsiteX63" fmla="*/ 57150 w 4081462"/>
                <a:gd name="connsiteY63" fmla="*/ 123825 h 990600"/>
                <a:gd name="connsiteX64" fmla="*/ 57150 w 4081462"/>
                <a:gd name="connsiteY64" fmla="*/ 104775 h 990600"/>
                <a:gd name="connsiteX65" fmla="*/ 23812 w 4081462"/>
                <a:gd name="connsiteY65" fmla="*/ 104775 h 990600"/>
                <a:gd name="connsiteX66" fmla="*/ 23812 w 4081462"/>
                <a:gd name="connsiteY66" fmla="*/ 80963 h 990600"/>
                <a:gd name="connsiteX67" fmla="*/ 0 w 4081462"/>
                <a:gd name="connsiteY67" fmla="*/ 80963 h 990600"/>
                <a:gd name="connsiteX68" fmla="*/ 0 w 4081462"/>
                <a:gd name="connsiteY68" fmla="*/ 0 h 990600"/>
                <a:gd name="connsiteX0" fmla="*/ 4081462 w 4081462"/>
                <a:gd name="connsiteY0" fmla="*/ 990600 h 990600"/>
                <a:gd name="connsiteX1" fmla="*/ 2657475 w 4081462"/>
                <a:gd name="connsiteY1" fmla="*/ 990600 h 990600"/>
                <a:gd name="connsiteX2" fmla="*/ 2657475 w 4081462"/>
                <a:gd name="connsiteY2" fmla="*/ 947738 h 990600"/>
                <a:gd name="connsiteX3" fmla="*/ 2457450 w 4081462"/>
                <a:gd name="connsiteY3" fmla="*/ 947738 h 990600"/>
                <a:gd name="connsiteX4" fmla="*/ 2457450 w 4081462"/>
                <a:gd name="connsiteY4" fmla="*/ 909638 h 990600"/>
                <a:gd name="connsiteX5" fmla="*/ 2324100 w 4081462"/>
                <a:gd name="connsiteY5" fmla="*/ 909638 h 990600"/>
                <a:gd name="connsiteX6" fmla="*/ 2324100 w 4081462"/>
                <a:gd name="connsiteY6" fmla="*/ 881063 h 990600"/>
                <a:gd name="connsiteX7" fmla="*/ 1876425 w 4081462"/>
                <a:gd name="connsiteY7" fmla="*/ 881063 h 990600"/>
                <a:gd name="connsiteX8" fmla="*/ 1876425 w 4081462"/>
                <a:gd name="connsiteY8" fmla="*/ 828675 h 990600"/>
                <a:gd name="connsiteX9" fmla="*/ 1862137 w 4081462"/>
                <a:gd name="connsiteY9" fmla="*/ 828675 h 990600"/>
                <a:gd name="connsiteX10" fmla="*/ 1862137 w 4081462"/>
                <a:gd name="connsiteY10" fmla="*/ 800100 h 990600"/>
                <a:gd name="connsiteX11" fmla="*/ 1795462 w 4081462"/>
                <a:gd name="connsiteY11" fmla="*/ 800100 h 990600"/>
                <a:gd name="connsiteX12" fmla="*/ 1795462 w 4081462"/>
                <a:gd name="connsiteY12" fmla="*/ 762000 h 990600"/>
                <a:gd name="connsiteX13" fmla="*/ 1733550 w 4081462"/>
                <a:gd name="connsiteY13" fmla="*/ 762000 h 990600"/>
                <a:gd name="connsiteX14" fmla="*/ 1733550 w 4081462"/>
                <a:gd name="connsiteY14" fmla="*/ 742950 h 990600"/>
                <a:gd name="connsiteX15" fmla="*/ 1500187 w 4081462"/>
                <a:gd name="connsiteY15" fmla="*/ 742950 h 990600"/>
                <a:gd name="connsiteX16" fmla="*/ 1500187 w 4081462"/>
                <a:gd name="connsiteY16" fmla="*/ 728663 h 990600"/>
                <a:gd name="connsiteX17" fmla="*/ 1390650 w 4081462"/>
                <a:gd name="connsiteY17" fmla="*/ 728663 h 990600"/>
                <a:gd name="connsiteX18" fmla="*/ 1390650 w 4081462"/>
                <a:gd name="connsiteY18" fmla="*/ 704850 h 990600"/>
                <a:gd name="connsiteX19" fmla="*/ 1347787 w 4081462"/>
                <a:gd name="connsiteY19" fmla="*/ 704850 h 990600"/>
                <a:gd name="connsiteX20" fmla="*/ 1347787 w 4081462"/>
                <a:gd name="connsiteY20" fmla="*/ 642938 h 990600"/>
                <a:gd name="connsiteX21" fmla="*/ 1271587 w 4081462"/>
                <a:gd name="connsiteY21" fmla="*/ 642938 h 990600"/>
                <a:gd name="connsiteX22" fmla="*/ 1271587 w 4081462"/>
                <a:gd name="connsiteY22" fmla="*/ 623888 h 990600"/>
                <a:gd name="connsiteX23" fmla="*/ 1171575 w 4081462"/>
                <a:gd name="connsiteY23" fmla="*/ 623888 h 990600"/>
                <a:gd name="connsiteX24" fmla="*/ 1171575 w 4081462"/>
                <a:gd name="connsiteY24" fmla="*/ 614363 h 990600"/>
                <a:gd name="connsiteX25" fmla="*/ 1090612 w 4081462"/>
                <a:gd name="connsiteY25" fmla="*/ 614363 h 990600"/>
                <a:gd name="connsiteX26" fmla="*/ 1090612 w 4081462"/>
                <a:gd name="connsiteY26" fmla="*/ 600075 h 990600"/>
                <a:gd name="connsiteX27" fmla="*/ 971550 w 4081462"/>
                <a:gd name="connsiteY27" fmla="*/ 600075 h 990600"/>
                <a:gd name="connsiteX28" fmla="*/ 971550 w 4081462"/>
                <a:gd name="connsiteY28" fmla="*/ 590550 h 990600"/>
                <a:gd name="connsiteX29" fmla="*/ 904875 w 4081462"/>
                <a:gd name="connsiteY29" fmla="*/ 590550 h 990600"/>
                <a:gd name="connsiteX30" fmla="*/ 904875 w 4081462"/>
                <a:gd name="connsiteY30" fmla="*/ 571500 h 990600"/>
                <a:gd name="connsiteX31" fmla="*/ 900112 w 4081462"/>
                <a:gd name="connsiteY31" fmla="*/ 576263 h 990600"/>
                <a:gd name="connsiteX32" fmla="*/ 900112 w 4081462"/>
                <a:gd name="connsiteY32" fmla="*/ 533400 h 990600"/>
                <a:gd name="connsiteX33" fmla="*/ 876300 w 4081462"/>
                <a:gd name="connsiteY33" fmla="*/ 533400 h 990600"/>
                <a:gd name="connsiteX34" fmla="*/ 876300 w 4081462"/>
                <a:gd name="connsiteY34" fmla="*/ 509588 h 990600"/>
                <a:gd name="connsiteX35" fmla="*/ 862012 w 4081462"/>
                <a:gd name="connsiteY35" fmla="*/ 509588 h 990600"/>
                <a:gd name="connsiteX36" fmla="*/ 862012 w 4081462"/>
                <a:gd name="connsiteY36" fmla="*/ 481013 h 990600"/>
                <a:gd name="connsiteX37" fmla="*/ 823912 w 4081462"/>
                <a:gd name="connsiteY37" fmla="*/ 481013 h 990600"/>
                <a:gd name="connsiteX38" fmla="*/ 826293 w 4081462"/>
                <a:gd name="connsiteY38" fmla="*/ 469107 h 990600"/>
                <a:gd name="connsiteX39" fmla="*/ 762000 w 4081462"/>
                <a:gd name="connsiteY39" fmla="*/ 471488 h 990600"/>
                <a:gd name="connsiteX40" fmla="*/ 762000 w 4081462"/>
                <a:gd name="connsiteY40" fmla="*/ 447675 h 990600"/>
                <a:gd name="connsiteX41" fmla="*/ 585787 w 4081462"/>
                <a:gd name="connsiteY41" fmla="*/ 447675 h 990600"/>
                <a:gd name="connsiteX42" fmla="*/ 585787 w 4081462"/>
                <a:gd name="connsiteY42" fmla="*/ 433388 h 990600"/>
                <a:gd name="connsiteX43" fmla="*/ 519112 w 4081462"/>
                <a:gd name="connsiteY43" fmla="*/ 433388 h 990600"/>
                <a:gd name="connsiteX44" fmla="*/ 519112 w 4081462"/>
                <a:gd name="connsiteY44" fmla="*/ 409575 h 990600"/>
                <a:gd name="connsiteX45" fmla="*/ 461962 w 4081462"/>
                <a:gd name="connsiteY45" fmla="*/ 409575 h 990600"/>
                <a:gd name="connsiteX46" fmla="*/ 461962 w 4081462"/>
                <a:gd name="connsiteY46" fmla="*/ 361950 h 990600"/>
                <a:gd name="connsiteX47" fmla="*/ 452437 w 4081462"/>
                <a:gd name="connsiteY47" fmla="*/ 361950 h 990600"/>
                <a:gd name="connsiteX48" fmla="*/ 452437 w 4081462"/>
                <a:gd name="connsiteY48" fmla="*/ 319088 h 990600"/>
                <a:gd name="connsiteX49" fmla="*/ 433387 w 4081462"/>
                <a:gd name="connsiteY49" fmla="*/ 319088 h 990600"/>
                <a:gd name="connsiteX50" fmla="*/ 433387 w 4081462"/>
                <a:gd name="connsiteY50" fmla="*/ 285750 h 990600"/>
                <a:gd name="connsiteX51" fmla="*/ 428625 w 4081462"/>
                <a:gd name="connsiteY51" fmla="*/ 285750 h 990600"/>
                <a:gd name="connsiteX52" fmla="*/ 428625 w 4081462"/>
                <a:gd name="connsiteY52" fmla="*/ 266700 h 990600"/>
                <a:gd name="connsiteX53" fmla="*/ 400050 w 4081462"/>
                <a:gd name="connsiteY53" fmla="*/ 266700 h 990600"/>
                <a:gd name="connsiteX54" fmla="*/ 400050 w 4081462"/>
                <a:gd name="connsiteY54" fmla="*/ 257175 h 990600"/>
                <a:gd name="connsiteX55" fmla="*/ 328612 w 4081462"/>
                <a:gd name="connsiteY55" fmla="*/ 257175 h 990600"/>
                <a:gd name="connsiteX56" fmla="*/ 328612 w 4081462"/>
                <a:gd name="connsiteY56" fmla="*/ 228600 h 990600"/>
                <a:gd name="connsiteX57" fmla="*/ 185737 w 4081462"/>
                <a:gd name="connsiteY57" fmla="*/ 228600 h 990600"/>
                <a:gd name="connsiteX58" fmla="*/ 185737 w 4081462"/>
                <a:gd name="connsiteY58" fmla="*/ 195263 h 990600"/>
                <a:gd name="connsiteX59" fmla="*/ 128587 w 4081462"/>
                <a:gd name="connsiteY59" fmla="*/ 195263 h 990600"/>
                <a:gd name="connsiteX60" fmla="*/ 126206 w 4081462"/>
                <a:gd name="connsiteY60" fmla="*/ 185738 h 990600"/>
                <a:gd name="connsiteX61" fmla="*/ 80962 w 4081462"/>
                <a:gd name="connsiteY61" fmla="*/ 185738 h 990600"/>
                <a:gd name="connsiteX62" fmla="*/ 80962 w 4081462"/>
                <a:gd name="connsiteY62" fmla="*/ 123825 h 990600"/>
                <a:gd name="connsiteX63" fmla="*/ 57150 w 4081462"/>
                <a:gd name="connsiteY63" fmla="*/ 123825 h 990600"/>
                <a:gd name="connsiteX64" fmla="*/ 57150 w 4081462"/>
                <a:gd name="connsiteY64" fmla="*/ 104775 h 990600"/>
                <a:gd name="connsiteX65" fmla="*/ 23812 w 4081462"/>
                <a:gd name="connsiteY65" fmla="*/ 104775 h 990600"/>
                <a:gd name="connsiteX66" fmla="*/ 23812 w 4081462"/>
                <a:gd name="connsiteY66" fmla="*/ 80963 h 990600"/>
                <a:gd name="connsiteX67" fmla="*/ 0 w 4081462"/>
                <a:gd name="connsiteY67" fmla="*/ 80963 h 990600"/>
                <a:gd name="connsiteX68" fmla="*/ 0 w 4081462"/>
                <a:gd name="connsiteY68"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081462" h="990600">
                  <a:moveTo>
                    <a:pt x="4081462" y="990600"/>
                  </a:moveTo>
                  <a:lnTo>
                    <a:pt x="2657475" y="990600"/>
                  </a:lnTo>
                  <a:lnTo>
                    <a:pt x="2657475" y="947738"/>
                  </a:lnTo>
                  <a:lnTo>
                    <a:pt x="2457450" y="947738"/>
                  </a:lnTo>
                  <a:lnTo>
                    <a:pt x="2457450" y="909638"/>
                  </a:lnTo>
                  <a:lnTo>
                    <a:pt x="2324100" y="909638"/>
                  </a:lnTo>
                  <a:lnTo>
                    <a:pt x="2324100" y="881063"/>
                  </a:lnTo>
                  <a:lnTo>
                    <a:pt x="1876425" y="881063"/>
                  </a:lnTo>
                  <a:lnTo>
                    <a:pt x="1876425" y="828675"/>
                  </a:lnTo>
                  <a:lnTo>
                    <a:pt x="1862137" y="828675"/>
                  </a:lnTo>
                  <a:lnTo>
                    <a:pt x="1862137" y="800100"/>
                  </a:lnTo>
                  <a:lnTo>
                    <a:pt x="1795462" y="800100"/>
                  </a:lnTo>
                  <a:lnTo>
                    <a:pt x="1795462" y="762000"/>
                  </a:lnTo>
                  <a:lnTo>
                    <a:pt x="1733550" y="762000"/>
                  </a:lnTo>
                  <a:lnTo>
                    <a:pt x="1733550" y="742950"/>
                  </a:lnTo>
                  <a:lnTo>
                    <a:pt x="1500187" y="742950"/>
                  </a:lnTo>
                  <a:lnTo>
                    <a:pt x="1500187" y="728663"/>
                  </a:lnTo>
                  <a:lnTo>
                    <a:pt x="1390650" y="728663"/>
                  </a:lnTo>
                  <a:lnTo>
                    <a:pt x="1390650" y="704850"/>
                  </a:lnTo>
                  <a:lnTo>
                    <a:pt x="1347787" y="704850"/>
                  </a:lnTo>
                  <a:lnTo>
                    <a:pt x="1347787" y="642938"/>
                  </a:lnTo>
                  <a:lnTo>
                    <a:pt x="1271587" y="642938"/>
                  </a:lnTo>
                  <a:lnTo>
                    <a:pt x="1271587" y="623888"/>
                  </a:lnTo>
                  <a:lnTo>
                    <a:pt x="1171575" y="623888"/>
                  </a:lnTo>
                  <a:lnTo>
                    <a:pt x="1171575" y="614363"/>
                  </a:lnTo>
                  <a:lnTo>
                    <a:pt x="1090612" y="614363"/>
                  </a:lnTo>
                  <a:lnTo>
                    <a:pt x="1090612" y="600075"/>
                  </a:lnTo>
                  <a:lnTo>
                    <a:pt x="971550" y="600075"/>
                  </a:lnTo>
                  <a:lnTo>
                    <a:pt x="971550" y="590550"/>
                  </a:lnTo>
                  <a:lnTo>
                    <a:pt x="904875" y="590550"/>
                  </a:lnTo>
                  <a:lnTo>
                    <a:pt x="904875" y="571500"/>
                  </a:lnTo>
                  <a:lnTo>
                    <a:pt x="900112" y="576263"/>
                  </a:lnTo>
                  <a:lnTo>
                    <a:pt x="900112" y="533400"/>
                  </a:lnTo>
                  <a:lnTo>
                    <a:pt x="876300" y="533400"/>
                  </a:lnTo>
                  <a:lnTo>
                    <a:pt x="876300" y="509588"/>
                  </a:lnTo>
                  <a:lnTo>
                    <a:pt x="862012" y="509588"/>
                  </a:lnTo>
                  <a:lnTo>
                    <a:pt x="862012" y="481013"/>
                  </a:lnTo>
                  <a:lnTo>
                    <a:pt x="823912" y="481013"/>
                  </a:lnTo>
                  <a:lnTo>
                    <a:pt x="826293" y="469107"/>
                  </a:lnTo>
                  <a:lnTo>
                    <a:pt x="762000" y="471488"/>
                  </a:lnTo>
                  <a:lnTo>
                    <a:pt x="762000" y="447675"/>
                  </a:lnTo>
                  <a:lnTo>
                    <a:pt x="585787" y="447675"/>
                  </a:lnTo>
                  <a:lnTo>
                    <a:pt x="585787" y="433388"/>
                  </a:lnTo>
                  <a:lnTo>
                    <a:pt x="519112" y="433388"/>
                  </a:lnTo>
                  <a:lnTo>
                    <a:pt x="519112" y="409575"/>
                  </a:lnTo>
                  <a:lnTo>
                    <a:pt x="461962" y="409575"/>
                  </a:lnTo>
                  <a:lnTo>
                    <a:pt x="461962" y="361950"/>
                  </a:lnTo>
                  <a:lnTo>
                    <a:pt x="452437" y="361950"/>
                  </a:lnTo>
                  <a:lnTo>
                    <a:pt x="452437" y="319088"/>
                  </a:lnTo>
                  <a:lnTo>
                    <a:pt x="433387" y="319088"/>
                  </a:lnTo>
                  <a:lnTo>
                    <a:pt x="433387" y="285750"/>
                  </a:lnTo>
                  <a:lnTo>
                    <a:pt x="428625" y="285750"/>
                  </a:lnTo>
                  <a:lnTo>
                    <a:pt x="428625" y="266700"/>
                  </a:lnTo>
                  <a:lnTo>
                    <a:pt x="400050" y="266700"/>
                  </a:lnTo>
                  <a:lnTo>
                    <a:pt x="400050" y="257175"/>
                  </a:lnTo>
                  <a:lnTo>
                    <a:pt x="328612" y="257175"/>
                  </a:lnTo>
                  <a:lnTo>
                    <a:pt x="328612" y="228600"/>
                  </a:lnTo>
                  <a:lnTo>
                    <a:pt x="185737" y="228600"/>
                  </a:lnTo>
                  <a:lnTo>
                    <a:pt x="185737" y="195263"/>
                  </a:lnTo>
                  <a:lnTo>
                    <a:pt x="128587" y="195263"/>
                  </a:lnTo>
                  <a:lnTo>
                    <a:pt x="126206" y="185738"/>
                  </a:lnTo>
                  <a:lnTo>
                    <a:pt x="80962" y="185738"/>
                  </a:lnTo>
                  <a:lnTo>
                    <a:pt x="80962" y="123825"/>
                  </a:lnTo>
                  <a:lnTo>
                    <a:pt x="57150" y="123825"/>
                  </a:lnTo>
                  <a:lnTo>
                    <a:pt x="57150" y="104775"/>
                  </a:lnTo>
                  <a:lnTo>
                    <a:pt x="23812" y="104775"/>
                  </a:lnTo>
                  <a:lnTo>
                    <a:pt x="23812" y="80963"/>
                  </a:lnTo>
                  <a:lnTo>
                    <a:pt x="0" y="80963"/>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79" name="Freeform: Shape 778">
              <a:extLst>
                <a:ext uri="{FF2B5EF4-FFF2-40B4-BE49-F238E27FC236}">
                  <a16:creationId xmlns:a16="http://schemas.microsoft.com/office/drawing/2014/main" id="{FB8D193E-995D-CFE4-B96C-CC5B40B4CE64}"/>
                </a:ext>
              </a:extLst>
            </p:cNvPr>
            <p:cNvSpPr/>
            <p:nvPr/>
          </p:nvSpPr>
          <p:spPr bwMode="auto">
            <a:xfrm>
              <a:off x="1704975" y="1800225"/>
              <a:ext cx="1085850" cy="1508125"/>
            </a:xfrm>
            <a:custGeom>
              <a:avLst/>
              <a:gdLst>
                <a:gd name="connsiteX0" fmla="*/ 0 w 1085850"/>
                <a:gd name="connsiteY0" fmla="*/ 0 h 1508125"/>
                <a:gd name="connsiteX1" fmla="*/ 107950 w 1085850"/>
                <a:gd name="connsiteY1" fmla="*/ 0 h 1508125"/>
                <a:gd name="connsiteX2" fmla="*/ 98425 w 1085850"/>
                <a:gd name="connsiteY2" fmla="*/ 9525 h 1508125"/>
                <a:gd name="connsiteX3" fmla="*/ 127000 w 1085850"/>
                <a:gd name="connsiteY3" fmla="*/ 9525 h 1508125"/>
                <a:gd name="connsiteX4" fmla="*/ 120650 w 1085850"/>
                <a:gd name="connsiteY4" fmla="*/ 15875 h 1508125"/>
                <a:gd name="connsiteX5" fmla="*/ 152400 w 1085850"/>
                <a:gd name="connsiteY5" fmla="*/ 15875 h 1508125"/>
                <a:gd name="connsiteX6" fmla="*/ 152400 w 1085850"/>
                <a:gd name="connsiteY6" fmla="*/ 38100 h 1508125"/>
                <a:gd name="connsiteX7" fmla="*/ 161925 w 1085850"/>
                <a:gd name="connsiteY7" fmla="*/ 38100 h 1508125"/>
                <a:gd name="connsiteX8" fmla="*/ 161925 w 1085850"/>
                <a:gd name="connsiteY8" fmla="*/ 57150 h 1508125"/>
                <a:gd name="connsiteX9" fmla="*/ 174625 w 1085850"/>
                <a:gd name="connsiteY9" fmla="*/ 57150 h 1508125"/>
                <a:gd name="connsiteX10" fmla="*/ 174625 w 1085850"/>
                <a:gd name="connsiteY10" fmla="*/ 69850 h 1508125"/>
                <a:gd name="connsiteX11" fmla="*/ 190500 w 1085850"/>
                <a:gd name="connsiteY11" fmla="*/ 69850 h 1508125"/>
                <a:gd name="connsiteX12" fmla="*/ 190500 w 1085850"/>
                <a:gd name="connsiteY12" fmla="*/ 82550 h 1508125"/>
                <a:gd name="connsiteX13" fmla="*/ 209550 w 1085850"/>
                <a:gd name="connsiteY13" fmla="*/ 82550 h 1508125"/>
                <a:gd name="connsiteX14" fmla="*/ 231775 w 1085850"/>
                <a:gd name="connsiteY14" fmla="*/ 104775 h 1508125"/>
                <a:gd name="connsiteX15" fmla="*/ 282575 w 1085850"/>
                <a:gd name="connsiteY15" fmla="*/ 104775 h 1508125"/>
                <a:gd name="connsiteX16" fmla="*/ 282575 w 1085850"/>
                <a:gd name="connsiteY16" fmla="*/ 117475 h 1508125"/>
                <a:gd name="connsiteX17" fmla="*/ 301625 w 1085850"/>
                <a:gd name="connsiteY17" fmla="*/ 117475 h 1508125"/>
                <a:gd name="connsiteX18" fmla="*/ 301625 w 1085850"/>
                <a:gd name="connsiteY18" fmla="*/ 139700 h 1508125"/>
                <a:gd name="connsiteX19" fmla="*/ 327025 w 1085850"/>
                <a:gd name="connsiteY19" fmla="*/ 139700 h 1508125"/>
                <a:gd name="connsiteX20" fmla="*/ 327025 w 1085850"/>
                <a:gd name="connsiteY20" fmla="*/ 152400 h 1508125"/>
                <a:gd name="connsiteX21" fmla="*/ 349250 w 1085850"/>
                <a:gd name="connsiteY21" fmla="*/ 152400 h 1508125"/>
                <a:gd name="connsiteX22" fmla="*/ 349250 w 1085850"/>
                <a:gd name="connsiteY22" fmla="*/ 187325 h 1508125"/>
                <a:gd name="connsiteX23" fmla="*/ 361950 w 1085850"/>
                <a:gd name="connsiteY23" fmla="*/ 187325 h 1508125"/>
                <a:gd name="connsiteX24" fmla="*/ 361950 w 1085850"/>
                <a:gd name="connsiteY24" fmla="*/ 203200 h 1508125"/>
                <a:gd name="connsiteX25" fmla="*/ 368300 w 1085850"/>
                <a:gd name="connsiteY25" fmla="*/ 203200 h 1508125"/>
                <a:gd name="connsiteX26" fmla="*/ 368300 w 1085850"/>
                <a:gd name="connsiteY26" fmla="*/ 231775 h 1508125"/>
                <a:gd name="connsiteX27" fmla="*/ 387350 w 1085850"/>
                <a:gd name="connsiteY27" fmla="*/ 231775 h 1508125"/>
                <a:gd name="connsiteX28" fmla="*/ 387350 w 1085850"/>
                <a:gd name="connsiteY28" fmla="*/ 269875 h 1508125"/>
                <a:gd name="connsiteX29" fmla="*/ 393700 w 1085850"/>
                <a:gd name="connsiteY29" fmla="*/ 269875 h 1508125"/>
                <a:gd name="connsiteX30" fmla="*/ 393700 w 1085850"/>
                <a:gd name="connsiteY30" fmla="*/ 285750 h 1508125"/>
                <a:gd name="connsiteX31" fmla="*/ 403225 w 1085850"/>
                <a:gd name="connsiteY31" fmla="*/ 285750 h 1508125"/>
                <a:gd name="connsiteX32" fmla="*/ 403225 w 1085850"/>
                <a:gd name="connsiteY32" fmla="*/ 311150 h 1508125"/>
                <a:gd name="connsiteX33" fmla="*/ 419100 w 1085850"/>
                <a:gd name="connsiteY33" fmla="*/ 311150 h 1508125"/>
                <a:gd name="connsiteX34" fmla="*/ 419100 w 1085850"/>
                <a:gd name="connsiteY34" fmla="*/ 365125 h 1508125"/>
                <a:gd name="connsiteX35" fmla="*/ 428625 w 1085850"/>
                <a:gd name="connsiteY35" fmla="*/ 365125 h 1508125"/>
                <a:gd name="connsiteX36" fmla="*/ 428625 w 1085850"/>
                <a:gd name="connsiteY36" fmla="*/ 381000 h 1508125"/>
                <a:gd name="connsiteX37" fmla="*/ 441325 w 1085850"/>
                <a:gd name="connsiteY37" fmla="*/ 381000 h 1508125"/>
                <a:gd name="connsiteX38" fmla="*/ 441325 w 1085850"/>
                <a:gd name="connsiteY38" fmla="*/ 508000 h 1508125"/>
                <a:gd name="connsiteX39" fmla="*/ 454025 w 1085850"/>
                <a:gd name="connsiteY39" fmla="*/ 508000 h 1508125"/>
                <a:gd name="connsiteX40" fmla="*/ 454025 w 1085850"/>
                <a:gd name="connsiteY40" fmla="*/ 612775 h 1508125"/>
                <a:gd name="connsiteX41" fmla="*/ 469900 w 1085850"/>
                <a:gd name="connsiteY41" fmla="*/ 612775 h 1508125"/>
                <a:gd name="connsiteX42" fmla="*/ 469900 w 1085850"/>
                <a:gd name="connsiteY42" fmla="*/ 708025 h 1508125"/>
                <a:gd name="connsiteX43" fmla="*/ 479425 w 1085850"/>
                <a:gd name="connsiteY43" fmla="*/ 708025 h 1508125"/>
                <a:gd name="connsiteX44" fmla="*/ 479425 w 1085850"/>
                <a:gd name="connsiteY44" fmla="*/ 771525 h 1508125"/>
                <a:gd name="connsiteX45" fmla="*/ 488950 w 1085850"/>
                <a:gd name="connsiteY45" fmla="*/ 771525 h 1508125"/>
                <a:gd name="connsiteX46" fmla="*/ 488950 w 1085850"/>
                <a:gd name="connsiteY46" fmla="*/ 771525 h 1508125"/>
                <a:gd name="connsiteX47" fmla="*/ 504825 w 1085850"/>
                <a:gd name="connsiteY47" fmla="*/ 787400 h 1508125"/>
                <a:gd name="connsiteX48" fmla="*/ 504825 w 1085850"/>
                <a:gd name="connsiteY48" fmla="*/ 809625 h 1508125"/>
                <a:gd name="connsiteX49" fmla="*/ 523875 w 1085850"/>
                <a:gd name="connsiteY49" fmla="*/ 809625 h 1508125"/>
                <a:gd name="connsiteX50" fmla="*/ 523875 w 1085850"/>
                <a:gd name="connsiteY50" fmla="*/ 885825 h 1508125"/>
                <a:gd name="connsiteX51" fmla="*/ 600075 w 1085850"/>
                <a:gd name="connsiteY51" fmla="*/ 885825 h 1508125"/>
                <a:gd name="connsiteX52" fmla="*/ 600075 w 1085850"/>
                <a:gd name="connsiteY52" fmla="*/ 885825 h 1508125"/>
                <a:gd name="connsiteX53" fmla="*/ 625475 w 1085850"/>
                <a:gd name="connsiteY53" fmla="*/ 911225 h 1508125"/>
                <a:gd name="connsiteX54" fmla="*/ 625475 w 1085850"/>
                <a:gd name="connsiteY54" fmla="*/ 936625 h 1508125"/>
                <a:gd name="connsiteX55" fmla="*/ 663575 w 1085850"/>
                <a:gd name="connsiteY55" fmla="*/ 958850 h 1508125"/>
                <a:gd name="connsiteX56" fmla="*/ 733425 w 1085850"/>
                <a:gd name="connsiteY56" fmla="*/ 958850 h 1508125"/>
                <a:gd name="connsiteX57" fmla="*/ 733425 w 1085850"/>
                <a:gd name="connsiteY57" fmla="*/ 977900 h 1508125"/>
                <a:gd name="connsiteX58" fmla="*/ 752475 w 1085850"/>
                <a:gd name="connsiteY58" fmla="*/ 977900 h 1508125"/>
                <a:gd name="connsiteX59" fmla="*/ 752475 w 1085850"/>
                <a:gd name="connsiteY59" fmla="*/ 993775 h 1508125"/>
                <a:gd name="connsiteX60" fmla="*/ 774700 w 1085850"/>
                <a:gd name="connsiteY60" fmla="*/ 993775 h 1508125"/>
                <a:gd name="connsiteX61" fmla="*/ 774700 w 1085850"/>
                <a:gd name="connsiteY61" fmla="*/ 1012825 h 1508125"/>
                <a:gd name="connsiteX62" fmla="*/ 787400 w 1085850"/>
                <a:gd name="connsiteY62" fmla="*/ 1012825 h 1508125"/>
                <a:gd name="connsiteX63" fmla="*/ 787400 w 1085850"/>
                <a:gd name="connsiteY63" fmla="*/ 1041400 h 1508125"/>
                <a:gd name="connsiteX64" fmla="*/ 812800 w 1085850"/>
                <a:gd name="connsiteY64" fmla="*/ 1041400 h 1508125"/>
                <a:gd name="connsiteX65" fmla="*/ 812800 w 1085850"/>
                <a:gd name="connsiteY65" fmla="*/ 1057275 h 1508125"/>
                <a:gd name="connsiteX66" fmla="*/ 828675 w 1085850"/>
                <a:gd name="connsiteY66" fmla="*/ 1057275 h 1508125"/>
                <a:gd name="connsiteX67" fmla="*/ 828675 w 1085850"/>
                <a:gd name="connsiteY67" fmla="*/ 1076325 h 1508125"/>
                <a:gd name="connsiteX68" fmla="*/ 838200 w 1085850"/>
                <a:gd name="connsiteY68" fmla="*/ 1076325 h 1508125"/>
                <a:gd name="connsiteX69" fmla="*/ 838200 w 1085850"/>
                <a:gd name="connsiteY69" fmla="*/ 1108075 h 1508125"/>
                <a:gd name="connsiteX70" fmla="*/ 866775 w 1085850"/>
                <a:gd name="connsiteY70" fmla="*/ 1108075 h 1508125"/>
                <a:gd name="connsiteX71" fmla="*/ 866775 w 1085850"/>
                <a:gd name="connsiteY71" fmla="*/ 1155700 h 1508125"/>
                <a:gd name="connsiteX72" fmla="*/ 876300 w 1085850"/>
                <a:gd name="connsiteY72" fmla="*/ 1155700 h 1508125"/>
                <a:gd name="connsiteX73" fmla="*/ 876300 w 1085850"/>
                <a:gd name="connsiteY73" fmla="*/ 1171575 h 1508125"/>
                <a:gd name="connsiteX74" fmla="*/ 889000 w 1085850"/>
                <a:gd name="connsiteY74" fmla="*/ 1171575 h 1508125"/>
                <a:gd name="connsiteX75" fmla="*/ 889000 w 1085850"/>
                <a:gd name="connsiteY75" fmla="*/ 1190625 h 1508125"/>
                <a:gd name="connsiteX76" fmla="*/ 901700 w 1085850"/>
                <a:gd name="connsiteY76" fmla="*/ 1190625 h 1508125"/>
                <a:gd name="connsiteX77" fmla="*/ 901700 w 1085850"/>
                <a:gd name="connsiteY77" fmla="*/ 1241425 h 1508125"/>
                <a:gd name="connsiteX78" fmla="*/ 914400 w 1085850"/>
                <a:gd name="connsiteY78" fmla="*/ 1241425 h 1508125"/>
                <a:gd name="connsiteX79" fmla="*/ 914400 w 1085850"/>
                <a:gd name="connsiteY79" fmla="*/ 1273175 h 1508125"/>
                <a:gd name="connsiteX80" fmla="*/ 923925 w 1085850"/>
                <a:gd name="connsiteY80" fmla="*/ 1273175 h 1508125"/>
                <a:gd name="connsiteX81" fmla="*/ 923925 w 1085850"/>
                <a:gd name="connsiteY81" fmla="*/ 1317625 h 1508125"/>
                <a:gd name="connsiteX82" fmla="*/ 939800 w 1085850"/>
                <a:gd name="connsiteY82" fmla="*/ 1317625 h 1508125"/>
                <a:gd name="connsiteX83" fmla="*/ 939800 w 1085850"/>
                <a:gd name="connsiteY83" fmla="*/ 1377950 h 1508125"/>
                <a:gd name="connsiteX84" fmla="*/ 962025 w 1085850"/>
                <a:gd name="connsiteY84" fmla="*/ 1377950 h 1508125"/>
                <a:gd name="connsiteX85" fmla="*/ 962025 w 1085850"/>
                <a:gd name="connsiteY85" fmla="*/ 1400175 h 1508125"/>
                <a:gd name="connsiteX86" fmla="*/ 974725 w 1085850"/>
                <a:gd name="connsiteY86" fmla="*/ 1400175 h 1508125"/>
                <a:gd name="connsiteX87" fmla="*/ 974725 w 1085850"/>
                <a:gd name="connsiteY87" fmla="*/ 1438275 h 1508125"/>
                <a:gd name="connsiteX88" fmla="*/ 996950 w 1085850"/>
                <a:gd name="connsiteY88" fmla="*/ 1438275 h 1508125"/>
                <a:gd name="connsiteX89" fmla="*/ 996950 w 1085850"/>
                <a:gd name="connsiteY89" fmla="*/ 1460500 h 1508125"/>
                <a:gd name="connsiteX90" fmla="*/ 1022350 w 1085850"/>
                <a:gd name="connsiteY90" fmla="*/ 1460500 h 1508125"/>
                <a:gd name="connsiteX91" fmla="*/ 1022350 w 1085850"/>
                <a:gd name="connsiteY91" fmla="*/ 1466850 h 1508125"/>
                <a:gd name="connsiteX92" fmla="*/ 1044575 w 1085850"/>
                <a:gd name="connsiteY92" fmla="*/ 1466850 h 1508125"/>
                <a:gd name="connsiteX93" fmla="*/ 1044575 w 1085850"/>
                <a:gd name="connsiteY93" fmla="*/ 1466850 h 1508125"/>
                <a:gd name="connsiteX94" fmla="*/ 1066800 w 1085850"/>
                <a:gd name="connsiteY94" fmla="*/ 1489075 h 1508125"/>
                <a:gd name="connsiteX95" fmla="*/ 1066800 w 1085850"/>
                <a:gd name="connsiteY95" fmla="*/ 1508125 h 1508125"/>
                <a:gd name="connsiteX96" fmla="*/ 1085850 w 1085850"/>
                <a:gd name="connsiteY96" fmla="*/ 1508125 h 150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085850" h="1508125">
                  <a:moveTo>
                    <a:pt x="0" y="0"/>
                  </a:moveTo>
                  <a:lnTo>
                    <a:pt x="107950" y="0"/>
                  </a:lnTo>
                  <a:lnTo>
                    <a:pt x="98425" y="9525"/>
                  </a:lnTo>
                  <a:lnTo>
                    <a:pt x="127000" y="9525"/>
                  </a:lnTo>
                  <a:lnTo>
                    <a:pt x="120650" y="15875"/>
                  </a:lnTo>
                  <a:lnTo>
                    <a:pt x="152400" y="15875"/>
                  </a:lnTo>
                  <a:lnTo>
                    <a:pt x="152400" y="38100"/>
                  </a:lnTo>
                  <a:lnTo>
                    <a:pt x="161925" y="38100"/>
                  </a:lnTo>
                  <a:lnTo>
                    <a:pt x="161925" y="57150"/>
                  </a:lnTo>
                  <a:lnTo>
                    <a:pt x="174625" y="57150"/>
                  </a:lnTo>
                  <a:lnTo>
                    <a:pt x="174625" y="69850"/>
                  </a:lnTo>
                  <a:lnTo>
                    <a:pt x="190500" y="69850"/>
                  </a:lnTo>
                  <a:lnTo>
                    <a:pt x="190500" y="82550"/>
                  </a:lnTo>
                  <a:lnTo>
                    <a:pt x="209550" y="82550"/>
                  </a:lnTo>
                  <a:lnTo>
                    <a:pt x="231775" y="104775"/>
                  </a:lnTo>
                  <a:lnTo>
                    <a:pt x="282575" y="104775"/>
                  </a:lnTo>
                  <a:lnTo>
                    <a:pt x="282575" y="117475"/>
                  </a:lnTo>
                  <a:lnTo>
                    <a:pt x="301625" y="117475"/>
                  </a:lnTo>
                  <a:lnTo>
                    <a:pt x="301625" y="139700"/>
                  </a:lnTo>
                  <a:lnTo>
                    <a:pt x="327025" y="139700"/>
                  </a:lnTo>
                  <a:lnTo>
                    <a:pt x="327025" y="152400"/>
                  </a:lnTo>
                  <a:lnTo>
                    <a:pt x="349250" y="152400"/>
                  </a:lnTo>
                  <a:lnTo>
                    <a:pt x="349250" y="187325"/>
                  </a:lnTo>
                  <a:lnTo>
                    <a:pt x="361950" y="187325"/>
                  </a:lnTo>
                  <a:lnTo>
                    <a:pt x="361950" y="203200"/>
                  </a:lnTo>
                  <a:lnTo>
                    <a:pt x="368300" y="203200"/>
                  </a:lnTo>
                  <a:lnTo>
                    <a:pt x="368300" y="231775"/>
                  </a:lnTo>
                  <a:lnTo>
                    <a:pt x="387350" y="231775"/>
                  </a:lnTo>
                  <a:lnTo>
                    <a:pt x="387350" y="269875"/>
                  </a:lnTo>
                  <a:lnTo>
                    <a:pt x="393700" y="269875"/>
                  </a:lnTo>
                  <a:lnTo>
                    <a:pt x="393700" y="285750"/>
                  </a:lnTo>
                  <a:lnTo>
                    <a:pt x="403225" y="285750"/>
                  </a:lnTo>
                  <a:lnTo>
                    <a:pt x="403225" y="311150"/>
                  </a:lnTo>
                  <a:lnTo>
                    <a:pt x="419100" y="311150"/>
                  </a:lnTo>
                  <a:lnTo>
                    <a:pt x="419100" y="365125"/>
                  </a:lnTo>
                  <a:lnTo>
                    <a:pt x="428625" y="365125"/>
                  </a:lnTo>
                  <a:lnTo>
                    <a:pt x="428625" y="381000"/>
                  </a:lnTo>
                  <a:lnTo>
                    <a:pt x="441325" y="381000"/>
                  </a:lnTo>
                  <a:lnTo>
                    <a:pt x="441325" y="508000"/>
                  </a:lnTo>
                  <a:lnTo>
                    <a:pt x="454025" y="508000"/>
                  </a:lnTo>
                  <a:lnTo>
                    <a:pt x="454025" y="612775"/>
                  </a:lnTo>
                  <a:lnTo>
                    <a:pt x="469900" y="612775"/>
                  </a:lnTo>
                  <a:lnTo>
                    <a:pt x="469900" y="708025"/>
                  </a:lnTo>
                  <a:lnTo>
                    <a:pt x="479425" y="708025"/>
                  </a:lnTo>
                  <a:lnTo>
                    <a:pt x="479425" y="771525"/>
                  </a:lnTo>
                  <a:lnTo>
                    <a:pt x="488950" y="771525"/>
                  </a:lnTo>
                  <a:lnTo>
                    <a:pt x="488950" y="771525"/>
                  </a:lnTo>
                  <a:lnTo>
                    <a:pt x="504825" y="787400"/>
                  </a:lnTo>
                  <a:lnTo>
                    <a:pt x="504825" y="809625"/>
                  </a:lnTo>
                  <a:lnTo>
                    <a:pt x="523875" y="809625"/>
                  </a:lnTo>
                  <a:lnTo>
                    <a:pt x="523875" y="885825"/>
                  </a:lnTo>
                  <a:lnTo>
                    <a:pt x="600075" y="885825"/>
                  </a:lnTo>
                  <a:lnTo>
                    <a:pt x="600075" y="885825"/>
                  </a:lnTo>
                  <a:lnTo>
                    <a:pt x="625475" y="911225"/>
                  </a:lnTo>
                  <a:lnTo>
                    <a:pt x="625475" y="936625"/>
                  </a:lnTo>
                  <a:lnTo>
                    <a:pt x="663575" y="958850"/>
                  </a:lnTo>
                  <a:lnTo>
                    <a:pt x="733425" y="958850"/>
                  </a:lnTo>
                  <a:lnTo>
                    <a:pt x="733425" y="977900"/>
                  </a:lnTo>
                  <a:lnTo>
                    <a:pt x="752475" y="977900"/>
                  </a:lnTo>
                  <a:lnTo>
                    <a:pt x="752475" y="993775"/>
                  </a:lnTo>
                  <a:lnTo>
                    <a:pt x="774700" y="993775"/>
                  </a:lnTo>
                  <a:lnTo>
                    <a:pt x="774700" y="1012825"/>
                  </a:lnTo>
                  <a:lnTo>
                    <a:pt x="787400" y="1012825"/>
                  </a:lnTo>
                  <a:lnTo>
                    <a:pt x="787400" y="1041400"/>
                  </a:lnTo>
                  <a:lnTo>
                    <a:pt x="812800" y="1041400"/>
                  </a:lnTo>
                  <a:lnTo>
                    <a:pt x="812800" y="1057275"/>
                  </a:lnTo>
                  <a:lnTo>
                    <a:pt x="828675" y="1057275"/>
                  </a:lnTo>
                  <a:lnTo>
                    <a:pt x="828675" y="1076325"/>
                  </a:lnTo>
                  <a:lnTo>
                    <a:pt x="838200" y="1076325"/>
                  </a:lnTo>
                  <a:lnTo>
                    <a:pt x="838200" y="1108075"/>
                  </a:lnTo>
                  <a:lnTo>
                    <a:pt x="866775" y="1108075"/>
                  </a:lnTo>
                  <a:lnTo>
                    <a:pt x="866775" y="1155700"/>
                  </a:lnTo>
                  <a:lnTo>
                    <a:pt x="876300" y="1155700"/>
                  </a:lnTo>
                  <a:lnTo>
                    <a:pt x="876300" y="1171575"/>
                  </a:lnTo>
                  <a:lnTo>
                    <a:pt x="889000" y="1171575"/>
                  </a:lnTo>
                  <a:lnTo>
                    <a:pt x="889000" y="1190625"/>
                  </a:lnTo>
                  <a:lnTo>
                    <a:pt x="901700" y="1190625"/>
                  </a:lnTo>
                  <a:lnTo>
                    <a:pt x="901700" y="1241425"/>
                  </a:lnTo>
                  <a:lnTo>
                    <a:pt x="914400" y="1241425"/>
                  </a:lnTo>
                  <a:lnTo>
                    <a:pt x="914400" y="1273175"/>
                  </a:lnTo>
                  <a:lnTo>
                    <a:pt x="923925" y="1273175"/>
                  </a:lnTo>
                  <a:lnTo>
                    <a:pt x="923925" y="1317625"/>
                  </a:lnTo>
                  <a:lnTo>
                    <a:pt x="939800" y="1317625"/>
                  </a:lnTo>
                  <a:lnTo>
                    <a:pt x="939800" y="1377950"/>
                  </a:lnTo>
                  <a:lnTo>
                    <a:pt x="962025" y="1377950"/>
                  </a:lnTo>
                  <a:lnTo>
                    <a:pt x="962025" y="1400175"/>
                  </a:lnTo>
                  <a:lnTo>
                    <a:pt x="974725" y="1400175"/>
                  </a:lnTo>
                  <a:lnTo>
                    <a:pt x="974725" y="1438275"/>
                  </a:lnTo>
                  <a:lnTo>
                    <a:pt x="996950" y="1438275"/>
                  </a:lnTo>
                  <a:lnTo>
                    <a:pt x="996950" y="1460500"/>
                  </a:lnTo>
                  <a:lnTo>
                    <a:pt x="1022350" y="1460500"/>
                  </a:lnTo>
                  <a:lnTo>
                    <a:pt x="1022350" y="1466850"/>
                  </a:lnTo>
                  <a:lnTo>
                    <a:pt x="1044575" y="1466850"/>
                  </a:lnTo>
                  <a:lnTo>
                    <a:pt x="1044575" y="1466850"/>
                  </a:lnTo>
                  <a:lnTo>
                    <a:pt x="1066800" y="1489075"/>
                  </a:lnTo>
                  <a:lnTo>
                    <a:pt x="1066800" y="1508125"/>
                  </a:lnTo>
                  <a:lnTo>
                    <a:pt x="1085850" y="1508125"/>
                  </a:lnTo>
                </a:path>
              </a:pathLst>
            </a:custGeom>
            <a:noFill/>
            <a:ln w="28575">
              <a:solidFill>
                <a:schemeClr val="accent1"/>
              </a:solidFill>
              <a:miter lim="800000"/>
              <a:headEnd/>
              <a:tailEnd/>
            </a:ln>
          </p:spPr>
          <p:txBody>
            <a:bodyPr rtlCol="0" anchor="ctr"/>
            <a:lstStyle/>
            <a:p>
              <a:pPr algn="ctr"/>
              <a:endParaRPr lang="en-US" dirty="0"/>
            </a:p>
          </p:txBody>
        </p:sp>
        <p:sp>
          <p:nvSpPr>
            <p:cNvPr id="780" name="Freeform: Shape 779">
              <a:extLst>
                <a:ext uri="{FF2B5EF4-FFF2-40B4-BE49-F238E27FC236}">
                  <a16:creationId xmlns:a16="http://schemas.microsoft.com/office/drawing/2014/main" id="{A9B91F55-653B-4B26-0885-A024018BB69D}"/>
                </a:ext>
              </a:extLst>
            </p:cNvPr>
            <p:cNvSpPr/>
            <p:nvPr/>
          </p:nvSpPr>
          <p:spPr bwMode="auto">
            <a:xfrm>
              <a:off x="2768600" y="3308350"/>
              <a:ext cx="746125" cy="450850"/>
            </a:xfrm>
            <a:custGeom>
              <a:avLst/>
              <a:gdLst>
                <a:gd name="connsiteX0" fmla="*/ 746125 w 746125"/>
                <a:gd name="connsiteY0" fmla="*/ 450850 h 450850"/>
                <a:gd name="connsiteX1" fmla="*/ 746125 w 746125"/>
                <a:gd name="connsiteY1" fmla="*/ 396875 h 450850"/>
                <a:gd name="connsiteX2" fmla="*/ 692150 w 746125"/>
                <a:gd name="connsiteY2" fmla="*/ 396875 h 450850"/>
                <a:gd name="connsiteX3" fmla="*/ 692150 w 746125"/>
                <a:gd name="connsiteY3" fmla="*/ 377825 h 450850"/>
                <a:gd name="connsiteX4" fmla="*/ 673100 w 746125"/>
                <a:gd name="connsiteY4" fmla="*/ 377825 h 450850"/>
                <a:gd name="connsiteX5" fmla="*/ 673100 w 746125"/>
                <a:gd name="connsiteY5" fmla="*/ 349250 h 450850"/>
                <a:gd name="connsiteX6" fmla="*/ 628650 w 746125"/>
                <a:gd name="connsiteY6" fmla="*/ 349250 h 450850"/>
                <a:gd name="connsiteX7" fmla="*/ 628650 w 746125"/>
                <a:gd name="connsiteY7" fmla="*/ 336550 h 450850"/>
                <a:gd name="connsiteX8" fmla="*/ 574675 w 746125"/>
                <a:gd name="connsiteY8" fmla="*/ 336550 h 450850"/>
                <a:gd name="connsiteX9" fmla="*/ 574675 w 746125"/>
                <a:gd name="connsiteY9" fmla="*/ 323850 h 450850"/>
                <a:gd name="connsiteX10" fmla="*/ 450850 w 746125"/>
                <a:gd name="connsiteY10" fmla="*/ 323850 h 450850"/>
                <a:gd name="connsiteX11" fmla="*/ 450850 w 746125"/>
                <a:gd name="connsiteY11" fmla="*/ 311150 h 450850"/>
                <a:gd name="connsiteX12" fmla="*/ 409575 w 746125"/>
                <a:gd name="connsiteY12" fmla="*/ 311150 h 450850"/>
                <a:gd name="connsiteX13" fmla="*/ 409575 w 746125"/>
                <a:gd name="connsiteY13" fmla="*/ 295275 h 450850"/>
                <a:gd name="connsiteX14" fmla="*/ 365125 w 746125"/>
                <a:gd name="connsiteY14" fmla="*/ 295275 h 450850"/>
                <a:gd name="connsiteX15" fmla="*/ 365125 w 746125"/>
                <a:gd name="connsiteY15" fmla="*/ 266700 h 450850"/>
                <a:gd name="connsiteX16" fmla="*/ 342900 w 746125"/>
                <a:gd name="connsiteY16" fmla="*/ 266700 h 450850"/>
                <a:gd name="connsiteX17" fmla="*/ 342900 w 746125"/>
                <a:gd name="connsiteY17" fmla="*/ 250825 h 450850"/>
                <a:gd name="connsiteX18" fmla="*/ 330200 w 746125"/>
                <a:gd name="connsiteY18" fmla="*/ 250825 h 450850"/>
                <a:gd name="connsiteX19" fmla="*/ 330200 w 746125"/>
                <a:gd name="connsiteY19" fmla="*/ 219075 h 450850"/>
                <a:gd name="connsiteX20" fmla="*/ 304800 w 746125"/>
                <a:gd name="connsiteY20" fmla="*/ 219075 h 450850"/>
                <a:gd name="connsiteX21" fmla="*/ 304800 w 746125"/>
                <a:gd name="connsiteY21" fmla="*/ 187325 h 450850"/>
                <a:gd name="connsiteX22" fmla="*/ 304800 w 746125"/>
                <a:gd name="connsiteY22" fmla="*/ 133350 h 450850"/>
                <a:gd name="connsiteX23" fmla="*/ 282575 w 746125"/>
                <a:gd name="connsiteY23" fmla="*/ 133350 h 450850"/>
                <a:gd name="connsiteX24" fmla="*/ 282575 w 746125"/>
                <a:gd name="connsiteY24" fmla="*/ 107950 h 450850"/>
                <a:gd name="connsiteX25" fmla="*/ 241300 w 746125"/>
                <a:gd name="connsiteY25" fmla="*/ 107950 h 450850"/>
                <a:gd name="connsiteX26" fmla="*/ 241300 w 746125"/>
                <a:gd name="connsiteY26" fmla="*/ 69850 h 450850"/>
                <a:gd name="connsiteX27" fmla="*/ 225425 w 746125"/>
                <a:gd name="connsiteY27" fmla="*/ 69850 h 450850"/>
                <a:gd name="connsiteX28" fmla="*/ 225425 w 746125"/>
                <a:gd name="connsiteY28" fmla="*/ 47625 h 450850"/>
                <a:gd name="connsiteX29" fmla="*/ 149225 w 746125"/>
                <a:gd name="connsiteY29" fmla="*/ 47625 h 450850"/>
                <a:gd name="connsiteX30" fmla="*/ 149225 w 746125"/>
                <a:gd name="connsiteY30" fmla="*/ 31750 h 450850"/>
                <a:gd name="connsiteX31" fmla="*/ 95250 w 746125"/>
                <a:gd name="connsiteY31" fmla="*/ 31750 h 450850"/>
                <a:gd name="connsiteX32" fmla="*/ 85725 w 746125"/>
                <a:gd name="connsiteY32" fmla="*/ 0 h 450850"/>
                <a:gd name="connsiteX33" fmla="*/ 0 w 746125"/>
                <a:gd name="connsiteY33"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46125" h="450850">
                  <a:moveTo>
                    <a:pt x="746125" y="450850"/>
                  </a:moveTo>
                  <a:lnTo>
                    <a:pt x="746125" y="396875"/>
                  </a:lnTo>
                  <a:lnTo>
                    <a:pt x="692150" y="396875"/>
                  </a:lnTo>
                  <a:lnTo>
                    <a:pt x="692150" y="377825"/>
                  </a:lnTo>
                  <a:lnTo>
                    <a:pt x="673100" y="377825"/>
                  </a:lnTo>
                  <a:lnTo>
                    <a:pt x="673100" y="349250"/>
                  </a:lnTo>
                  <a:lnTo>
                    <a:pt x="628650" y="349250"/>
                  </a:lnTo>
                  <a:lnTo>
                    <a:pt x="628650" y="336550"/>
                  </a:lnTo>
                  <a:lnTo>
                    <a:pt x="574675" y="336550"/>
                  </a:lnTo>
                  <a:lnTo>
                    <a:pt x="574675" y="323850"/>
                  </a:lnTo>
                  <a:lnTo>
                    <a:pt x="450850" y="323850"/>
                  </a:lnTo>
                  <a:lnTo>
                    <a:pt x="450850" y="311150"/>
                  </a:lnTo>
                  <a:lnTo>
                    <a:pt x="409575" y="311150"/>
                  </a:lnTo>
                  <a:lnTo>
                    <a:pt x="409575" y="295275"/>
                  </a:lnTo>
                  <a:lnTo>
                    <a:pt x="365125" y="295275"/>
                  </a:lnTo>
                  <a:lnTo>
                    <a:pt x="365125" y="266700"/>
                  </a:lnTo>
                  <a:lnTo>
                    <a:pt x="342900" y="266700"/>
                  </a:lnTo>
                  <a:lnTo>
                    <a:pt x="342900" y="250825"/>
                  </a:lnTo>
                  <a:lnTo>
                    <a:pt x="330200" y="250825"/>
                  </a:lnTo>
                  <a:lnTo>
                    <a:pt x="330200" y="219075"/>
                  </a:lnTo>
                  <a:lnTo>
                    <a:pt x="304800" y="219075"/>
                  </a:lnTo>
                  <a:lnTo>
                    <a:pt x="304800" y="187325"/>
                  </a:lnTo>
                  <a:lnTo>
                    <a:pt x="304800" y="133350"/>
                  </a:lnTo>
                  <a:lnTo>
                    <a:pt x="282575" y="133350"/>
                  </a:lnTo>
                  <a:lnTo>
                    <a:pt x="282575" y="107950"/>
                  </a:lnTo>
                  <a:lnTo>
                    <a:pt x="241300" y="107950"/>
                  </a:lnTo>
                  <a:lnTo>
                    <a:pt x="241300" y="69850"/>
                  </a:lnTo>
                  <a:lnTo>
                    <a:pt x="225425" y="69850"/>
                  </a:lnTo>
                  <a:lnTo>
                    <a:pt x="225425" y="47625"/>
                  </a:lnTo>
                  <a:lnTo>
                    <a:pt x="149225" y="47625"/>
                  </a:lnTo>
                  <a:lnTo>
                    <a:pt x="149225" y="31750"/>
                  </a:lnTo>
                  <a:lnTo>
                    <a:pt x="95250" y="31750"/>
                  </a:lnTo>
                  <a:lnTo>
                    <a:pt x="85725"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4" name="Text Box 11">
            <a:extLst>
              <a:ext uri="{FF2B5EF4-FFF2-40B4-BE49-F238E27FC236}">
                <a16:creationId xmlns:a16="http://schemas.microsoft.com/office/drawing/2014/main" id="{4C972531-655A-ED72-197D-D625EA04E8B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ASCO 2024. Abstr LBA8500. Paz-Ares. JCO. 2024;[Epub]. </a:t>
            </a:r>
          </a:p>
        </p:txBody>
      </p:sp>
    </p:spTree>
    <p:extLst>
      <p:ext uri="{BB962C8B-B14F-4D97-AF65-F5344CB8AC3E}">
        <p14:creationId xmlns:p14="http://schemas.microsoft.com/office/powerpoint/2010/main" val="1724385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OS in ITT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ASCO 2024. Abstr LBA8500. Paz-Ares. JCO. 2024;[Epub]. </a:t>
            </a:r>
          </a:p>
        </p:txBody>
      </p:sp>
      <p:graphicFrame>
        <p:nvGraphicFramePr>
          <p:cNvPr id="4" name="Group 3">
            <a:extLst>
              <a:ext uri="{FF2B5EF4-FFF2-40B4-BE49-F238E27FC236}">
                <a16:creationId xmlns:a16="http://schemas.microsoft.com/office/drawing/2014/main" id="{02894623-248E-E91B-DF3B-313FC6B0DBF5}"/>
              </a:ext>
            </a:extLst>
          </p:cNvPr>
          <p:cNvGraphicFramePr>
            <a:graphicFrameLocks/>
          </p:cNvGraphicFramePr>
          <p:nvPr/>
        </p:nvGraphicFramePr>
        <p:xfrm>
          <a:off x="5889872" y="1240571"/>
          <a:ext cx="5884618" cy="2164160"/>
        </p:xfrm>
        <a:graphic>
          <a:graphicData uri="http://schemas.openxmlformats.org/drawingml/2006/table">
            <a:tbl>
              <a:tblPr/>
              <a:tblGrid>
                <a:gridCol w="2303541">
                  <a:extLst>
                    <a:ext uri="{9D8B030D-6E8A-4147-A177-3AD203B41FA5}">
                      <a16:colId xmlns:a16="http://schemas.microsoft.com/office/drawing/2014/main" val="20000"/>
                    </a:ext>
                  </a:extLst>
                </a:gridCol>
                <a:gridCol w="1885167">
                  <a:extLst>
                    <a:ext uri="{9D8B030D-6E8A-4147-A177-3AD203B41FA5}">
                      <a16:colId xmlns:a16="http://schemas.microsoft.com/office/drawing/2014/main" val="20001"/>
                    </a:ext>
                  </a:extLst>
                </a:gridCol>
                <a:gridCol w="1695910">
                  <a:extLst>
                    <a:ext uri="{9D8B030D-6E8A-4147-A177-3AD203B41FA5}">
                      <a16:colId xmlns:a16="http://schemas.microsoft.com/office/drawing/2014/main" val="20002"/>
                    </a:ext>
                  </a:extLst>
                </a:gridCol>
              </a:tblGrid>
              <a:tr h="483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(9.4-12.3)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9.8 (8.1-10.6)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0.84 (0.68-1.04)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01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1-sided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838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12-mo OS rate, % </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46.59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(40.45-52.50)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36.72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(30.88-42.57)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3428573"/>
                  </a:ext>
                </a:extLst>
              </a:tr>
            </a:tbl>
          </a:graphicData>
        </a:graphic>
      </p:graphicFrame>
      <p:sp>
        <p:nvSpPr>
          <p:cNvPr id="3" name="TextBox 2">
            <a:extLst>
              <a:ext uri="{FF2B5EF4-FFF2-40B4-BE49-F238E27FC236}">
                <a16:creationId xmlns:a16="http://schemas.microsoft.com/office/drawing/2014/main" id="{16C600AE-471F-7E62-5394-DC55BB2FBFD9}"/>
              </a:ext>
            </a:extLst>
          </p:cNvPr>
          <p:cNvSpPr txBox="1"/>
          <p:nvPr/>
        </p:nvSpPr>
        <p:spPr bwMode="auto">
          <a:xfrm>
            <a:off x="7840980" y="3419630"/>
            <a:ext cx="4003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*1-sides </a:t>
            </a:r>
            <a:r>
              <a:rPr kumimoji="0" lang="en-US" sz="1600" b="0" i="1" u="none" strike="noStrike" kern="1200" cap="none" spc="0" normalizeH="0" baseline="0" noProof="0" dirty="0">
                <a:ln>
                  <a:noFill/>
                </a:ln>
                <a:solidFill>
                  <a:srgbClr val="000000"/>
                </a:solidFill>
                <a:effectLst/>
                <a:uLnTx/>
                <a:uFillTx/>
                <a:latin typeface="Calibri"/>
                <a:ea typeface="+mn-ea"/>
                <a:cs typeface="+mn-cs"/>
              </a:rPr>
              <a:t>P</a:t>
            </a:r>
            <a:r>
              <a:rPr kumimoji="0" lang="en-US" sz="1600" b="0" i="0" u="none" strike="noStrike" kern="1200" cap="none" spc="0" normalizeH="0" baseline="0" noProof="0" dirty="0">
                <a:ln>
                  <a:noFill/>
                </a:ln>
                <a:solidFill>
                  <a:srgbClr val="000000"/>
                </a:solidFill>
                <a:effectLst/>
                <a:uLnTx/>
                <a:uFillTx/>
                <a:latin typeface="Calibri"/>
                <a:ea typeface="+mn-ea"/>
                <a:cs typeface="+mn-cs"/>
              </a:rPr>
              <a:t> value for significance ≤.0223</a:t>
            </a:r>
          </a:p>
        </p:txBody>
      </p:sp>
      <p:grpSp>
        <p:nvGrpSpPr>
          <p:cNvPr id="9709" name="Group 9708">
            <a:extLst>
              <a:ext uri="{FF2B5EF4-FFF2-40B4-BE49-F238E27FC236}">
                <a16:creationId xmlns:a16="http://schemas.microsoft.com/office/drawing/2014/main" id="{4F9E1CE0-0424-CAD2-EEC7-2F8828DB7BE4}"/>
              </a:ext>
            </a:extLst>
          </p:cNvPr>
          <p:cNvGrpSpPr/>
          <p:nvPr/>
        </p:nvGrpSpPr>
        <p:grpSpPr>
          <a:xfrm>
            <a:off x="245190" y="1612764"/>
            <a:ext cx="8191616" cy="4683590"/>
            <a:chOff x="245190" y="1612764"/>
            <a:chExt cx="8191616" cy="4683590"/>
          </a:xfrm>
        </p:grpSpPr>
        <p:sp>
          <p:nvSpPr>
            <p:cNvPr id="6" name="TextBox 5">
              <a:extLst>
                <a:ext uri="{FF2B5EF4-FFF2-40B4-BE49-F238E27FC236}">
                  <a16:creationId xmlns:a16="http://schemas.microsoft.com/office/drawing/2014/main" id="{8F11AEE7-60D8-7D1C-6340-5465D403CE46}"/>
                </a:ext>
              </a:extLst>
            </p:cNvPr>
            <p:cNvSpPr txBox="1"/>
            <p:nvPr/>
          </p:nvSpPr>
          <p:spPr bwMode="auto">
            <a:xfrm>
              <a:off x="245190" y="5219136"/>
              <a:ext cx="130118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a:ea typeface="+mn-ea"/>
                  <a:cs typeface="+mn-cs"/>
                </a:rPr>
                <a:t>SG</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a:ea typeface="+mn-ea"/>
                  <a:cs typeface="+mn-cs"/>
                </a:rPr>
                <a:t>Docetaxel</a:t>
              </a:r>
            </a:p>
          </p:txBody>
        </p:sp>
        <p:sp>
          <p:nvSpPr>
            <p:cNvPr id="7" name="TextBox 6">
              <a:extLst>
                <a:ext uri="{FF2B5EF4-FFF2-40B4-BE49-F238E27FC236}">
                  <a16:creationId xmlns:a16="http://schemas.microsoft.com/office/drawing/2014/main" id="{21189490-DC7A-F699-6519-544779E85B03}"/>
                </a:ext>
              </a:extLst>
            </p:cNvPr>
            <p:cNvSpPr txBox="1"/>
            <p:nvPr/>
          </p:nvSpPr>
          <p:spPr bwMode="auto">
            <a:xfrm rot="16200000">
              <a:off x="690340" y="3231284"/>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8" name="TextBox 7">
              <a:extLst>
                <a:ext uri="{FF2B5EF4-FFF2-40B4-BE49-F238E27FC236}">
                  <a16:creationId xmlns:a16="http://schemas.microsoft.com/office/drawing/2014/main" id="{AC545408-EFC7-C2DA-F0D3-0C3B7E75E6AD}"/>
                </a:ext>
              </a:extLst>
            </p:cNvPr>
            <p:cNvSpPr txBox="1"/>
            <p:nvPr/>
          </p:nvSpPr>
          <p:spPr bwMode="auto">
            <a:xfrm>
              <a:off x="4702040" y="5316440"/>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5" name="Group 14">
              <a:extLst>
                <a:ext uri="{FF2B5EF4-FFF2-40B4-BE49-F238E27FC236}">
                  <a16:creationId xmlns:a16="http://schemas.microsoft.com/office/drawing/2014/main" id="{69C94BD1-C287-9E65-DD58-C7E32B6AE182}"/>
                </a:ext>
              </a:extLst>
            </p:cNvPr>
            <p:cNvGrpSpPr/>
            <p:nvPr/>
          </p:nvGrpSpPr>
          <p:grpSpPr>
            <a:xfrm>
              <a:off x="1097663" y="1612764"/>
              <a:ext cx="535724" cy="3606372"/>
              <a:chOff x="1097663" y="1778272"/>
              <a:chExt cx="535724" cy="3606372"/>
            </a:xfrm>
          </p:grpSpPr>
          <p:sp>
            <p:nvSpPr>
              <p:cNvPr id="9" name="TextBox 8">
                <a:extLst>
                  <a:ext uri="{FF2B5EF4-FFF2-40B4-BE49-F238E27FC236}">
                    <a16:creationId xmlns:a16="http://schemas.microsoft.com/office/drawing/2014/main" id="{EEF009B2-E9DF-CC12-FA1D-DD483EC3FA4F}"/>
                  </a:ext>
                </a:extLst>
              </p:cNvPr>
              <p:cNvSpPr txBox="1"/>
              <p:nvPr/>
            </p:nvSpPr>
            <p:spPr bwMode="auto">
              <a:xfrm>
                <a:off x="1097663" y="177827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0" name="TextBox 9">
                <a:extLst>
                  <a:ext uri="{FF2B5EF4-FFF2-40B4-BE49-F238E27FC236}">
                    <a16:creationId xmlns:a16="http://schemas.microsoft.com/office/drawing/2014/main" id="{93C6DAF4-AF11-E1B1-A932-9382677DDEE0}"/>
                  </a:ext>
                </a:extLst>
              </p:cNvPr>
              <p:cNvSpPr txBox="1"/>
              <p:nvPr/>
            </p:nvSpPr>
            <p:spPr bwMode="auto">
              <a:xfrm>
                <a:off x="1214683" y="2426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1" name="TextBox 10">
                <a:extLst>
                  <a:ext uri="{FF2B5EF4-FFF2-40B4-BE49-F238E27FC236}">
                    <a16:creationId xmlns:a16="http://schemas.microsoft.com/office/drawing/2014/main" id="{EFAB9CC4-91A6-2565-A302-D14BB9530C8B}"/>
                  </a:ext>
                </a:extLst>
              </p:cNvPr>
              <p:cNvSpPr txBox="1"/>
              <p:nvPr/>
            </p:nvSpPr>
            <p:spPr bwMode="auto">
              <a:xfrm>
                <a:off x="1214683" y="30752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2" name="TextBox 11">
                <a:extLst>
                  <a:ext uri="{FF2B5EF4-FFF2-40B4-BE49-F238E27FC236}">
                    <a16:creationId xmlns:a16="http://schemas.microsoft.com/office/drawing/2014/main" id="{9137275F-1370-5C82-6CB3-5F0A87DD2A0B}"/>
                  </a:ext>
                </a:extLst>
              </p:cNvPr>
              <p:cNvSpPr txBox="1"/>
              <p:nvPr/>
            </p:nvSpPr>
            <p:spPr bwMode="auto">
              <a:xfrm>
                <a:off x="1214683" y="37237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3" name="TextBox 12">
                <a:extLst>
                  <a:ext uri="{FF2B5EF4-FFF2-40B4-BE49-F238E27FC236}">
                    <a16:creationId xmlns:a16="http://schemas.microsoft.com/office/drawing/2014/main" id="{D53AEA09-3A3C-AA17-F680-4A24CADF1B01}"/>
                  </a:ext>
                </a:extLst>
              </p:cNvPr>
              <p:cNvSpPr txBox="1"/>
              <p:nvPr/>
            </p:nvSpPr>
            <p:spPr bwMode="auto">
              <a:xfrm>
                <a:off x="1214683" y="4366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 name="TextBox 13">
                <a:extLst>
                  <a:ext uri="{FF2B5EF4-FFF2-40B4-BE49-F238E27FC236}">
                    <a16:creationId xmlns:a16="http://schemas.microsoft.com/office/drawing/2014/main" id="{C96636B8-059A-063F-47CE-5205F7A812FE}"/>
                  </a:ext>
                </a:extLst>
              </p:cNvPr>
              <p:cNvSpPr txBox="1"/>
              <p:nvPr/>
            </p:nvSpPr>
            <p:spPr bwMode="auto">
              <a:xfrm>
                <a:off x="1331702" y="50153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28" name="Group 27">
              <a:extLst>
                <a:ext uri="{FF2B5EF4-FFF2-40B4-BE49-F238E27FC236}">
                  <a16:creationId xmlns:a16="http://schemas.microsoft.com/office/drawing/2014/main" id="{DFCD2771-C42E-EF4B-8695-2A88A50F9606}"/>
                </a:ext>
              </a:extLst>
            </p:cNvPr>
            <p:cNvGrpSpPr/>
            <p:nvPr/>
          </p:nvGrpSpPr>
          <p:grpSpPr>
            <a:xfrm>
              <a:off x="1546377" y="5045228"/>
              <a:ext cx="6890429" cy="369332"/>
              <a:chOff x="1546377" y="5210736"/>
              <a:chExt cx="6890429" cy="369332"/>
            </a:xfrm>
          </p:grpSpPr>
          <p:sp>
            <p:nvSpPr>
              <p:cNvPr id="16" name="TextBox 15">
                <a:extLst>
                  <a:ext uri="{FF2B5EF4-FFF2-40B4-BE49-F238E27FC236}">
                    <a16:creationId xmlns:a16="http://schemas.microsoft.com/office/drawing/2014/main" id="{CB9A0117-F2A9-D92D-2A07-A5C25727BE26}"/>
                  </a:ext>
                </a:extLst>
              </p:cNvPr>
              <p:cNvSpPr txBox="1"/>
              <p:nvPr/>
            </p:nvSpPr>
            <p:spPr bwMode="auto">
              <a:xfrm>
                <a:off x="154637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8" name="TextBox 17">
                <a:extLst>
                  <a:ext uri="{FF2B5EF4-FFF2-40B4-BE49-F238E27FC236}">
                    <a16:creationId xmlns:a16="http://schemas.microsoft.com/office/drawing/2014/main" id="{92870989-599E-B600-06B0-61A5A1355A8D}"/>
                  </a:ext>
                </a:extLst>
              </p:cNvPr>
              <p:cNvSpPr txBox="1"/>
              <p:nvPr/>
            </p:nvSpPr>
            <p:spPr bwMode="auto">
              <a:xfrm>
                <a:off x="220261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9" name="TextBox 18">
                <a:extLst>
                  <a:ext uri="{FF2B5EF4-FFF2-40B4-BE49-F238E27FC236}">
                    <a16:creationId xmlns:a16="http://schemas.microsoft.com/office/drawing/2014/main" id="{2DF0FECD-D7C6-ABF3-DCE2-B0AF6F5D129C}"/>
                  </a:ext>
                </a:extLst>
              </p:cNvPr>
              <p:cNvSpPr txBox="1"/>
              <p:nvPr/>
            </p:nvSpPr>
            <p:spPr bwMode="auto">
              <a:xfrm>
                <a:off x="285885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0" name="TextBox 19">
                <a:extLst>
                  <a:ext uri="{FF2B5EF4-FFF2-40B4-BE49-F238E27FC236}">
                    <a16:creationId xmlns:a16="http://schemas.microsoft.com/office/drawing/2014/main" id="{DA9A146E-758B-113B-8764-73C6EA961553}"/>
                  </a:ext>
                </a:extLst>
              </p:cNvPr>
              <p:cNvSpPr txBox="1"/>
              <p:nvPr/>
            </p:nvSpPr>
            <p:spPr bwMode="auto">
              <a:xfrm>
                <a:off x="3515097"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1" name="TextBox 20">
                <a:extLst>
                  <a:ext uri="{FF2B5EF4-FFF2-40B4-BE49-F238E27FC236}">
                    <a16:creationId xmlns:a16="http://schemas.microsoft.com/office/drawing/2014/main" id="{43E9D9F4-EBD9-BBC8-0E49-F618314792F6}"/>
                  </a:ext>
                </a:extLst>
              </p:cNvPr>
              <p:cNvSpPr txBox="1"/>
              <p:nvPr/>
            </p:nvSpPr>
            <p:spPr bwMode="auto">
              <a:xfrm>
                <a:off x="4156844" y="52107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22" name="TextBox 21">
                <a:extLst>
                  <a:ext uri="{FF2B5EF4-FFF2-40B4-BE49-F238E27FC236}">
                    <a16:creationId xmlns:a16="http://schemas.microsoft.com/office/drawing/2014/main" id="{C3CFCDA0-4120-9878-21BB-8457EDD0A77A}"/>
                  </a:ext>
                </a:extLst>
              </p:cNvPr>
              <p:cNvSpPr txBox="1"/>
              <p:nvPr/>
            </p:nvSpPr>
            <p:spPr bwMode="auto">
              <a:xfrm>
                <a:off x="475457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3" name="TextBox 22">
                <a:extLst>
                  <a:ext uri="{FF2B5EF4-FFF2-40B4-BE49-F238E27FC236}">
                    <a16:creationId xmlns:a16="http://schemas.microsoft.com/office/drawing/2014/main" id="{D537C8F1-F159-29C5-26FA-2BAA7A3ED130}"/>
                  </a:ext>
                </a:extLst>
              </p:cNvPr>
              <p:cNvSpPr txBox="1"/>
              <p:nvPr/>
            </p:nvSpPr>
            <p:spPr bwMode="auto">
              <a:xfrm>
                <a:off x="541081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4" name="TextBox 23">
                <a:extLst>
                  <a:ext uri="{FF2B5EF4-FFF2-40B4-BE49-F238E27FC236}">
                    <a16:creationId xmlns:a16="http://schemas.microsoft.com/office/drawing/2014/main" id="{E4EC1574-4FFE-F949-ABEA-DE0B43B01EB8}"/>
                  </a:ext>
                </a:extLst>
              </p:cNvPr>
              <p:cNvSpPr txBox="1"/>
              <p:nvPr/>
            </p:nvSpPr>
            <p:spPr bwMode="auto">
              <a:xfrm>
                <a:off x="6067055"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5" name="TextBox 24">
                <a:extLst>
                  <a:ext uri="{FF2B5EF4-FFF2-40B4-BE49-F238E27FC236}">
                    <a16:creationId xmlns:a16="http://schemas.microsoft.com/office/drawing/2014/main" id="{F5700996-BF1E-1DAE-18CC-4231A1D358A8}"/>
                  </a:ext>
                </a:extLst>
              </p:cNvPr>
              <p:cNvSpPr txBox="1"/>
              <p:nvPr/>
            </p:nvSpPr>
            <p:spPr bwMode="auto">
              <a:xfrm>
                <a:off x="670562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6" name="TextBox 25">
                <a:extLst>
                  <a:ext uri="{FF2B5EF4-FFF2-40B4-BE49-F238E27FC236}">
                    <a16:creationId xmlns:a16="http://schemas.microsoft.com/office/drawing/2014/main" id="{D61CCB73-DA70-1B2D-8951-454AFA6084E0}"/>
                  </a:ext>
                </a:extLst>
              </p:cNvPr>
              <p:cNvSpPr txBox="1"/>
              <p:nvPr/>
            </p:nvSpPr>
            <p:spPr bwMode="auto">
              <a:xfrm>
                <a:off x="736186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7" name="TextBox 26">
                <a:extLst>
                  <a:ext uri="{FF2B5EF4-FFF2-40B4-BE49-F238E27FC236}">
                    <a16:creationId xmlns:a16="http://schemas.microsoft.com/office/drawing/2014/main" id="{65BAC876-A7D4-D819-D43D-B14D50C47268}"/>
                  </a:ext>
                </a:extLst>
              </p:cNvPr>
              <p:cNvSpPr txBox="1"/>
              <p:nvPr/>
            </p:nvSpPr>
            <p:spPr bwMode="auto">
              <a:xfrm>
                <a:off x="8018102" y="521073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grpSp>
          <p:nvGrpSpPr>
            <p:cNvPr id="29" name="Group 28">
              <a:extLst>
                <a:ext uri="{FF2B5EF4-FFF2-40B4-BE49-F238E27FC236}">
                  <a16:creationId xmlns:a16="http://schemas.microsoft.com/office/drawing/2014/main" id="{9C8374ED-37B2-9A4F-80E4-FA992E9900C4}"/>
                </a:ext>
              </a:extLst>
            </p:cNvPr>
            <p:cNvGrpSpPr/>
            <p:nvPr/>
          </p:nvGrpSpPr>
          <p:grpSpPr>
            <a:xfrm>
              <a:off x="1448593" y="5711579"/>
              <a:ext cx="6923293" cy="584775"/>
              <a:chOff x="1448593" y="5210736"/>
              <a:chExt cx="6923293" cy="584775"/>
            </a:xfrm>
          </p:grpSpPr>
          <p:sp>
            <p:nvSpPr>
              <p:cNvPr id="30" name="TextBox 29">
                <a:extLst>
                  <a:ext uri="{FF2B5EF4-FFF2-40B4-BE49-F238E27FC236}">
                    <a16:creationId xmlns:a16="http://schemas.microsoft.com/office/drawing/2014/main" id="{DCE32DC4-5E57-C8BA-9B08-FAE677AE5D02}"/>
                  </a:ext>
                </a:extLst>
              </p:cNvPr>
              <p:cNvSpPr txBox="1"/>
              <p:nvPr/>
            </p:nvSpPr>
            <p:spPr bwMode="auto">
              <a:xfrm>
                <a:off x="1448593" y="5210736"/>
                <a:ext cx="497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304</a:t>
                </a:r>
              </a:p>
            </p:txBody>
          </p:sp>
          <p:sp>
            <p:nvSpPr>
              <p:cNvPr id="31" name="TextBox 30">
                <a:extLst>
                  <a:ext uri="{FF2B5EF4-FFF2-40B4-BE49-F238E27FC236}">
                    <a16:creationId xmlns:a16="http://schemas.microsoft.com/office/drawing/2014/main" id="{F4A6CD97-308D-B540-21DA-F300A58D9D4E}"/>
                  </a:ext>
                </a:extLst>
              </p:cNvPr>
              <p:cNvSpPr txBox="1"/>
              <p:nvPr/>
            </p:nvSpPr>
            <p:spPr bwMode="auto">
              <a:xfrm>
                <a:off x="2104833"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277</a:t>
                </a:r>
              </a:p>
            </p:txBody>
          </p:sp>
          <p:sp>
            <p:nvSpPr>
              <p:cNvPr id="32" name="TextBox 31">
                <a:extLst>
                  <a:ext uri="{FF2B5EF4-FFF2-40B4-BE49-F238E27FC236}">
                    <a16:creationId xmlns:a16="http://schemas.microsoft.com/office/drawing/2014/main" id="{BC566232-FDA7-CA1C-755E-16E9AB52A378}"/>
                  </a:ext>
                </a:extLst>
              </p:cNvPr>
              <p:cNvSpPr txBox="1"/>
              <p:nvPr/>
            </p:nvSpPr>
            <p:spPr bwMode="auto">
              <a:xfrm>
                <a:off x="2761073"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234</a:t>
                </a:r>
              </a:p>
            </p:txBody>
          </p:sp>
          <p:sp>
            <p:nvSpPr>
              <p:cNvPr id="33" name="TextBox 32">
                <a:extLst>
                  <a:ext uri="{FF2B5EF4-FFF2-40B4-BE49-F238E27FC236}">
                    <a16:creationId xmlns:a16="http://schemas.microsoft.com/office/drawing/2014/main" id="{36BA1FC1-2B02-F578-72AB-66B097AE0BEC}"/>
                  </a:ext>
                </a:extLst>
              </p:cNvPr>
              <p:cNvSpPr txBox="1"/>
              <p:nvPr/>
            </p:nvSpPr>
            <p:spPr bwMode="auto">
              <a:xfrm>
                <a:off x="3417313"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a:t>
                </a:r>
              </a:p>
            </p:txBody>
          </p:sp>
          <p:sp>
            <p:nvSpPr>
              <p:cNvPr id="34" name="TextBox 33">
                <a:extLst>
                  <a:ext uri="{FF2B5EF4-FFF2-40B4-BE49-F238E27FC236}">
                    <a16:creationId xmlns:a16="http://schemas.microsoft.com/office/drawing/2014/main" id="{BA7E0249-1E31-CA18-268A-8F47638B986C}"/>
                  </a:ext>
                </a:extLst>
              </p:cNvPr>
              <p:cNvSpPr txBox="1"/>
              <p:nvPr/>
            </p:nvSpPr>
            <p:spPr bwMode="auto">
              <a:xfrm>
                <a:off x="4059060"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158</a:t>
                </a:r>
              </a:p>
            </p:txBody>
          </p:sp>
          <p:sp>
            <p:nvSpPr>
              <p:cNvPr id="35" name="TextBox 34">
                <a:extLst>
                  <a:ext uri="{FF2B5EF4-FFF2-40B4-BE49-F238E27FC236}">
                    <a16:creationId xmlns:a16="http://schemas.microsoft.com/office/drawing/2014/main" id="{E7F7AAF2-505B-36D2-B41A-14A6A3FC6697}"/>
                  </a:ext>
                </a:extLst>
              </p:cNvPr>
              <p:cNvSpPr txBox="1"/>
              <p:nvPr/>
            </p:nvSpPr>
            <p:spPr bwMode="auto">
              <a:xfrm>
                <a:off x="4715302" y="521073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128</a:t>
                </a:r>
              </a:p>
            </p:txBody>
          </p:sp>
          <p:sp>
            <p:nvSpPr>
              <p:cNvPr id="36" name="TextBox 35">
                <a:extLst>
                  <a:ext uri="{FF2B5EF4-FFF2-40B4-BE49-F238E27FC236}">
                    <a16:creationId xmlns:a16="http://schemas.microsoft.com/office/drawing/2014/main" id="{24F9FADD-B05F-AEBA-D70A-878934F5AF0C}"/>
                  </a:ext>
                </a:extLst>
              </p:cNvPr>
              <p:cNvSpPr txBox="1"/>
              <p:nvPr/>
            </p:nvSpPr>
            <p:spPr bwMode="auto">
              <a:xfrm>
                <a:off x="5423640"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37" name="TextBox 36">
                <a:extLst>
                  <a:ext uri="{FF2B5EF4-FFF2-40B4-BE49-F238E27FC236}">
                    <a16:creationId xmlns:a16="http://schemas.microsoft.com/office/drawing/2014/main" id="{54DB0B10-52F4-4486-180C-0307746ADAD7}"/>
                  </a:ext>
                </a:extLst>
              </p:cNvPr>
              <p:cNvSpPr txBox="1"/>
              <p:nvPr/>
            </p:nvSpPr>
            <p:spPr bwMode="auto">
              <a:xfrm>
                <a:off x="6079880"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38" name="TextBox 37">
                <a:extLst>
                  <a:ext uri="{FF2B5EF4-FFF2-40B4-BE49-F238E27FC236}">
                    <a16:creationId xmlns:a16="http://schemas.microsoft.com/office/drawing/2014/main" id="{3652105C-C552-C406-02A6-16FD5C8CDA0A}"/>
                  </a:ext>
                </a:extLst>
              </p:cNvPr>
              <p:cNvSpPr txBox="1"/>
              <p:nvPr/>
            </p:nvSpPr>
            <p:spPr bwMode="auto">
              <a:xfrm>
                <a:off x="6718447"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39" name="TextBox 38">
                <a:extLst>
                  <a:ext uri="{FF2B5EF4-FFF2-40B4-BE49-F238E27FC236}">
                    <a16:creationId xmlns:a16="http://schemas.microsoft.com/office/drawing/2014/main" id="{806CC51D-7017-08B4-467F-FFBF59E1C359}"/>
                  </a:ext>
                </a:extLst>
              </p:cNvPr>
              <p:cNvSpPr txBox="1"/>
              <p:nvPr/>
            </p:nvSpPr>
            <p:spPr bwMode="auto">
              <a:xfrm>
                <a:off x="7374687" y="521073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40" name="TextBox 39">
                <a:extLst>
                  <a:ext uri="{FF2B5EF4-FFF2-40B4-BE49-F238E27FC236}">
                    <a16:creationId xmlns:a16="http://schemas.microsoft.com/office/drawing/2014/main" id="{13232EEF-286E-845B-4473-749A7CAB31BC}"/>
                  </a:ext>
                </a:extLst>
              </p:cNvPr>
              <p:cNvSpPr txBox="1"/>
              <p:nvPr/>
            </p:nvSpPr>
            <p:spPr bwMode="auto">
              <a:xfrm>
                <a:off x="8083024" y="521073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41" name="Freeform: Shape 40">
              <a:extLst>
                <a:ext uri="{FF2B5EF4-FFF2-40B4-BE49-F238E27FC236}">
                  <a16:creationId xmlns:a16="http://schemas.microsoft.com/office/drawing/2014/main" id="{0909C841-722E-6D6A-69D4-A4B6C4910A02}"/>
                </a:ext>
              </a:extLst>
            </p:cNvPr>
            <p:cNvSpPr/>
            <p:nvPr/>
          </p:nvSpPr>
          <p:spPr bwMode="auto">
            <a:xfrm>
              <a:off x="1699260" y="1792832"/>
              <a:ext cx="6530340" cy="3246120"/>
            </a:xfrm>
            <a:custGeom>
              <a:avLst/>
              <a:gdLst>
                <a:gd name="connsiteX0" fmla="*/ 0 w 6515100"/>
                <a:gd name="connsiteY0" fmla="*/ 0 h 3238500"/>
                <a:gd name="connsiteX1" fmla="*/ 0 w 6515100"/>
                <a:gd name="connsiteY1" fmla="*/ 3238500 h 3238500"/>
                <a:gd name="connsiteX2" fmla="*/ 6515100 w 6515100"/>
                <a:gd name="connsiteY2" fmla="*/ 3238500 h 3238500"/>
              </a:gdLst>
              <a:ahLst/>
              <a:cxnLst>
                <a:cxn ang="0">
                  <a:pos x="connsiteX0" y="connsiteY0"/>
                </a:cxn>
                <a:cxn ang="0">
                  <a:pos x="connsiteX1" y="connsiteY1"/>
                </a:cxn>
                <a:cxn ang="0">
                  <a:pos x="connsiteX2" y="connsiteY2"/>
                </a:cxn>
              </a:cxnLst>
              <a:rect l="l" t="t" r="r" b="b"/>
              <a:pathLst>
                <a:path w="6515100" h="3238500">
                  <a:moveTo>
                    <a:pt x="0" y="0"/>
                  </a:moveTo>
                  <a:lnTo>
                    <a:pt x="0" y="3238500"/>
                  </a:lnTo>
                  <a:lnTo>
                    <a:pt x="6515100" y="32385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9" name="Group 48">
              <a:extLst>
                <a:ext uri="{FF2B5EF4-FFF2-40B4-BE49-F238E27FC236}">
                  <a16:creationId xmlns:a16="http://schemas.microsoft.com/office/drawing/2014/main" id="{5761D6D5-35DA-D8B2-15A3-B9206D5DE33F}"/>
                </a:ext>
              </a:extLst>
            </p:cNvPr>
            <p:cNvGrpSpPr/>
            <p:nvPr/>
          </p:nvGrpSpPr>
          <p:grpSpPr>
            <a:xfrm>
              <a:off x="1607820" y="1792832"/>
              <a:ext cx="99060" cy="3246236"/>
              <a:chOff x="1069301" y="1958340"/>
              <a:chExt cx="1940397" cy="3246236"/>
            </a:xfrm>
          </p:grpSpPr>
          <p:cxnSp>
            <p:nvCxnSpPr>
              <p:cNvPr id="43" name="Straight Connector 42">
                <a:extLst>
                  <a:ext uri="{FF2B5EF4-FFF2-40B4-BE49-F238E27FC236}">
                    <a16:creationId xmlns:a16="http://schemas.microsoft.com/office/drawing/2014/main" id="{BC07C43A-B04D-EB85-F2B0-81092B5EE42D}"/>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E0CF26-03F8-4A15-DEA3-5C54DFDBE56C}"/>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A418B5B-556A-2CBD-198B-269B38B1C3C4}"/>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28D84E7-8DF2-E01E-9AA4-FDEA491958AF}"/>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E30758F-16D9-C698-DB3E-88341B8EC118}"/>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D25C053-A979-6EBC-1EB9-D29FBF6FE920}"/>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7C86B035-D9B7-8F9B-EF80-F62A7459CA9C}"/>
                </a:ext>
              </a:extLst>
            </p:cNvPr>
            <p:cNvGrpSpPr/>
            <p:nvPr/>
          </p:nvGrpSpPr>
          <p:grpSpPr>
            <a:xfrm rot="5400000">
              <a:off x="4916237" y="1820055"/>
              <a:ext cx="89388" cy="6527181"/>
              <a:chOff x="1069301" y="-1288516"/>
              <a:chExt cx="1940402" cy="6493092"/>
            </a:xfrm>
          </p:grpSpPr>
          <p:cxnSp>
            <p:nvCxnSpPr>
              <p:cNvPr id="51" name="Straight Connector 50">
                <a:extLst>
                  <a:ext uri="{FF2B5EF4-FFF2-40B4-BE49-F238E27FC236}">
                    <a16:creationId xmlns:a16="http://schemas.microsoft.com/office/drawing/2014/main" id="{9D5170D4-066D-E195-36DB-6F9ABF520A44}"/>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D9069D04-8416-F9FD-BBFA-77E3DCD927B7}"/>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6A51386-33CB-8B6F-8B66-DF73E8F4E72D}"/>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7CF8BAB-36E8-B009-21B7-B436E5D372A3}"/>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BD0F395-71EE-1D9C-B543-BC77891AE902}"/>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94A9742-A1AD-AA1B-0824-27D64E0BE084}"/>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A9063FB-4EFC-F578-2015-D5FD72757E2C}"/>
                  </a:ext>
                </a:extLst>
              </p:cNvPr>
              <p:cNvCxnSpPr>
                <a:cxnSpLocks/>
              </p:cNvCxnSpPr>
              <p:nvPr/>
            </p:nvCxnSpPr>
            <p:spPr bwMode="auto">
              <a:xfrm>
                <a:off x="1069306" y="-128851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90F9083-2830-E26D-621C-89CE2AEC27E9}"/>
                  </a:ext>
                </a:extLst>
              </p:cNvPr>
              <p:cNvCxnSpPr>
                <a:cxnSpLocks/>
              </p:cNvCxnSpPr>
              <p:nvPr/>
            </p:nvCxnSpPr>
            <p:spPr bwMode="auto">
              <a:xfrm>
                <a:off x="1069304" y="-639270"/>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1ECF768-B7CD-C126-5A11-3374E5C287C6}"/>
                  </a:ext>
                </a:extLst>
              </p:cNvPr>
              <p:cNvCxnSpPr>
                <a:cxnSpLocks/>
              </p:cNvCxnSpPr>
              <p:nvPr/>
            </p:nvCxnSpPr>
            <p:spPr bwMode="auto">
              <a:xfrm>
                <a:off x="1069304" y="9978"/>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E9C934B-AD2D-75A6-C013-6B71B598F982}"/>
                  </a:ext>
                </a:extLst>
              </p:cNvPr>
              <p:cNvCxnSpPr>
                <a:cxnSpLocks/>
              </p:cNvCxnSpPr>
              <p:nvPr/>
            </p:nvCxnSpPr>
            <p:spPr bwMode="auto">
              <a:xfrm>
                <a:off x="1069304" y="659225"/>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3B7DEF1-3289-178F-179A-EEF11A03E241}"/>
                  </a:ext>
                </a:extLst>
              </p:cNvPr>
              <p:cNvCxnSpPr>
                <a:cxnSpLocks/>
              </p:cNvCxnSpPr>
              <p:nvPr/>
            </p:nvCxnSpPr>
            <p:spPr bwMode="auto">
              <a:xfrm>
                <a:off x="1069304" y="1308472"/>
                <a:ext cx="19403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27" name="Group 9226">
              <a:extLst>
                <a:ext uri="{FF2B5EF4-FFF2-40B4-BE49-F238E27FC236}">
                  <a16:creationId xmlns:a16="http://schemas.microsoft.com/office/drawing/2014/main" id="{911129D3-F711-630D-F513-ED7BCF9372A2}"/>
                </a:ext>
              </a:extLst>
            </p:cNvPr>
            <p:cNvGrpSpPr/>
            <p:nvPr/>
          </p:nvGrpSpPr>
          <p:grpSpPr>
            <a:xfrm>
              <a:off x="2026524" y="4371067"/>
              <a:ext cx="1593293" cy="584775"/>
              <a:chOff x="2826308" y="4536575"/>
              <a:chExt cx="1593293" cy="584775"/>
            </a:xfrm>
          </p:grpSpPr>
          <p:sp>
            <p:nvSpPr>
              <p:cNvPr id="62" name="TextBox 61">
                <a:extLst>
                  <a:ext uri="{FF2B5EF4-FFF2-40B4-BE49-F238E27FC236}">
                    <a16:creationId xmlns:a16="http://schemas.microsoft.com/office/drawing/2014/main" id="{4C05D3C4-A098-152B-7705-03867757A0EF}"/>
                  </a:ext>
                </a:extLst>
              </p:cNvPr>
              <p:cNvSpPr txBox="1"/>
              <p:nvPr/>
            </p:nvSpPr>
            <p:spPr bwMode="auto">
              <a:xfrm>
                <a:off x="3118414" y="4536575"/>
                <a:ext cx="13011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SG</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mn-cs"/>
                  </a:rPr>
                  <a:t>Docetaxel</a:t>
                </a:r>
              </a:p>
            </p:txBody>
          </p:sp>
          <p:grpSp>
            <p:nvGrpSpPr>
              <p:cNvPr id="9223" name="Group 9222">
                <a:extLst>
                  <a:ext uri="{FF2B5EF4-FFF2-40B4-BE49-F238E27FC236}">
                    <a16:creationId xmlns:a16="http://schemas.microsoft.com/office/drawing/2014/main" id="{B1B8D6E6-698D-5584-0486-064A93D1DDCB}"/>
                  </a:ext>
                </a:extLst>
              </p:cNvPr>
              <p:cNvGrpSpPr/>
              <p:nvPr/>
            </p:nvGrpSpPr>
            <p:grpSpPr>
              <a:xfrm>
                <a:off x="2826308" y="4647669"/>
                <a:ext cx="334234" cy="111625"/>
                <a:chOff x="2826308" y="4647669"/>
                <a:chExt cx="334234" cy="111625"/>
              </a:xfrm>
            </p:grpSpPr>
            <p:cxnSp>
              <p:nvCxnSpPr>
                <p:cNvPr id="9216" name="Straight Connector 9215">
                  <a:extLst>
                    <a:ext uri="{FF2B5EF4-FFF2-40B4-BE49-F238E27FC236}">
                      <a16:creationId xmlns:a16="http://schemas.microsoft.com/office/drawing/2014/main" id="{AF12D88F-6FDB-E68E-1BD0-613178865DFB}"/>
                    </a:ext>
                  </a:extLst>
                </p:cNvPr>
                <p:cNvCxnSpPr>
                  <a:cxnSpLocks/>
                </p:cNvCxnSpPr>
                <p:nvPr/>
              </p:nvCxnSpPr>
              <p:spPr bwMode="auto">
                <a:xfrm>
                  <a:off x="2826308" y="4703481"/>
                  <a:ext cx="334234" cy="0"/>
                </a:xfrm>
                <a:prstGeom prst="line">
                  <a:avLst/>
                </a:prstGeom>
                <a:noFill/>
                <a:ln w="28575" cap="flat" cmpd="sng" algn="ctr">
                  <a:solidFill>
                    <a:schemeClr val="accent1"/>
                  </a:solidFill>
                  <a:prstDash val="solid"/>
                  <a:round/>
                  <a:headEnd type="none" w="med" len="med"/>
                  <a:tailEnd type="none" w="med" len="med"/>
                </a:ln>
                <a:effectLst/>
              </p:spPr>
            </p:cxnSp>
            <p:cxnSp>
              <p:nvCxnSpPr>
                <p:cNvPr id="9222" name="Straight Connector 9221">
                  <a:extLst>
                    <a:ext uri="{FF2B5EF4-FFF2-40B4-BE49-F238E27FC236}">
                      <a16:creationId xmlns:a16="http://schemas.microsoft.com/office/drawing/2014/main" id="{2ABF2163-67EB-C46D-00A2-9F8C56644276}"/>
                    </a:ext>
                  </a:extLst>
                </p:cNvPr>
                <p:cNvCxnSpPr>
                  <a:cxnSpLocks/>
                </p:cNvCxnSpPr>
                <p:nvPr/>
              </p:nvCxnSpPr>
              <p:spPr bwMode="auto">
                <a:xfrm>
                  <a:off x="2993425" y="4647669"/>
                  <a:ext cx="0" cy="1116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24" name="Group 9223">
                <a:extLst>
                  <a:ext uri="{FF2B5EF4-FFF2-40B4-BE49-F238E27FC236}">
                    <a16:creationId xmlns:a16="http://schemas.microsoft.com/office/drawing/2014/main" id="{497CD49A-189E-61C4-601F-B2667EA3FB21}"/>
                  </a:ext>
                </a:extLst>
              </p:cNvPr>
              <p:cNvGrpSpPr/>
              <p:nvPr/>
            </p:nvGrpSpPr>
            <p:grpSpPr>
              <a:xfrm>
                <a:off x="2826308" y="4898234"/>
                <a:ext cx="334234" cy="111625"/>
                <a:chOff x="2826308" y="4647669"/>
                <a:chExt cx="334234" cy="111625"/>
              </a:xfrm>
            </p:grpSpPr>
            <p:cxnSp>
              <p:nvCxnSpPr>
                <p:cNvPr id="9225" name="Straight Connector 9224">
                  <a:extLst>
                    <a:ext uri="{FF2B5EF4-FFF2-40B4-BE49-F238E27FC236}">
                      <a16:creationId xmlns:a16="http://schemas.microsoft.com/office/drawing/2014/main" id="{CB8F2C68-9B6D-8C2E-C211-01B7D9F6087D}"/>
                    </a:ext>
                  </a:extLst>
                </p:cNvPr>
                <p:cNvCxnSpPr>
                  <a:cxnSpLocks/>
                </p:cNvCxnSpPr>
                <p:nvPr/>
              </p:nvCxnSpPr>
              <p:spPr bwMode="auto">
                <a:xfrm>
                  <a:off x="2826308" y="4703481"/>
                  <a:ext cx="334234" cy="0"/>
                </a:xfrm>
                <a:prstGeom prst="line">
                  <a:avLst/>
                </a:prstGeom>
                <a:noFill/>
                <a:ln w="28575" cap="flat" cmpd="sng" algn="ctr">
                  <a:solidFill>
                    <a:schemeClr val="accent3"/>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ADCD4A87-C1C5-6EF2-BAB7-235CDC538E0C}"/>
                    </a:ext>
                  </a:extLst>
                </p:cNvPr>
                <p:cNvCxnSpPr>
                  <a:cxnSpLocks/>
                </p:cNvCxnSpPr>
                <p:nvPr/>
              </p:nvCxnSpPr>
              <p:spPr bwMode="auto">
                <a:xfrm>
                  <a:off x="2993425" y="4647669"/>
                  <a:ext cx="0" cy="111625"/>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9232" name="Group 9231">
              <a:extLst>
                <a:ext uri="{FF2B5EF4-FFF2-40B4-BE49-F238E27FC236}">
                  <a16:creationId xmlns:a16="http://schemas.microsoft.com/office/drawing/2014/main" id="{9B283979-4B45-A3B5-6398-1E7AD4432D26}"/>
                </a:ext>
              </a:extLst>
            </p:cNvPr>
            <p:cNvGrpSpPr/>
            <p:nvPr/>
          </p:nvGrpSpPr>
          <p:grpSpPr>
            <a:xfrm>
              <a:off x="1778794" y="1806167"/>
              <a:ext cx="6379369" cy="3214688"/>
              <a:chOff x="1778794" y="1971675"/>
              <a:chExt cx="6379369" cy="3214688"/>
            </a:xfrm>
          </p:grpSpPr>
          <p:sp>
            <p:nvSpPr>
              <p:cNvPr id="9228" name="Freeform: Shape 9227">
                <a:extLst>
                  <a:ext uri="{FF2B5EF4-FFF2-40B4-BE49-F238E27FC236}">
                    <a16:creationId xmlns:a16="http://schemas.microsoft.com/office/drawing/2014/main" id="{B688FC25-9DA3-8AFC-353B-5AA42A6B0401}"/>
                  </a:ext>
                </a:extLst>
              </p:cNvPr>
              <p:cNvSpPr/>
              <p:nvPr/>
            </p:nvSpPr>
            <p:spPr bwMode="auto">
              <a:xfrm>
                <a:off x="4557713" y="3300413"/>
                <a:ext cx="3600450" cy="1885950"/>
              </a:xfrm>
              <a:custGeom>
                <a:avLst/>
                <a:gdLst>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271463 w 3600450"/>
                  <a:gd name="connsiteY63" fmla="*/ 123825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38112 w 3600450"/>
                  <a:gd name="connsiteY67" fmla="*/ 85725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271463 w 3600450"/>
                  <a:gd name="connsiteY63" fmla="*/ 123825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307182 w 3600450"/>
                  <a:gd name="connsiteY63" fmla="*/ 126207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57162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19100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9150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09575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12006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09575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 name="connsiteX0" fmla="*/ 3600450 w 3600450"/>
                  <a:gd name="connsiteY0" fmla="*/ 1885950 h 1885950"/>
                  <a:gd name="connsiteX1" fmla="*/ 3600450 w 3600450"/>
                  <a:gd name="connsiteY1" fmla="*/ 885825 h 1885950"/>
                  <a:gd name="connsiteX2" fmla="*/ 2366962 w 3600450"/>
                  <a:gd name="connsiteY2" fmla="*/ 885825 h 1885950"/>
                  <a:gd name="connsiteX3" fmla="*/ 2366962 w 3600450"/>
                  <a:gd name="connsiteY3" fmla="*/ 804862 h 1885950"/>
                  <a:gd name="connsiteX4" fmla="*/ 2352674 w 3600450"/>
                  <a:gd name="connsiteY4" fmla="*/ 804862 h 1885950"/>
                  <a:gd name="connsiteX5" fmla="*/ 2352674 w 3600450"/>
                  <a:gd name="connsiteY5" fmla="*/ 757237 h 1885950"/>
                  <a:gd name="connsiteX6" fmla="*/ 1957387 w 3600450"/>
                  <a:gd name="connsiteY6" fmla="*/ 757237 h 1885950"/>
                  <a:gd name="connsiteX7" fmla="*/ 1957387 w 3600450"/>
                  <a:gd name="connsiteY7" fmla="*/ 714375 h 1885950"/>
                  <a:gd name="connsiteX8" fmla="*/ 1914525 w 3600450"/>
                  <a:gd name="connsiteY8" fmla="*/ 714375 h 1885950"/>
                  <a:gd name="connsiteX9" fmla="*/ 1914525 w 3600450"/>
                  <a:gd name="connsiteY9" fmla="*/ 685800 h 1885950"/>
                  <a:gd name="connsiteX10" fmla="*/ 1809750 w 3600450"/>
                  <a:gd name="connsiteY10" fmla="*/ 685800 h 1885950"/>
                  <a:gd name="connsiteX11" fmla="*/ 1809750 w 3600450"/>
                  <a:gd name="connsiteY11" fmla="*/ 642937 h 1885950"/>
                  <a:gd name="connsiteX12" fmla="*/ 1343025 w 3600450"/>
                  <a:gd name="connsiteY12" fmla="*/ 642937 h 1885950"/>
                  <a:gd name="connsiteX13" fmla="*/ 1343025 w 3600450"/>
                  <a:gd name="connsiteY13" fmla="*/ 604837 h 1885950"/>
                  <a:gd name="connsiteX14" fmla="*/ 1290637 w 3600450"/>
                  <a:gd name="connsiteY14" fmla="*/ 604837 h 1885950"/>
                  <a:gd name="connsiteX15" fmla="*/ 1290637 w 3600450"/>
                  <a:gd name="connsiteY15" fmla="*/ 581025 h 1885950"/>
                  <a:gd name="connsiteX16" fmla="*/ 1243012 w 3600450"/>
                  <a:gd name="connsiteY16" fmla="*/ 581025 h 1885950"/>
                  <a:gd name="connsiteX17" fmla="*/ 1243012 w 3600450"/>
                  <a:gd name="connsiteY17" fmla="*/ 561975 h 1885950"/>
                  <a:gd name="connsiteX18" fmla="*/ 1223962 w 3600450"/>
                  <a:gd name="connsiteY18" fmla="*/ 561975 h 1885950"/>
                  <a:gd name="connsiteX19" fmla="*/ 1223962 w 3600450"/>
                  <a:gd name="connsiteY19" fmla="*/ 538162 h 1885950"/>
                  <a:gd name="connsiteX20" fmla="*/ 1214437 w 3600450"/>
                  <a:gd name="connsiteY20" fmla="*/ 538162 h 1885950"/>
                  <a:gd name="connsiteX21" fmla="*/ 1204912 w 3600450"/>
                  <a:gd name="connsiteY21" fmla="*/ 538162 h 1885950"/>
                  <a:gd name="connsiteX22" fmla="*/ 1204912 w 3600450"/>
                  <a:gd name="connsiteY22" fmla="*/ 500062 h 1885950"/>
                  <a:gd name="connsiteX23" fmla="*/ 1176337 w 3600450"/>
                  <a:gd name="connsiteY23" fmla="*/ 500062 h 1885950"/>
                  <a:gd name="connsiteX24" fmla="*/ 1176337 w 3600450"/>
                  <a:gd name="connsiteY24" fmla="*/ 471487 h 1885950"/>
                  <a:gd name="connsiteX25" fmla="*/ 1147762 w 3600450"/>
                  <a:gd name="connsiteY25" fmla="*/ 471487 h 1885950"/>
                  <a:gd name="connsiteX26" fmla="*/ 1147762 w 3600450"/>
                  <a:gd name="connsiteY26" fmla="*/ 447675 h 1885950"/>
                  <a:gd name="connsiteX27" fmla="*/ 1119187 w 3600450"/>
                  <a:gd name="connsiteY27" fmla="*/ 447675 h 1885950"/>
                  <a:gd name="connsiteX28" fmla="*/ 1119187 w 3600450"/>
                  <a:gd name="connsiteY28" fmla="*/ 433387 h 1885950"/>
                  <a:gd name="connsiteX29" fmla="*/ 1095375 w 3600450"/>
                  <a:gd name="connsiteY29" fmla="*/ 433387 h 1885950"/>
                  <a:gd name="connsiteX30" fmla="*/ 1095375 w 3600450"/>
                  <a:gd name="connsiteY30" fmla="*/ 409575 h 1885950"/>
                  <a:gd name="connsiteX31" fmla="*/ 1085850 w 3600450"/>
                  <a:gd name="connsiteY31" fmla="*/ 409575 h 1885950"/>
                  <a:gd name="connsiteX32" fmla="*/ 1085850 w 3600450"/>
                  <a:gd name="connsiteY32" fmla="*/ 395287 h 1885950"/>
                  <a:gd name="connsiteX33" fmla="*/ 1062037 w 3600450"/>
                  <a:gd name="connsiteY33" fmla="*/ 395287 h 1885950"/>
                  <a:gd name="connsiteX34" fmla="*/ 1062037 w 3600450"/>
                  <a:gd name="connsiteY34" fmla="*/ 381000 h 1885950"/>
                  <a:gd name="connsiteX35" fmla="*/ 1014412 w 3600450"/>
                  <a:gd name="connsiteY35" fmla="*/ 381000 h 1885950"/>
                  <a:gd name="connsiteX36" fmla="*/ 1014412 w 3600450"/>
                  <a:gd name="connsiteY36" fmla="*/ 366712 h 1885950"/>
                  <a:gd name="connsiteX37" fmla="*/ 981075 w 3600450"/>
                  <a:gd name="connsiteY37" fmla="*/ 366712 h 1885950"/>
                  <a:gd name="connsiteX38" fmla="*/ 981075 w 3600450"/>
                  <a:gd name="connsiteY38" fmla="*/ 338137 h 1885950"/>
                  <a:gd name="connsiteX39" fmla="*/ 914400 w 3600450"/>
                  <a:gd name="connsiteY39" fmla="*/ 338137 h 1885950"/>
                  <a:gd name="connsiteX40" fmla="*/ 914400 w 3600450"/>
                  <a:gd name="connsiteY40" fmla="*/ 314325 h 1885950"/>
                  <a:gd name="connsiteX41" fmla="*/ 814387 w 3600450"/>
                  <a:gd name="connsiteY41" fmla="*/ 314325 h 1885950"/>
                  <a:gd name="connsiteX42" fmla="*/ 814387 w 3600450"/>
                  <a:gd name="connsiteY42" fmla="*/ 300037 h 1885950"/>
                  <a:gd name="connsiteX43" fmla="*/ 776287 w 3600450"/>
                  <a:gd name="connsiteY43" fmla="*/ 300037 h 1885950"/>
                  <a:gd name="connsiteX44" fmla="*/ 776287 w 3600450"/>
                  <a:gd name="connsiteY44" fmla="*/ 300037 h 1885950"/>
                  <a:gd name="connsiteX45" fmla="*/ 762000 w 3600450"/>
                  <a:gd name="connsiteY45" fmla="*/ 300037 h 1885950"/>
                  <a:gd name="connsiteX46" fmla="*/ 762000 w 3600450"/>
                  <a:gd name="connsiteY46" fmla="*/ 266700 h 1885950"/>
                  <a:gd name="connsiteX47" fmla="*/ 723900 w 3600450"/>
                  <a:gd name="connsiteY47" fmla="*/ 266700 h 1885950"/>
                  <a:gd name="connsiteX48" fmla="*/ 723900 w 3600450"/>
                  <a:gd name="connsiteY48" fmla="*/ 257175 h 1885950"/>
                  <a:gd name="connsiteX49" fmla="*/ 642937 w 3600450"/>
                  <a:gd name="connsiteY49" fmla="*/ 257175 h 1885950"/>
                  <a:gd name="connsiteX50" fmla="*/ 642937 w 3600450"/>
                  <a:gd name="connsiteY50" fmla="*/ 238125 h 1885950"/>
                  <a:gd name="connsiteX51" fmla="*/ 623887 w 3600450"/>
                  <a:gd name="connsiteY51" fmla="*/ 238125 h 1885950"/>
                  <a:gd name="connsiteX52" fmla="*/ 623887 w 3600450"/>
                  <a:gd name="connsiteY52" fmla="*/ 214312 h 1885950"/>
                  <a:gd name="connsiteX53" fmla="*/ 566737 w 3600450"/>
                  <a:gd name="connsiteY53" fmla="*/ 214312 h 1885950"/>
                  <a:gd name="connsiteX54" fmla="*/ 566737 w 3600450"/>
                  <a:gd name="connsiteY54" fmla="*/ 214312 h 1885950"/>
                  <a:gd name="connsiteX55" fmla="*/ 481012 w 3600450"/>
                  <a:gd name="connsiteY55" fmla="*/ 214312 h 1885950"/>
                  <a:gd name="connsiteX56" fmla="*/ 481012 w 3600450"/>
                  <a:gd name="connsiteY56" fmla="*/ 195262 h 1885950"/>
                  <a:gd name="connsiteX57" fmla="*/ 442912 w 3600450"/>
                  <a:gd name="connsiteY57" fmla="*/ 195262 h 1885950"/>
                  <a:gd name="connsiteX58" fmla="*/ 442912 w 3600450"/>
                  <a:gd name="connsiteY58" fmla="*/ 176212 h 1885950"/>
                  <a:gd name="connsiteX59" fmla="*/ 385762 w 3600450"/>
                  <a:gd name="connsiteY59" fmla="*/ 176212 h 1885950"/>
                  <a:gd name="connsiteX60" fmla="*/ 385762 w 3600450"/>
                  <a:gd name="connsiteY60" fmla="*/ 157162 h 1885950"/>
                  <a:gd name="connsiteX61" fmla="*/ 304800 w 3600450"/>
                  <a:gd name="connsiteY61" fmla="*/ 157162 h 1885950"/>
                  <a:gd name="connsiteX62" fmla="*/ 304800 w 3600450"/>
                  <a:gd name="connsiteY62" fmla="*/ 123824 h 1885950"/>
                  <a:gd name="connsiteX63" fmla="*/ 264320 w 3600450"/>
                  <a:gd name="connsiteY63" fmla="*/ 123826 h 1885950"/>
                  <a:gd name="connsiteX64" fmla="*/ 252412 w 3600450"/>
                  <a:gd name="connsiteY64" fmla="*/ 104774 h 1885950"/>
                  <a:gd name="connsiteX65" fmla="*/ 209550 w 3600450"/>
                  <a:gd name="connsiteY65" fmla="*/ 104774 h 1885950"/>
                  <a:gd name="connsiteX66" fmla="*/ 209550 w 3600450"/>
                  <a:gd name="connsiteY66" fmla="*/ 85725 h 1885950"/>
                  <a:gd name="connsiteX67" fmla="*/ 147637 w 3600450"/>
                  <a:gd name="connsiteY67" fmla="*/ 88107 h 1885950"/>
                  <a:gd name="connsiteX68" fmla="*/ 147637 w 3600450"/>
                  <a:gd name="connsiteY68" fmla="*/ 76200 h 1885950"/>
                  <a:gd name="connsiteX69" fmla="*/ 128587 w 3600450"/>
                  <a:gd name="connsiteY69" fmla="*/ 76200 h 1885950"/>
                  <a:gd name="connsiteX70" fmla="*/ 128587 w 3600450"/>
                  <a:gd name="connsiteY70" fmla="*/ 38100 h 1885950"/>
                  <a:gd name="connsiteX71" fmla="*/ 71437 w 3600450"/>
                  <a:gd name="connsiteY71" fmla="*/ 38100 h 1885950"/>
                  <a:gd name="connsiteX72" fmla="*/ 71437 w 3600450"/>
                  <a:gd name="connsiteY72" fmla="*/ 19050 h 1885950"/>
                  <a:gd name="connsiteX73" fmla="*/ 28575 w 3600450"/>
                  <a:gd name="connsiteY73" fmla="*/ 19050 h 1885950"/>
                  <a:gd name="connsiteX74" fmla="*/ 28575 w 3600450"/>
                  <a:gd name="connsiteY74" fmla="*/ 0 h 1885950"/>
                  <a:gd name="connsiteX75" fmla="*/ 0 w 3600450"/>
                  <a:gd name="connsiteY75" fmla="*/ 0 h 1885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600450" h="1885950">
                    <a:moveTo>
                      <a:pt x="3600450" y="1885950"/>
                    </a:moveTo>
                    <a:lnTo>
                      <a:pt x="3600450" y="885825"/>
                    </a:lnTo>
                    <a:lnTo>
                      <a:pt x="2366962" y="885825"/>
                    </a:lnTo>
                    <a:lnTo>
                      <a:pt x="2366962" y="804862"/>
                    </a:lnTo>
                    <a:lnTo>
                      <a:pt x="2352674" y="804862"/>
                    </a:lnTo>
                    <a:lnTo>
                      <a:pt x="2352674" y="757237"/>
                    </a:lnTo>
                    <a:lnTo>
                      <a:pt x="1957387" y="757237"/>
                    </a:lnTo>
                    <a:lnTo>
                      <a:pt x="1957387" y="714375"/>
                    </a:lnTo>
                    <a:lnTo>
                      <a:pt x="1914525" y="714375"/>
                    </a:lnTo>
                    <a:lnTo>
                      <a:pt x="1914525" y="685800"/>
                    </a:lnTo>
                    <a:lnTo>
                      <a:pt x="1809750" y="685800"/>
                    </a:lnTo>
                    <a:lnTo>
                      <a:pt x="1809750" y="642937"/>
                    </a:lnTo>
                    <a:lnTo>
                      <a:pt x="1343025" y="642937"/>
                    </a:lnTo>
                    <a:lnTo>
                      <a:pt x="1343025" y="604837"/>
                    </a:lnTo>
                    <a:lnTo>
                      <a:pt x="1290637" y="604837"/>
                    </a:lnTo>
                    <a:lnTo>
                      <a:pt x="1290637" y="581025"/>
                    </a:lnTo>
                    <a:lnTo>
                      <a:pt x="1243012" y="581025"/>
                    </a:lnTo>
                    <a:lnTo>
                      <a:pt x="1243012" y="561975"/>
                    </a:lnTo>
                    <a:lnTo>
                      <a:pt x="1223962" y="561975"/>
                    </a:lnTo>
                    <a:lnTo>
                      <a:pt x="1223962" y="538162"/>
                    </a:lnTo>
                    <a:lnTo>
                      <a:pt x="1214437" y="538162"/>
                    </a:lnTo>
                    <a:lnTo>
                      <a:pt x="1204912" y="538162"/>
                    </a:lnTo>
                    <a:lnTo>
                      <a:pt x="1204912" y="500062"/>
                    </a:lnTo>
                    <a:lnTo>
                      <a:pt x="1176337" y="500062"/>
                    </a:lnTo>
                    <a:lnTo>
                      <a:pt x="1176337" y="471487"/>
                    </a:lnTo>
                    <a:lnTo>
                      <a:pt x="1147762" y="471487"/>
                    </a:lnTo>
                    <a:lnTo>
                      <a:pt x="1147762" y="447675"/>
                    </a:lnTo>
                    <a:lnTo>
                      <a:pt x="1119187" y="447675"/>
                    </a:lnTo>
                    <a:lnTo>
                      <a:pt x="1119187" y="433387"/>
                    </a:lnTo>
                    <a:lnTo>
                      <a:pt x="1095375" y="433387"/>
                    </a:lnTo>
                    <a:lnTo>
                      <a:pt x="1095375" y="409575"/>
                    </a:lnTo>
                    <a:lnTo>
                      <a:pt x="1085850" y="409575"/>
                    </a:lnTo>
                    <a:lnTo>
                      <a:pt x="1085850" y="395287"/>
                    </a:lnTo>
                    <a:lnTo>
                      <a:pt x="1062037" y="395287"/>
                    </a:lnTo>
                    <a:lnTo>
                      <a:pt x="1062037" y="381000"/>
                    </a:lnTo>
                    <a:lnTo>
                      <a:pt x="1014412" y="381000"/>
                    </a:lnTo>
                    <a:lnTo>
                      <a:pt x="1014412" y="366712"/>
                    </a:lnTo>
                    <a:lnTo>
                      <a:pt x="981075" y="366712"/>
                    </a:lnTo>
                    <a:lnTo>
                      <a:pt x="981075" y="338137"/>
                    </a:lnTo>
                    <a:lnTo>
                      <a:pt x="914400" y="338137"/>
                    </a:lnTo>
                    <a:lnTo>
                      <a:pt x="914400" y="314325"/>
                    </a:lnTo>
                    <a:lnTo>
                      <a:pt x="814387" y="314325"/>
                    </a:lnTo>
                    <a:lnTo>
                      <a:pt x="814387" y="300037"/>
                    </a:lnTo>
                    <a:lnTo>
                      <a:pt x="776287" y="300037"/>
                    </a:lnTo>
                    <a:lnTo>
                      <a:pt x="776287" y="300037"/>
                    </a:lnTo>
                    <a:lnTo>
                      <a:pt x="762000" y="300037"/>
                    </a:lnTo>
                    <a:lnTo>
                      <a:pt x="762000" y="266700"/>
                    </a:lnTo>
                    <a:lnTo>
                      <a:pt x="723900" y="266700"/>
                    </a:lnTo>
                    <a:lnTo>
                      <a:pt x="723900" y="257175"/>
                    </a:lnTo>
                    <a:lnTo>
                      <a:pt x="642937" y="257175"/>
                    </a:lnTo>
                    <a:lnTo>
                      <a:pt x="642937" y="238125"/>
                    </a:lnTo>
                    <a:lnTo>
                      <a:pt x="623887" y="238125"/>
                    </a:lnTo>
                    <a:lnTo>
                      <a:pt x="623887" y="214312"/>
                    </a:lnTo>
                    <a:lnTo>
                      <a:pt x="566737" y="214312"/>
                    </a:lnTo>
                    <a:lnTo>
                      <a:pt x="566737" y="214312"/>
                    </a:lnTo>
                    <a:lnTo>
                      <a:pt x="481012" y="214312"/>
                    </a:lnTo>
                    <a:lnTo>
                      <a:pt x="481012" y="195262"/>
                    </a:lnTo>
                    <a:lnTo>
                      <a:pt x="442912" y="195262"/>
                    </a:lnTo>
                    <a:lnTo>
                      <a:pt x="442912" y="176212"/>
                    </a:lnTo>
                    <a:lnTo>
                      <a:pt x="385762" y="176212"/>
                    </a:lnTo>
                    <a:lnTo>
                      <a:pt x="385762" y="157162"/>
                    </a:lnTo>
                    <a:lnTo>
                      <a:pt x="304800" y="157162"/>
                    </a:lnTo>
                    <a:lnTo>
                      <a:pt x="304800" y="123824"/>
                    </a:lnTo>
                    <a:lnTo>
                      <a:pt x="264320" y="123826"/>
                    </a:lnTo>
                    <a:lnTo>
                      <a:pt x="252412" y="104774"/>
                    </a:lnTo>
                    <a:lnTo>
                      <a:pt x="209550" y="104774"/>
                    </a:lnTo>
                    <a:lnTo>
                      <a:pt x="209550" y="85725"/>
                    </a:lnTo>
                    <a:lnTo>
                      <a:pt x="147637" y="88107"/>
                    </a:lnTo>
                    <a:lnTo>
                      <a:pt x="147637" y="76200"/>
                    </a:lnTo>
                    <a:lnTo>
                      <a:pt x="128587" y="76200"/>
                    </a:lnTo>
                    <a:lnTo>
                      <a:pt x="128587" y="38100"/>
                    </a:lnTo>
                    <a:lnTo>
                      <a:pt x="71437" y="38100"/>
                    </a:lnTo>
                    <a:lnTo>
                      <a:pt x="71437" y="19050"/>
                    </a:lnTo>
                    <a:lnTo>
                      <a:pt x="28575" y="19050"/>
                    </a:lnTo>
                    <a:lnTo>
                      <a:pt x="28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231" name="Freeform: Shape 9230">
                <a:extLst>
                  <a:ext uri="{FF2B5EF4-FFF2-40B4-BE49-F238E27FC236}">
                    <a16:creationId xmlns:a16="http://schemas.microsoft.com/office/drawing/2014/main" id="{DBB4FE66-7156-AA02-C816-1254FC2582A0}"/>
                  </a:ext>
                </a:extLst>
              </p:cNvPr>
              <p:cNvSpPr/>
              <p:nvPr/>
            </p:nvSpPr>
            <p:spPr bwMode="auto">
              <a:xfrm>
                <a:off x="1778794" y="1971675"/>
                <a:ext cx="2805112" cy="1328738"/>
              </a:xfrm>
              <a:custGeom>
                <a:avLst/>
                <a:gdLst>
                  <a:gd name="connsiteX0" fmla="*/ 0 w 2805112"/>
                  <a:gd name="connsiteY0" fmla="*/ 0 h 1328738"/>
                  <a:gd name="connsiteX1" fmla="*/ 57150 w 2805112"/>
                  <a:gd name="connsiteY1" fmla="*/ 0 h 1328738"/>
                  <a:gd name="connsiteX2" fmla="*/ 57150 w 2805112"/>
                  <a:gd name="connsiteY2" fmla="*/ 21431 h 1328738"/>
                  <a:gd name="connsiteX3" fmla="*/ 76200 w 2805112"/>
                  <a:gd name="connsiteY3" fmla="*/ 21431 h 1328738"/>
                  <a:gd name="connsiteX4" fmla="*/ 76200 w 2805112"/>
                  <a:gd name="connsiteY4" fmla="*/ 35719 h 1328738"/>
                  <a:gd name="connsiteX5" fmla="*/ 90487 w 2805112"/>
                  <a:gd name="connsiteY5" fmla="*/ 35719 h 1328738"/>
                  <a:gd name="connsiteX6" fmla="*/ 90487 w 2805112"/>
                  <a:gd name="connsiteY6" fmla="*/ 42863 h 1328738"/>
                  <a:gd name="connsiteX7" fmla="*/ 102394 w 2805112"/>
                  <a:gd name="connsiteY7" fmla="*/ 42863 h 1328738"/>
                  <a:gd name="connsiteX8" fmla="*/ 102394 w 2805112"/>
                  <a:gd name="connsiteY8" fmla="*/ 57150 h 1328738"/>
                  <a:gd name="connsiteX9" fmla="*/ 142875 w 2805112"/>
                  <a:gd name="connsiteY9" fmla="*/ 57150 h 1328738"/>
                  <a:gd name="connsiteX10" fmla="*/ 142875 w 2805112"/>
                  <a:gd name="connsiteY10" fmla="*/ 61913 h 1328738"/>
                  <a:gd name="connsiteX11" fmla="*/ 190500 w 2805112"/>
                  <a:gd name="connsiteY11" fmla="*/ 61913 h 1328738"/>
                  <a:gd name="connsiteX12" fmla="*/ 190500 w 2805112"/>
                  <a:gd name="connsiteY12" fmla="*/ 71438 h 1328738"/>
                  <a:gd name="connsiteX13" fmla="*/ 221456 w 2805112"/>
                  <a:gd name="connsiteY13" fmla="*/ 71438 h 1328738"/>
                  <a:gd name="connsiteX14" fmla="*/ 221456 w 2805112"/>
                  <a:gd name="connsiteY14" fmla="*/ 92869 h 1328738"/>
                  <a:gd name="connsiteX15" fmla="*/ 250031 w 2805112"/>
                  <a:gd name="connsiteY15" fmla="*/ 92869 h 1328738"/>
                  <a:gd name="connsiteX16" fmla="*/ 250031 w 2805112"/>
                  <a:gd name="connsiteY16" fmla="*/ 111919 h 1328738"/>
                  <a:gd name="connsiteX17" fmla="*/ 273844 w 2805112"/>
                  <a:gd name="connsiteY17" fmla="*/ 111919 h 1328738"/>
                  <a:gd name="connsiteX18" fmla="*/ 273844 w 2805112"/>
                  <a:gd name="connsiteY18" fmla="*/ 135731 h 1328738"/>
                  <a:gd name="connsiteX19" fmla="*/ 292894 w 2805112"/>
                  <a:gd name="connsiteY19" fmla="*/ 135731 h 1328738"/>
                  <a:gd name="connsiteX20" fmla="*/ 292894 w 2805112"/>
                  <a:gd name="connsiteY20" fmla="*/ 152400 h 1328738"/>
                  <a:gd name="connsiteX21" fmla="*/ 314325 w 2805112"/>
                  <a:gd name="connsiteY21" fmla="*/ 152400 h 1328738"/>
                  <a:gd name="connsiteX22" fmla="*/ 314325 w 2805112"/>
                  <a:gd name="connsiteY22" fmla="*/ 161925 h 1328738"/>
                  <a:gd name="connsiteX23" fmla="*/ 369094 w 2805112"/>
                  <a:gd name="connsiteY23" fmla="*/ 161925 h 1328738"/>
                  <a:gd name="connsiteX24" fmla="*/ 369094 w 2805112"/>
                  <a:gd name="connsiteY24" fmla="*/ 171450 h 1328738"/>
                  <a:gd name="connsiteX25" fmla="*/ 395287 w 2805112"/>
                  <a:gd name="connsiteY25" fmla="*/ 171450 h 1328738"/>
                  <a:gd name="connsiteX26" fmla="*/ 395287 w 2805112"/>
                  <a:gd name="connsiteY26" fmla="*/ 180975 h 1328738"/>
                  <a:gd name="connsiteX27" fmla="*/ 404812 w 2805112"/>
                  <a:gd name="connsiteY27" fmla="*/ 180975 h 1328738"/>
                  <a:gd name="connsiteX28" fmla="*/ 404812 w 2805112"/>
                  <a:gd name="connsiteY28" fmla="*/ 195263 h 1328738"/>
                  <a:gd name="connsiteX29" fmla="*/ 447675 w 2805112"/>
                  <a:gd name="connsiteY29" fmla="*/ 195263 h 1328738"/>
                  <a:gd name="connsiteX30" fmla="*/ 447675 w 2805112"/>
                  <a:gd name="connsiteY30" fmla="*/ 204788 h 1328738"/>
                  <a:gd name="connsiteX31" fmla="*/ 545306 w 2805112"/>
                  <a:gd name="connsiteY31" fmla="*/ 204788 h 1328738"/>
                  <a:gd name="connsiteX32" fmla="*/ 545306 w 2805112"/>
                  <a:gd name="connsiteY32" fmla="*/ 235744 h 1328738"/>
                  <a:gd name="connsiteX33" fmla="*/ 616744 w 2805112"/>
                  <a:gd name="connsiteY33" fmla="*/ 235744 h 1328738"/>
                  <a:gd name="connsiteX34" fmla="*/ 616744 w 2805112"/>
                  <a:gd name="connsiteY34" fmla="*/ 254794 h 1328738"/>
                  <a:gd name="connsiteX35" fmla="*/ 631031 w 2805112"/>
                  <a:gd name="connsiteY35" fmla="*/ 254794 h 1328738"/>
                  <a:gd name="connsiteX36" fmla="*/ 631031 w 2805112"/>
                  <a:gd name="connsiteY36" fmla="*/ 266700 h 1328738"/>
                  <a:gd name="connsiteX37" fmla="*/ 657225 w 2805112"/>
                  <a:gd name="connsiteY37" fmla="*/ 266700 h 1328738"/>
                  <a:gd name="connsiteX38" fmla="*/ 657225 w 2805112"/>
                  <a:gd name="connsiteY38" fmla="*/ 280988 h 1328738"/>
                  <a:gd name="connsiteX39" fmla="*/ 681037 w 2805112"/>
                  <a:gd name="connsiteY39" fmla="*/ 280988 h 1328738"/>
                  <a:gd name="connsiteX40" fmla="*/ 681037 w 2805112"/>
                  <a:gd name="connsiteY40" fmla="*/ 300038 h 1328738"/>
                  <a:gd name="connsiteX41" fmla="*/ 697706 w 2805112"/>
                  <a:gd name="connsiteY41" fmla="*/ 300038 h 1328738"/>
                  <a:gd name="connsiteX42" fmla="*/ 697706 w 2805112"/>
                  <a:gd name="connsiteY42" fmla="*/ 328613 h 1328738"/>
                  <a:gd name="connsiteX43" fmla="*/ 707231 w 2805112"/>
                  <a:gd name="connsiteY43" fmla="*/ 328613 h 1328738"/>
                  <a:gd name="connsiteX44" fmla="*/ 707231 w 2805112"/>
                  <a:gd name="connsiteY44" fmla="*/ 352425 h 1328738"/>
                  <a:gd name="connsiteX45" fmla="*/ 733425 w 2805112"/>
                  <a:gd name="connsiteY45" fmla="*/ 352425 h 1328738"/>
                  <a:gd name="connsiteX46" fmla="*/ 733425 w 2805112"/>
                  <a:gd name="connsiteY46" fmla="*/ 373856 h 1328738"/>
                  <a:gd name="connsiteX47" fmla="*/ 747712 w 2805112"/>
                  <a:gd name="connsiteY47" fmla="*/ 373856 h 1328738"/>
                  <a:gd name="connsiteX48" fmla="*/ 747712 w 2805112"/>
                  <a:gd name="connsiteY48" fmla="*/ 383381 h 1328738"/>
                  <a:gd name="connsiteX49" fmla="*/ 762000 w 2805112"/>
                  <a:gd name="connsiteY49" fmla="*/ 383381 h 1328738"/>
                  <a:gd name="connsiteX50" fmla="*/ 762000 w 2805112"/>
                  <a:gd name="connsiteY50" fmla="*/ 411956 h 1328738"/>
                  <a:gd name="connsiteX51" fmla="*/ 800100 w 2805112"/>
                  <a:gd name="connsiteY51" fmla="*/ 411956 h 1328738"/>
                  <a:gd name="connsiteX52" fmla="*/ 800100 w 2805112"/>
                  <a:gd name="connsiteY52" fmla="*/ 431006 h 1328738"/>
                  <a:gd name="connsiteX53" fmla="*/ 850106 w 2805112"/>
                  <a:gd name="connsiteY53" fmla="*/ 431006 h 1328738"/>
                  <a:gd name="connsiteX54" fmla="*/ 850106 w 2805112"/>
                  <a:gd name="connsiteY54" fmla="*/ 447675 h 1328738"/>
                  <a:gd name="connsiteX55" fmla="*/ 866775 w 2805112"/>
                  <a:gd name="connsiteY55" fmla="*/ 447675 h 1328738"/>
                  <a:gd name="connsiteX56" fmla="*/ 866775 w 2805112"/>
                  <a:gd name="connsiteY56" fmla="*/ 464344 h 1328738"/>
                  <a:gd name="connsiteX57" fmla="*/ 876300 w 2805112"/>
                  <a:gd name="connsiteY57" fmla="*/ 464344 h 1328738"/>
                  <a:gd name="connsiteX58" fmla="*/ 876300 w 2805112"/>
                  <a:gd name="connsiteY58" fmla="*/ 492919 h 1328738"/>
                  <a:gd name="connsiteX59" fmla="*/ 890587 w 2805112"/>
                  <a:gd name="connsiteY59" fmla="*/ 492919 h 1328738"/>
                  <a:gd name="connsiteX60" fmla="*/ 890587 w 2805112"/>
                  <a:gd name="connsiteY60" fmla="*/ 509588 h 1328738"/>
                  <a:gd name="connsiteX61" fmla="*/ 897731 w 2805112"/>
                  <a:gd name="connsiteY61" fmla="*/ 509588 h 1328738"/>
                  <a:gd name="connsiteX62" fmla="*/ 897731 w 2805112"/>
                  <a:gd name="connsiteY62" fmla="*/ 523875 h 1328738"/>
                  <a:gd name="connsiteX63" fmla="*/ 923925 w 2805112"/>
                  <a:gd name="connsiteY63" fmla="*/ 523875 h 1328738"/>
                  <a:gd name="connsiteX64" fmla="*/ 923925 w 2805112"/>
                  <a:gd name="connsiteY64" fmla="*/ 538163 h 1328738"/>
                  <a:gd name="connsiteX65" fmla="*/ 985837 w 2805112"/>
                  <a:gd name="connsiteY65" fmla="*/ 538163 h 1328738"/>
                  <a:gd name="connsiteX66" fmla="*/ 985837 w 2805112"/>
                  <a:gd name="connsiteY66" fmla="*/ 557213 h 1328738"/>
                  <a:gd name="connsiteX67" fmla="*/ 1002506 w 2805112"/>
                  <a:gd name="connsiteY67" fmla="*/ 557213 h 1328738"/>
                  <a:gd name="connsiteX68" fmla="*/ 1002506 w 2805112"/>
                  <a:gd name="connsiteY68" fmla="*/ 561975 h 1328738"/>
                  <a:gd name="connsiteX69" fmla="*/ 1071562 w 2805112"/>
                  <a:gd name="connsiteY69" fmla="*/ 561975 h 1328738"/>
                  <a:gd name="connsiteX70" fmla="*/ 1071562 w 2805112"/>
                  <a:gd name="connsiteY70" fmla="*/ 583406 h 1328738"/>
                  <a:gd name="connsiteX71" fmla="*/ 1088231 w 2805112"/>
                  <a:gd name="connsiteY71" fmla="*/ 583406 h 1328738"/>
                  <a:gd name="connsiteX72" fmla="*/ 1088231 w 2805112"/>
                  <a:gd name="connsiteY72" fmla="*/ 583406 h 1328738"/>
                  <a:gd name="connsiteX73" fmla="*/ 1112044 w 2805112"/>
                  <a:gd name="connsiteY73" fmla="*/ 607219 h 1328738"/>
                  <a:gd name="connsiteX74" fmla="*/ 1112044 w 2805112"/>
                  <a:gd name="connsiteY74" fmla="*/ 626269 h 1328738"/>
                  <a:gd name="connsiteX75" fmla="*/ 1138237 w 2805112"/>
                  <a:gd name="connsiteY75" fmla="*/ 626269 h 1328738"/>
                  <a:gd name="connsiteX76" fmla="*/ 1138237 w 2805112"/>
                  <a:gd name="connsiteY76" fmla="*/ 640556 h 1328738"/>
                  <a:gd name="connsiteX77" fmla="*/ 1150144 w 2805112"/>
                  <a:gd name="connsiteY77" fmla="*/ 640556 h 1328738"/>
                  <a:gd name="connsiteX78" fmla="*/ 1150144 w 2805112"/>
                  <a:gd name="connsiteY78" fmla="*/ 661988 h 1328738"/>
                  <a:gd name="connsiteX79" fmla="*/ 1195387 w 2805112"/>
                  <a:gd name="connsiteY79" fmla="*/ 661988 h 1328738"/>
                  <a:gd name="connsiteX80" fmla="*/ 1195387 w 2805112"/>
                  <a:gd name="connsiteY80" fmla="*/ 676275 h 1328738"/>
                  <a:gd name="connsiteX81" fmla="*/ 1304925 w 2805112"/>
                  <a:gd name="connsiteY81" fmla="*/ 676275 h 1328738"/>
                  <a:gd name="connsiteX82" fmla="*/ 1304925 w 2805112"/>
                  <a:gd name="connsiteY82" fmla="*/ 688181 h 1328738"/>
                  <a:gd name="connsiteX83" fmla="*/ 1323975 w 2805112"/>
                  <a:gd name="connsiteY83" fmla="*/ 688181 h 1328738"/>
                  <a:gd name="connsiteX84" fmla="*/ 1323975 w 2805112"/>
                  <a:gd name="connsiteY84" fmla="*/ 695325 h 1328738"/>
                  <a:gd name="connsiteX85" fmla="*/ 1388269 w 2805112"/>
                  <a:gd name="connsiteY85" fmla="*/ 695325 h 1328738"/>
                  <a:gd name="connsiteX86" fmla="*/ 1388269 w 2805112"/>
                  <a:gd name="connsiteY86" fmla="*/ 711994 h 1328738"/>
                  <a:gd name="connsiteX87" fmla="*/ 1409700 w 2805112"/>
                  <a:gd name="connsiteY87" fmla="*/ 711994 h 1328738"/>
                  <a:gd name="connsiteX88" fmla="*/ 1409700 w 2805112"/>
                  <a:gd name="connsiteY88" fmla="*/ 721519 h 1328738"/>
                  <a:gd name="connsiteX89" fmla="*/ 1431131 w 2805112"/>
                  <a:gd name="connsiteY89" fmla="*/ 721519 h 1328738"/>
                  <a:gd name="connsiteX90" fmla="*/ 1431131 w 2805112"/>
                  <a:gd name="connsiteY90" fmla="*/ 745331 h 1328738"/>
                  <a:gd name="connsiteX91" fmla="*/ 1450181 w 2805112"/>
                  <a:gd name="connsiteY91" fmla="*/ 745331 h 1328738"/>
                  <a:gd name="connsiteX92" fmla="*/ 1450181 w 2805112"/>
                  <a:gd name="connsiteY92" fmla="*/ 762000 h 1328738"/>
                  <a:gd name="connsiteX93" fmla="*/ 1533525 w 2805112"/>
                  <a:gd name="connsiteY93" fmla="*/ 762000 h 1328738"/>
                  <a:gd name="connsiteX94" fmla="*/ 1533525 w 2805112"/>
                  <a:gd name="connsiteY94" fmla="*/ 778669 h 1328738"/>
                  <a:gd name="connsiteX95" fmla="*/ 1588294 w 2805112"/>
                  <a:gd name="connsiteY95" fmla="*/ 778669 h 1328738"/>
                  <a:gd name="connsiteX96" fmla="*/ 1588294 w 2805112"/>
                  <a:gd name="connsiteY96" fmla="*/ 795338 h 1328738"/>
                  <a:gd name="connsiteX97" fmla="*/ 1626394 w 2805112"/>
                  <a:gd name="connsiteY97" fmla="*/ 795338 h 1328738"/>
                  <a:gd name="connsiteX98" fmla="*/ 1626394 w 2805112"/>
                  <a:gd name="connsiteY98" fmla="*/ 807244 h 1328738"/>
                  <a:gd name="connsiteX99" fmla="*/ 1704975 w 2805112"/>
                  <a:gd name="connsiteY99" fmla="*/ 807244 h 1328738"/>
                  <a:gd name="connsiteX100" fmla="*/ 1704975 w 2805112"/>
                  <a:gd name="connsiteY100" fmla="*/ 814388 h 1328738"/>
                  <a:gd name="connsiteX101" fmla="*/ 1733550 w 2805112"/>
                  <a:gd name="connsiteY101" fmla="*/ 814388 h 1328738"/>
                  <a:gd name="connsiteX102" fmla="*/ 1733550 w 2805112"/>
                  <a:gd name="connsiteY102" fmla="*/ 835819 h 1328738"/>
                  <a:gd name="connsiteX103" fmla="*/ 1752600 w 2805112"/>
                  <a:gd name="connsiteY103" fmla="*/ 835819 h 1328738"/>
                  <a:gd name="connsiteX104" fmla="*/ 1752600 w 2805112"/>
                  <a:gd name="connsiteY104" fmla="*/ 850106 h 1328738"/>
                  <a:gd name="connsiteX105" fmla="*/ 1802606 w 2805112"/>
                  <a:gd name="connsiteY105" fmla="*/ 850106 h 1328738"/>
                  <a:gd name="connsiteX106" fmla="*/ 1802606 w 2805112"/>
                  <a:gd name="connsiteY106" fmla="*/ 871538 h 1328738"/>
                  <a:gd name="connsiteX107" fmla="*/ 1809750 w 2805112"/>
                  <a:gd name="connsiteY107" fmla="*/ 871538 h 1328738"/>
                  <a:gd name="connsiteX108" fmla="*/ 1809750 w 2805112"/>
                  <a:gd name="connsiteY108" fmla="*/ 883444 h 1328738"/>
                  <a:gd name="connsiteX109" fmla="*/ 1852612 w 2805112"/>
                  <a:gd name="connsiteY109" fmla="*/ 883444 h 1328738"/>
                  <a:gd name="connsiteX110" fmla="*/ 1845469 w 2805112"/>
                  <a:gd name="connsiteY110" fmla="*/ 890587 h 1328738"/>
                  <a:gd name="connsiteX111" fmla="*/ 1871662 w 2805112"/>
                  <a:gd name="connsiteY111" fmla="*/ 890587 h 1328738"/>
                  <a:gd name="connsiteX112" fmla="*/ 1871662 w 2805112"/>
                  <a:gd name="connsiteY112" fmla="*/ 907256 h 1328738"/>
                  <a:gd name="connsiteX113" fmla="*/ 1919287 w 2805112"/>
                  <a:gd name="connsiteY113" fmla="*/ 907256 h 1328738"/>
                  <a:gd name="connsiteX114" fmla="*/ 1919287 w 2805112"/>
                  <a:gd name="connsiteY114" fmla="*/ 926306 h 1328738"/>
                  <a:gd name="connsiteX115" fmla="*/ 1943100 w 2805112"/>
                  <a:gd name="connsiteY115" fmla="*/ 926306 h 1328738"/>
                  <a:gd name="connsiteX116" fmla="*/ 1943100 w 2805112"/>
                  <a:gd name="connsiteY116" fmla="*/ 935831 h 1328738"/>
                  <a:gd name="connsiteX117" fmla="*/ 1976437 w 2805112"/>
                  <a:gd name="connsiteY117" fmla="*/ 935831 h 1328738"/>
                  <a:gd name="connsiteX118" fmla="*/ 1976437 w 2805112"/>
                  <a:gd name="connsiteY118" fmla="*/ 950119 h 1328738"/>
                  <a:gd name="connsiteX119" fmla="*/ 1995487 w 2805112"/>
                  <a:gd name="connsiteY119" fmla="*/ 950119 h 1328738"/>
                  <a:gd name="connsiteX120" fmla="*/ 1995487 w 2805112"/>
                  <a:gd name="connsiteY120" fmla="*/ 959644 h 1328738"/>
                  <a:gd name="connsiteX121" fmla="*/ 2045494 w 2805112"/>
                  <a:gd name="connsiteY121" fmla="*/ 959644 h 1328738"/>
                  <a:gd name="connsiteX122" fmla="*/ 2045494 w 2805112"/>
                  <a:gd name="connsiteY122" fmla="*/ 985838 h 1328738"/>
                  <a:gd name="connsiteX123" fmla="*/ 2116931 w 2805112"/>
                  <a:gd name="connsiteY123" fmla="*/ 985838 h 1328738"/>
                  <a:gd name="connsiteX124" fmla="*/ 2116931 w 2805112"/>
                  <a:gd name="connsiteY124" fmla="*/ 1021556 h 1328738"/>
                  <a:gd name="connsiteX125" fmla="*/ 2138362 w 2805112"/>
                  <a:gd name="connsiteY125" fmla="*/ 1021556 h 1328738"/>
                  <a:gd name="connsiteX126" fmla="*/ 2138362 w 2805112"/>
                  <a:gd name="connsiteY126" fmla="*/ 1047750 h 1328738"/>
                  <a:gd name="connsiteX127" fmla="*/ 2164556 w 2805112"/>
                  <a:gd name="connsiteY127" fmla="*/ 1047750 h 1328738"/>
                  <a:gd name="connsiteX128" fmla="*/ 2164556 w 2805112"/>
                  <a:gd name="connsiteY128" fmla="*/ 1062038 h 1328738"/>
                  <a:gd name="connsiteX129" fmla="*/ 2209800 w 2805112"/>
                  <a:gd name="connsiteY129" fmla="*/ 1062038 h 1328738"/>
                  <a:gd name="connsiteX130" fmla="*/ 2209800 w 2805112"/>
                  <a:gd name="connsiteY130" fmla="*/ 1069181 h 1328738"/>
                  <a:gd name="connsiteX131" fmla="*/ 2240756 w 2805112"/>
                  <a:gd name="connsiteY131" fmla="*/ 1069181 h 1328738"/>
                  <a:gd name="connsiteX132" fmla="*/ 2240756 w 2805112"/>
                  <a:gd name="connsiteY132" fmla="*/ 1088231 h 1328738"/>
                  <a:gd name="connsiteX133" fmla="*/ 2266950 w 2805112"/>
                  <a:gd name="connsiteY133" fmla="*/ 1088231 h 1328738"/>
                  <a:gd name="connsiteX134" fmla="*/ 2266950 w 2805112"/>
                  <a:gd name="connsiteY134" fmla="*/ 1121569 h 1328738"/>
                  <a:gd name="connsiteX135" fmla="*/ 2300287 w 2805112"/>
                  <a:gd name="connsiteY135" fmla="*/ 1121569 h 1328738"/>
                  <a:gd name="connsiteX136" fmla="*/ 2300287 w 2805112"/>
                  <a:gd name="connsiteY136" fmla="*/ 1145381 h 1328738"/>
                  <a:gd name="connsiteX137" fmla="*/ 2421731 w 2805112"/>
                  <a:gd name="connsiteY137" fmla="*/ 1145381 h 1328738"/>
                  <a:gd name="connsiteX138" fmla="*/ 2421731 w 2805112"/>
                  <a:gd name="connsiteY138" fmla="*/ 1162050 h 1328738"/>
                  <a:gd name="connsiteX139" fmla="*/ 2466975 w 2805112"/>
                  <a:gd name="connsiteY139" fmla="*/ 1162050 h 1328738"/>
                  <a:gd name="connsiteX140" fmla="*/ 2466975 w 2805112"/>
                  <a:gd name="connsiteY140" fmla="*/ 1188244 h 1328738"/>
                  <a:gd name="connsiteX141" fmla="*/ 2490787 w 2805112"/>
                  <a:gd name="connsiteY141" fmla="*/ 1188244 h 1328738"/>
                  <a:gd name="connsiteX142" fmla="*/ 2490787 w 2805112"/>
                  <a:gd name="connsiteY142" fmla="*/ 1219200 h 1328738"/>
                  <a:gd name="connsiteX143" fmla="*/ 2536031 w 2805112"/>
                  <a:gd name="connsiteY143" fmla="*/ 1219200 h 1328738"/>
                  <a:gd name="connsiteX144" fmla="*/ 2536031 w 2805112"/>
                  <a:gd name="connsiteY144" fmla="*/ 1238250 h 1328738"/>
                  <a:gd name="connsiteX145" fmla="*/ 2614612 w 2805112"/>
                  <a:gd name="connsiteY145" fmla="*/ 1238250 h 1328738"/>
                  <a:gd name="connsiteX146" fmla="*/ 2614612 w 2805112"/>
                  <a:gd name="connsiteY146" fmla="*/ 1259681 h 1328738"/>
                  <a:gd name="connsiteX147" fmla="*/ 2647950 w 2805112"/>
                  <a:gd name="connsiteY147" fmla="*/ 1259681 h 1328738"/>
                  <a:gd name="connsiteX148" fmla="*/ 2647950 w 2805112"/>
                  <a:gd name="connsiteY148" fmla="*/ 1271588 h 1328738"/>
                  <a:gd name="connsiteX149" fmla="*/ 2707481 w 2805112"/>
                  <a:gd name="connsiteY149" fmla="*/ 1271588 h 1328738"/>
                  <a:gd name="connsiteX150" fmla="*/ 2707481 w 2805112"/>
                  <a:gd name="connsiteY150" fmla="*/ 1297781 h 1328738"/>
                  <a:gd name="connsiteX151" fmla="*/ 2750344 w 2805112"/>
                  <a:gd name="connsiteY151" fmla="*/ 1297781 h 1328738"/>
                  <a:gd name="connsiteX152" fmla="*/ 2750344 w 2805112"/>
                  <a:gd name="connsiteY152" fmla="*/ 1328738 h 1328738"/>
                  <a:gd name="connsiteX153" fmla="*/ 2805112 w 2805112"/>
                  <a:gd name="connsiteY153" fmla="*/ 1328738 h 1328738"/>
                  <a:gd name="connsiteX0" fmla="*/ 0 w 2805112"/>
                  <a:gd name="connsiteY0" fmla="*/ 0 h 1328738"/>
                  <a:gd name="connsiteX1" fmla="*/ 57150 w 2805112"/>
                  <a:gd name="connsiteY1" fmla="*/ 0 h 1328738"/>
                  <a:gd name="connsiteX2" fmla="*/ 57150 w 2805112"/>
                  <a:gd name="connsiteY2" fmla="*/ 21431 h 1328738"/>
                  <a:gd name="connsiteX3" fmla="*/ 76200 w 2805112"/>
                  <a:gd name="connsiteY3" fmla="*/ 21431 h 1328738"/>
                  <a:gd name="connsiteX4" fmla="*/ 76200 w 2805112"/>
                  <a:gd name="connsiteY4" fmla="*/ 35719 h 1328738"/>
                  <a:gd name="connsiteX5" fmla="*/ 90487 w 2805112"/>
                  <a:gd name="connsiteY5" fmla="*/ 35719 h 1328738"/>
                  <a:gd name="connsiteX6" fmla="*/ 90487 w 2805112"/>
                  <a:gd name="connsiteY6" fmla="*/ 42863 h 1328738"/>
                  <a:gd name="connsiteX7" fmla="*/ 102394 w 2805112"/>
                  <a:gd name="connsiteY7" fmla="*/ 42863 h 1328738"/>
                  <a:gd name="connsiteX8" fmla="*/ 102394 w 2805112"/>
                  <a:gd name="connsiteY8" fmla="*/ 57150 h 1328738"/>
                  <a:gd name="connsiteX9" fmla="*/ 142875 w 2805112"/>
                  <a:gd name="connsiteY9" fmla="*/ 57150 h 1328738"/>
                  <a:gd name="connsiteX10" fmla="*/ 142875 w 2805112"/>
                  <a:gd name="connsiteY10" fmla="*/ 61913 h 1328738"/>
                  <a:gd name="connsiteX11" fmla="*/ 190500 w 2805112"/>
                  <a:gd name="connsiteY11" fmla="*/ 61913 h 1328738"/>
                  <a:gd name="connsiteX12" fmla="*/ 190500 w 2805112"/>
                  <a:gd name="connsiteY12" fmla="*/ 71438 h 1328738"/>
                  <a:gd name="connsiteX13" fmla="*/ 221456 w 2805112"/>
                  <a:gd name="connsiteY13" fmla="*/ 71438 h 1328738"/>
                  <a:gd name="connsiteX14" fmla="*/ 221456 w 2805112"/>
                  <a:gd name="connsiteY14" fmla="*/ 92869 h 1328738"/>
                  <a:gd name="connsiteX15" fmla="*/ 250031 w 2805112"/>
                  <a:gd name="connsiteY15" fmla="*/ 92869 h 1328738"/>
                  <a:gd name="connsiteX16" fmla="*/ 250031 w 2805112"/>
                  <a:gd name="connsiteY16" fmla="*/ 111919 h 1328738"/>
                  <a:gd name="connsiteX17" fmla="*/ 273844 w 2805112"/>
                  <a:gd name="connsiteY17" fmla="*/ 111919 h 1328738"/>
                  <a:gd name="connsiteX18" fmla="*/ 273844 w 2805112"/>
                  <a:gd name="connsiteY18" fmla="*/ 135731 h 1328738"/>
                  <a:gd name="connsiteX19" fmla="*/ 292894 w 2805112"/>
                  <a:gd name="connsiteY19" fmla="*/ 135731 h 1328738"/>
                  <a:gd name="connsiteX20" fmla="*/ 292894 w 2805112"/>
                  <a:gd name="connsiteY20" fmla="*/ 152400 h 1328738"/>
                  <a:gd name="connsiteX21" fmla="*/ 314325 w 2805112"/>
                  <a:gd name="connsiteY21" fmla="*/ 152400 h 1328738"/>
                  <a:gd name="connsiteX22" fmla="*/ 314325 w 2805112"/>
                  <a:gd name="connsiteY22" fmla="*/ 161925 h 1328738"/>
                  <a:gd name="connsiteX23" fmla="*/ 369094 w 2805112"/>
                  <a:gd name="connsiteY23" fmla="*/ 161925 h 1328738"/>
                  <a:gd name="connsiteX24" fmla="*/ 369094 w 2805112"/>
                  <a:gd name="connsiteY24" fmla="*/ 171450 h 1328738"/>
                  <a:gd name="connsiteX25" fmla="*/ 395287 w 2805112"/>
                  <a:gd name="connsiteY25" fmla="*/ 171450 h 1328738"/>
                  <a:gd name="connsiteX26" fmla="*/ 395287 w 2805112"/>
                  <a:gd name="connsiteY26" fmla="*/ 180975 h 1328738"/>
                  <a:gd name="connsiteX27" fmla="*/ 404812 w 2805112"/>
                  <a:gd name="connsiteY27" fmla="*/ 180975 h 1328738"/>
                  <a:gd name="connsiteX28" fmla="*/ 404812 w 2805112"/>
                  <a:gd name="connsiteY28" fmla="*/ 195263 h 1328738"/>
                  <a:gd name="connsiteX29" fmla="*/ 447675 w 2805112"/>
                  <a:gd name="connsiteY29" fmla="*/ 195263 h 1328738"/>
                  <a:gd name="connsiteX30" fmla="*/ 447675 w 2805112"/>
                  <a:gd name="connsiteY30" fmla="*/ 204788 h 1328738"/>
                  <a:gd name="connsiteX31" fmla="*/ 545306 w 2805112"/>
                  <a:gd name="connsiteY31" fmla="*/ 204788 h 1328738"/>
                  <a:gd name="connsiteX32" fmla="*/ 545306 w 2805112"/>
                  <a:gd name="connsiteY32" fmla="*/ 235744 h 1328738"/>
                  <a:gd name="connsiteX33" fmla="*/ 616744 w 2805112"/>
                  <a:gd name="connsiteY33" fmla="*/ 235744 h 1328738"/>
                  <a:gd name="connsiteX34" fmla="*/ 616744 w 2805112"/>
                  <a:gd name="connsiteY34" fmla="*/ 254794 h 1328738"/>
                  <a:gd name="connsiteX35" fmla="*/ 631031 w 2805112"/>
                  <a:gd name="connsiteY35" fmla="*/ 254794 h 1328738"/>
                  <a:gd name="connsiteX36" fmla="*/ 631031 w 2805112"/>
                  <a:gd name="connsiteY36" fmla="*/ 266700 h 1328738"/>
                  <a:gd name="connsiteX37" fmla="*/ 657225 w 2805112"/>
                  <a:gd name="connsiteY37" fmla="*/ 266700 h 1328738"/>
                  <a:gd name="connsiteX38" fmla="*/ 657225 w 2805112"/>
                  <a:gd name="connsiteY38" fmla="*/ 280988 h 1328738"/>
                  <a:gd name="connsiteX39" fmla="*/ 681037 w 2805112"/>
                  <a:gd name="connsiteY39" fmla="*/ 280988 h 1328738"/>
                  <a:gd name="connsiteX40" fmla="*/ 681037 w 2805112"/>
                  <a:gd name="connsiteY40" fmla="*/ 300038 h 1328738"/>
                  <a:gd name="connsiteX41" fmla="*/ 697706 w 2805112"/>
                  <a:gd name="connsiteY41" fmla="*/ 300038 h 1328738"/>
                  <a:gd name="connsiteX42" fmla="*/ 697706 w 2805112"/>
                  <a:gd name="connsiteY42" fmla="*/ 328613 h 1328738"/>
                  <a:gd name="connsiteX43" fmla="*/ 707231 w 2805112"/>
                  <a:gd name="connsiteY43" fmla="*/ 328613 h 1328738"/>
                  <a:gd name="connsiteX44" fmla="*/ 707231 w 2805112"/>
                  <a:gd name="connsiteY44" fmla="*/ 352425 h 1328738"/>
                  <a:gd name="connsiteX45" fmla="*/ 733425 w 2805112"/>
                  <a:gd name="connsiteY45" fmla="*/ 352425 h 1328738"/>
                  <a:gd name="connsiteX46" fmla="*/ 733425 w 2805112"/>
                  <a:gd name="connsiteY46" fmla="*/ 373856 h 1328738"/>
                  <a:gd name="connsiteX47" fmla="*/ 747712 w 2805112"/>
                  <a:gd name="connsiteY47" fmla="*/ 373856 h 1328738"/>
                  <a:gd name="connsiteX48" fmla="*/ 747712 w 2805112"/>
                  <a:gd name="connsiteY48" fmla="*/ 383381 h 1328738"/>
                  <a:gd name="connsiteX49" fmla="*/ 762000 w 2805112"/>
                  <a:gd name="connsiteY49" fmla="*/ 383381 h 1328738"/>
                  <a:gd name="connsiteX50" fmla="*/ 762000 w 2805112"/>
                  <a:gd name="connsiteY50" fmla="*/ 411956 h 1328738"/>
                  <a:gd name="connsiteX51" fmla="*/ 800100 w 2805112"/>
                  <a:gd name="connsiteY51" fmla="*/ 411956 h 1328738"/>
                  <a:gd name="connsiteX52" fmla="*/ 800100 w 2805112"/>
                  <a:gd name="connsiteY52" fmla="*/ 431006 h 1328738"/>
                  <a:gd name="connsiteX53" fmla="*/ 850106 w 2805112"/>
                  <a:gd name="connsiteY53" fmla="*/ 431006 h 1328738"/>
                  <a:gd name="connsiteX54" fmla="*/ 850106 w 2805112"/>
                  <a:gd name="connsiteY54" fmla="*/ 447675 h 1328738"/>
                  <a:gd name="connsiteX55" fmla="*/ 866775 w 2805112"/>
                  <a:gd name="connsiteY55" fmla="*/ 447675 h 1328738"/>
                  <a:gd name="connsiteX56" fmla="*/ 866775 w 2805112"/>
                  <a:gd name="connsiteY56" fmla="*/ 464344 h 1328738"/>
                  <a:gd name="connsiteX57" fmla="*/ 876300 w 2805112"/>
                  <a:gd name="connsiteY57" fmla="*/ 464344 h 1328738"/>
                  <a:gd name="connsiteX58" fmla="*/ 876300 w 2805112"/>
                  <a:gd name="connsiteY58" fmla="*/ 492919 h 1328738"/>
                  <a:gd name="connsiteX59" fmla="*/ 890587 w 2805112"/>
                  <a:gd name="connsiteY59" fmla="*/ 492919 h 1328738"/>
                  <a:gd name="connsiteX60" fmla="*/ 890587 w 2805112"/>
                  <a:gd name="connsiteY60" fmla="*/ 509588 h 1328738"/>
                  <a:gd name="connsiteX61" fmla="*/ 897731 w 2805112"/>
                  <a:gd name="connsiteY61" fmla="*/ 509588 h 1328738"/>
                  <a:gd name="connsiteX62" fmla="*/ 897731 w 2805112"/>
                  <a:gd name="connsiteY62" fmla="*/ 523875 h 1328738"/>
                  <a:gd name="connsiteX63" fmla="*/ 923925 w 2805112"/>
                  <a:gd name="connsiteY63" fmla="*/ 523875 h 1328738"/>
                  <a:gd name="connsiteX64" fmla="*/ 923925 w 2805112"/>
                  <a:gd name="connsiteY64" fmla="*/ 538163 h 1328738"/>
                  <a:gd name="connsiteX65" fmla="*/ 985837 w 2805112"/>
                  <a:gd name="connsiteY65" fmla="*/ 538163 h 1328738"/>
                  <a:gd name="connsiteX66" fmla="*/ 985837 w 2805112"/>
                  <a:gd name="connsiteY66" fmla="*/ 557213 h 1328738"/>
                  <a:gd name="connsiteX67" fmla="*/ 1002506 w 2805112"/>
                  <a:gd name="connsiteY67" fmla="*/ 557213 h 1328738"/>
                  <a:gd name="connsiteX68" fmla="*/ 1002506 w 2805112"/>
                  <a:gd name="connsiteY68" fmla="*/ 561975 h 1328738"/>
                  <a:gd name="connsiteX69" fmla="*/ 1071562 w 2805112"/>
                  <a:gd name="connsiteY69" fmla="*/ 561975 h 1328738"/>
                  <a:gd name="connsiteX70" fmla="*/ 1071562 w 2805112"/>
                  <a:gd name="connsiteY70" fmla="*/ 583406 h 1328738"/>
                  <a:gd name="connsiteX71" fmla="*/ 1088231 w 2805112"/>
                  <a:gd name="connsiteY71" fmla="*/ 583406 h 1328738"/>
                  <a:gd name="connsiteX72" fmla="*/ 1088231 w 2805112"/>
                  <a:gd name="connsiteY72" fmla="*/ 583406 h 1328738"/>
                  <a:gd name="connsiteX73" fmla="*/ 1112044 w 2805112"/>
                  <a:gd name="connsiteY73" fmla="*/ 607219 h 1328738"/>
                  <a:gd name="connsiteX74" fmla="*/ 1112044 w 2805112"/>
                  <a:gd name="connsiteY74" fmla="*/ 626269 h 1328738"/>
                  <a:gd name="connsiteX75" fmla="*/ 1138237 w 2805112"/>
                  <a:gd name="connsiteY75" fmla="*/ 626269 h 1328738"/>
                  <a:gd name="connsiteX76" fmla="*/ 1138237 w 2805112"/>
                  <a:gd name="connsiteY76" fmla="*/ 640556 h 1328738"/>
                  <a:gd name="connsiteX77" fmla="*/ 1150144 w 2805112"/>
                  <a:gd name="connsiteY77" fmla="*/ 640556 h 1328738"/>
                  <a:gd name="connsiteX78" fmla="*/ 1150144 w 2805112"/>
                  <a:gd name="connsiteY78" fmla="*/ 661988 h 1328738"/>
                  <a:gd name="connsiteX79" fmla="*/ 1195387 w 2805112"/>
                  <a:gd name="connsiteY79" fmla="*/ 661988 h 1328738"/>
                  <a:gd name="connsiteX80" fmla="*/ 1195387 w 2805112"/>
                  <a:gd name="connsiteY80" fmla="*/ 676275 h 1328738"/>
                  <a:gd name="connsiteX81" fmla="*/ 1304925 w 2805112"/>
                  <a:gd name="connsiteY81" fmla="*/ 676275 h 1328738"/>
                  <a:gd name="connsiteX82" fmla="*/ 1304925 w 2805112"/>
                  <a:gd name="connsiteY82" fmla="*/ 688181 h 1328738"/>
                  <a:gd name="connsiteX83" fmla="*/ 1323975 w 2805112"/>
                  <a:gd name="connsiteY83" fmla="*/ 688181 h 1328738"/>
                  <a:gd name="connsiteX84" fmla="*/ 1323975 w 2805112"/>
                  <a:gd name="connsiteY84" fmla="*/ 695325 h 1328738"/>
                  <a:gd name="connsiteX85" fmla="*/ 1388269 w 2805112"/>
                  <a:gd name="connsiteY85" fmla="*/ 695325 h 1328738"/>
                  <a:gd name="connsiteX86" fmla="*/ 1388269 w 2805112"/>
                  <a:gd name="connsiteY86" fmla="*/ 711994 h 1328738"/>
                  <a:gd name="connsiteX87" fmla="*/ 1409700 w 2805112"/>
                  <a:gd name="connsiteY87" fmla="*/ 711994 h 1328738"/>
                  <a:gd name="connsiteX88" fmla="*/ 1409700 w 2805112"/>
                  <a:gd name="connsiteY88" fmla="*/ 721519 h 1328738"/>
                  <a:gd name="connsiteX89" fmla="*/ 1431131 w 2805112"/>
                  <a:gd name="connsiteY89" fmla="*/ 721519 h 1328738"/>
                  <a:gd name="connsiteX90" fmla="*/ 1431131 w 2805112"/>
                  <a:gd name="connsiteY90" fmla="*/ 745331 h 1328738"/>
                  <a:gd name="connsiteX91" fmla="*/ 1450181 w 2805112"/>
                  <a:gd name="connsiteY91" fmla="*/ 745331 h 1328738"/>
                  <a:gd name="connsiteX92" fmla="*/ 1450181 w 2805112"/>
                  <a:gd name="connsiteY92" fmla="*/ 762000 h 1328738"/>
                  <a:gd name="connsiteX93" fmla="*/ 1533525 w 2805112"/>
                  <a:gd name="connsiteY93" fmla="*/ 762000 h 1328738"/>
                  <a:gd name="connsiteX94" fmla="*/ 1533525 w 2805112"/>
                  <a:gd name="connsiteY94" fmla="*/ 778669 h 1328738"/>
                  <a:gd name="connsiteX95" fmla="*/ 1588294 w 2805112"/>
                  <a:gd name="connsiteY95" fmla="*/ 778669 h 1328738"/>
                  <a:gd name="connsiteX96" fmla="*/ 1588294 w 2805112"/>
                  <a:gd name="connsiteY96" fmla="*/ 795338 h 1328738"/>
                  <a:gd name="connsiteX97" fmla="*/ 1626394 w 2805112"/>
                  <a:gd name="connsiteY97" fmla="*/ 795338 h 1328738"/>
                  <a:gd name="connsiteX98" fmla="*/ 1626394 w 2805112"/>
                  <a:gd name="connsiteY98" fmla="*/ 807244 h 1328738"/>
                  <a:gd name="connsiteX99" fmla="*/ 1704975 w 2805112"/>
                  <a:gd name="connsiteY99" fmla="*/ 807244 h 1328738"/>
                  <a:gd name="connsiteX100" fmla="*/ 1704975 w 2805112"/>
                  <a:gd name="connsiteY100" fmla="*/ 814388 h 1328738"/>
                  <a:gd name="connsiteX101" fmla="*/ 1733550 w 2805112"/>
                  <a:gd name="connsiteY101" fmla="*/ 814388 h 1328738"/>
                  <a:gd name="connsiteX102" fmla="*/ 1733550 w 2805112"/>
                  <a:gd name="connsiteY102" fmla="*/ 835819 h 1328738"/>
                  <a:gd name="connsiteX103" fmla="*/ 1752600 w 2805112"/>
                  <a:gd name="connsiteY103" fmla="*/ 835819 h 1328738"/>
                  <a:gd name="connsiteX104" fmla="*/ 1752600 w 2805112"/>
                  <a:gd name="connsiteY104" fmla="*/ 850106 h 1328738"/>
                  <a:gd name="connsiteX105" fmla="*/ 1802606 w 2805112"/>
                  <a:gd name="connsiteY105" fmla="*/ 850106 h 1328738"/>
                  <a:gd name="connsiteX106" fmla="*/ 1802606 w 2805112"/>
                  <a:gd name="connsiteY106" fmla="*/ 871538 h 1328738"/>
                  <a:gd name="connsiteX107" fmla="*/ 1809750 w 2805112"/>
                  <a:gd name="connsiteY107" fmla="*/ 871538 h 1328738"/>
                  <a:gd name="connsiteX108" fmla="*/ 1809750 w 2805112"/>
                  <a:gd name="connsiteY108" fmla="*/ 883444 h 1328738"/>
                  <a:gd name="connsiteX109" fmla="*/ 1852612 w 2805112"/>
                  <a:gd name="connsiteY109" fmla="*/ 883444 h 1328738"/>
                  <a:gd name="connsiteX110" fmla="*/ 1857375 w 2805112"/>
                  <a:gd name="connsiteY110" fmla="*/ 890587 h 1328738"/>
                  <a:gd name="connsiteX111" fmla="*/ 1871662 w 2805112"/>
                  <a:gd name="connsiteY111" fmla="*/ 890587 h 1328738"/>
                  <a:gd name="connsiteX112" fmla="*/ 1871662 w 2805112"/>
                  <a:gd name="connsiteY112" fmla="*/ 907256 h 1328738"/>
                  <a:gd name="connsiteX113" fmla="*/ 1919287 w 2805112"/>
                  <a:gd name="connsiteY113" fmla="*/ 907256 h 1328738"/>
                  <a:gd name="connsiteX114" fmla="*/ 1919287 w 2805112"/>
                  <a:gd name="connsiteY114" fmla="*/ 926306 h 1328738"/>
                  <a:gd name="connsiteX115" fmla="*/ 1943100 w 2805112"/>
                  <a:gd name="connsiteY115" fmla="*/ 926306 h 1328738"/>
                  <a:gd name="connsiteX116" fmla="*/ 1943100 w 2805112"/>
                  <a:gd name="connsiteY116" fmla="*/ 935831 h 1328738"/>
                  <a:gd name="connsiteX117" fmla="*/ 1976437 w 2805112"/>
                  <a:gd name="connsiteY117" fmla="*/ 935831 h 1328738"/>
                  <a:gd name="connsiteX118" fmla="*/ 1976437 w 2805112"/>
                  <a:gd name="connsiteY118" fmla="*/ 950119 h 1328738"/>
                  <a:gd name="connsiteX119" fmla="*/ 1995487 w 2805112"/>
                  <a:gd name="connsiteY119" fmla="*/ 950119 h 1328738"/>
                  <a:gd name="connsiteX120" fmla="*/ 1995487 w 2805112"/>
                  <a:gd name="connsiteY120" fmla="*/ 959644 h 1328738"/>
                  <a:gd name="connsiteX121" fmla="*/ 2045494 w 2805112"/>
                  <a:gd name="connsiteY121" fmla="*/ 959644 h 1328738"/>
                  <a:gd name="connsiteX122" fmla="*/ 2045494 w 2805112"/>
                  <a:gd name="connsiteY122" fmla="*/ 985838 h 1328738"/>
                  <a:gd name="connsiteX123" fmla="*/ 2116931 w 2805112"/>
                  <a:gd name="connsiteY123" fmla="*/ 985838 h 1328738"/>
                  <a:gd name="connsiteX124" fmla="*/ 2116931 w 2805112"/>
                  <a:gd name="connsiteY124" fmla="*/ 1021556 h 1328738"/>
                  <a:gd name="connsiteX125" fmla="*/ 2138362 w 2805112"/>
                  <a:gd name="connsiteY125" fmla="*/ 1021556 h 1328738"/>
                  <a:gd name="connsiteX126" fmla="*/ 2138362 w 2805112"/>
                  <a:gd name="connsiteY126" fmla="*/ 1047750 h 1328738"/>
                  <a:gd name="connsiteX127" fmla="*/ 2164556 w 2805112"/>
                  <a:gd name="connsiteY127" fmla="*/ 1047750 h 1328738"/>
                  <a:gd name="connsiteX128" fmla="*/ 2164556 w 2805112"/>
                  <a:gd name="connsiteY128" fmla="*/ 1062038 h 1328738"/>
                  <a:gd name="connsiteX129" fmla="*/ 2209800 w 2805112"/>
                  <a:gd name="connsiteY129" fmla="*/ 1062038 h 1328738"/>
                  <a:gd name="connsiteX130" fmla="*/ 2209800 w 2805112"/>
                  <a:gd name="connsiteY130" fmla="*/ 1069181 h 1328738"/>
                  <a:gd name="connsiteX131" fmla="*/ 2240756 w 2805112"/>
                  <a:gd name="connsiteY131" fmla="*/ 1069181 h 1328738"/>
                  <a:gd name="connsiteX132" fmla="*/ 2240756 w 2805112"/>
                  <a:gd name="connsiteY132" fmla="*/ 1088231 h 1328738"/>
                  <a:gd name="connsiteX133" fmla="*/ 2266950 w 2805112"/>
                  <a:gd name="connsiteY133" fmla="*/ 1088231 h 1328738"/>
                  <a:gd name="connsiteX134" fmla="*/ 2266950 w 2805112"/>
                  <a:gd name="connsiteY134" fmla="*/ 1121569 h 1328738"/>
                  <a:gd name="connsiteX135" fmla="*/ 2300287 w 2805112"/>
                  <a:gd name="connsiteY135" fmla="*/ 1121569 h 1328738"/>
                  <a:gd name="connsiteX136" fmla="*/ 2300287 w 2805112"/>
                  <a:gd name="connsiteY136" fmla="*/ 1145381 h 1328738"/>
                  <a:gd name="connsiteX137" fmla="*/ 2421731 w 2805112"/>
                  <a:gd name="connsiteY137" fmla="*/ 1145381 h 1328738"/>
                  <a:gd name="connsiteX138" fmla="*/ 2421731 w 2805112"/>
                  <a:gd name="connsiteY138" fmla="*/ 1162050 h 1328738"/>
                  <a:gd name="connsiteX139" fmla="*/ 2466975 w 2805112"/>
                  <a:gd name="connsiteY139" fmla="*/ 1162050 h 1328738"/>
                  <a:gd name="connsiteX140" fmla="*/ 2466975 w 2805112"/>
                  <a:gd name="connsiteY140" fmla="*/ 1188244 h 1328738"/>
                  <a:gd name="connsiteX141" fmla="*/ 2490787 w 2805112"/>
                  <a:gd name="connsiteY141" fmla="*/ 1188244 h 1328738"/>
                  <a:gd name="connsiteX142" fmla="*/ 2490787 w 2805112"/>
                  <a:gd name="connsiteY142" fmla="*/ 1219200 h 1328738"/>
                  <a:gd name="connsiteX143" fmla="*/ 2536031 w 2805112"/>
                  <a:gd name="connsiteY143" fmla="*/ 1219200 h 1328738"/>
                  <a:gd name="connsiteX144" fmla="*/ 2536031 w 2805112"/>
                  <a:gd name="connsiteY144" fmla="*/ 1238250 h 1328738"/>
                  <a:gd name="connsiteX145" fmla="*/ 2614612 w 2805112"/>
                  <a:gd name="connsiteY145" fmla="*/ 1238250 h 1328738"/>
                  <a:gd name="connsiteX146" fmla="*/ 2614612 w 2805112"/>
                  <a:gd name="connsiteY146" fmla="*/ 1259681 h 1328738"/>
                  <a:gd name="connsiteX147" fmla="*/ 2647950 w 2805112"/>
                  <a:gd name="connsiteY147" fmla="*/ 1259681 h 1328738"/>
                  <a:gd name="connsiteX148" fmla="*/ 2647950 w 2805112"/>
                  <a:gd name="connsiteY148" fmla="*/ 1271588 h 1328738"/>
                  <a:gd name="connsiteX149" fmla="*/ 2707481 w 2805112"/>
                  <a:gd name="connsiteY149" fmla="*/ 1271588 h 1328738"/>
                  <a:gd name="connsiteX150" fmla="*/ 2707481 w 2805112"/>
                  <a:gd name="connsiteY150" fmla="*/ 1297781 h 1328738"/>
                  <a:gd name="connsiteX151" fmla="*/ 2750344 w 2805112"/>
                  <a:gd name="connsiteY151" fmla="*/ 1297781 h 1328738"/>
                  <a:gd name="connsiteX152" fmla="*/ 2750344 w 2805112"/>
                  <a:gd name="connsiteY152" fmla="*/ 1328738 h 1328738"/>
                  <a:gd name="connsiteX153" fmla="*/ 2805112 w 2805112"/>
                  <a:gd name="connsiteY153" fmla="*/ 1328738 h 1328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2805112" h="1328738">
                    <a:moveTo>
                      <a:pt x="0" y="0"/>
                    </a:moveTo>
                    <a:lnTo>
                      <a:pt x="57150" y="0"/>
                    </a:lnTo>
                    <a:lnTo>
                      <a:pt x="57150" y="21431"/>
                    </a:lnTo>
                    <a:lnTo>
                      <a:pt x="76200" y="21431"/>
                    </a:lnTo>
                    <a:lnTo>
                      <a:pt x="76200" y="35719"/>
                    </a:lnTo>
                    <a:lnTo>
                      <a:pt x="90487" y="35719"/>
                    </a:lnTo>
                    <a:lnTo>
                      <a:pt x="90487" y="42863"/>
                    </a:lnTo>
                    <a:lnTo>
                      <a:pt x="102394" y="42863"/>
                    </a:lnTo>
                    <a:lnTo>
                      <a:pt x="102394" y="57150"/>
                    </a:lnTo>
                    <a:lnTo>
                      <a:pt x="142875" y="57150"/>
                    </a:lnTo>
                    <a:lnTo>
                      <a:pt x="142875" y="61913"/>
                    </a:lnTo>
                    <a:lnTo>
                      <a:pt x="190500" y="61913"/>
                    </a:lnTo>
                    <a:lnTo>
                      <a:pt x="190500" y="71438"/>
                    </a:lnTo>
                    <a:lnTo>
                      <a:pt x="221456" y="71438"/>
                    </a:lnTo>
                    <a:lnTo>
                      <a:pt x="221456" y="92869"/>
                    </a:lnTo>
                    <a:lnTo>
                      <a:pt x="250031" y="92869"/>
                    </a:lnTo>
                    <a:lnTo>
                      <a:pt x="250031" y="111919"/>
                    </a:lnTo>
                    <a:lnTo>
                      <a:pt x="273844" y="111919"/>
                    </a:lnTo>
                    <a:lnTo>
                      <a:pt x="273844" y="135731"/>
                    </a:lnTo>
                    <a:lnTo>
                      <a:pt x="292894" y="135731"/>
                    </a:lnTo>
                    <a:lnTo>
                      <a:pt x="292894" y="152400"/>
                    </a:lnTo>
                    <a:lnTo>
                      <a:pt x="314325" y="152400"/>
                    </a:lnTo>
                    <a:lnTo>
                      <a:pt x="314325" y="161925"/>
                    </a:lnTo>
                    <a:lnTo>
                      <a:pt x="369094" y="161925"/>
                    </a:lnTo>
                    <a:lnTo>
                      <a:pt x="369094" y="171450"/>
                    </a:lnTo>
                    <a:lnTo>
                      <a:pt x="395287" y="171450"/>
                    </a:lnTo>
                    <a:lnTo>
                      <a:pt x="395287" y="180975"/>
                    </a:lnTo>
                    <a:lnTo>
                      <a:pt x="404812" y="180975"/>
                    </a:lnTo>
                    <a:lnTo>
                      <a:pt x="404812" y="195263"/>
                    </a:lnTo>
                    <a:lnTo>
                      <a:pt x="447675" y="195263"/>
                    </a:lnTo>
                    <a:lnTo>
                      <a:pt x="447675" y="204788"/>
                    </a:lnTo>
                    <a:lnTo>
                      <a:pt x="545306" y="204788"/>
                    </a:lnTo>
                    <a:lnTo>
                      <a:pt x="545306" y="235744"/>
                    </a:lnTo>
                    <a:lnTo>
                      <a:pt x="616744" y="235744"/>
                    </a:lnTo>
                    <a:lnTo>
                      <a:pt x="616744" y="254794"/>
                    </a:lnTo>
                    <a:lnTo>
                      <a:pt x="631031" y="254794"/>
                    </a:lnTo>
                    <a:lnTo>
                      <a:pt x="631031" y="266700"/>
                    </a:lnTo>
                    <a:lnTo>
                      <a:pt x="657225" y="266700"/>
                    </a:lnTo>
                    <a:lnTo>
                      <a:pt x="657225" y="280988"/>
                    </a:lnTo>
                    <a:lnTo>
                      <a:pt x="681037" y="280988"/>
                    </a:lnTo>
                    <a:lnTo>
                      <a:pt x="681037" y="300038"/>
                    </a:lnTo>
                    <a:lnTo>
                      <a:pt x="697706" y="300038"/>
                    </a:lnTo>
                    <a:lnTo>
                      <a:pt x="697706" y="328613"/>
                    </a:lnTo>
                    <a:lnTo>
                      <a:pt x="707231" y="328613"/>
                    </a:lnTo>
                    <a:lnTo>
                      <a:pt x="707231" y="352425"/>
                    </a:lnTo>
                    <a:lnTo>
                      <a:pt x="733425" y="352425"/>
                    </a:lnTo>
                    <a:lnTo>
                      <a:pt x="733425" y="373856"/>
                    </a:lnTo>
                    <a:lnTo>
                      <a:pt x="747712" y="373856"/>
                    </a:lnTo>
                    <a:lnTo>
                      <a:pt x="747712" y="383381"/>
                    </a:lnTo>
                    <a:lnTo>
                      <a:pt x="762000" y="383381"/>
                    </a:lnTo>
                    <a:lnTo>
                      <a:pt x="762000" y="411956"/>
                    </a:lnTo>
                    <a:lnTo>
                      <a:pt x="800100" y="411956"/>
                    </a:lnTo>
                    <a:lnTo>
                      <a:pt x="800100" y="431006"/>
                    </a:lnTo>
                    <a:lnTo>
                      <a:pt x="850106" y="431006"/>
                    </a:lnTo>
                    <a:lnTo>
                      <a:pt x="850106" y="447675"/>
                    </a:lnTo>
                    <a:lnTo>
                      <a:pt x="866775" y="447675"/>
                    </a:lnTo>
                    <a:lnTo>
                      <a:pt x="866775" y="464344"/>
                    </a:lnTo>
                    <a:lnTo>
                      <a:pt x="876300" y="464344"/>
                    </a:lnTo>
                    <a:lnTo>
                      <a:pt x="876300" y="492919"/>
                    </a:lnTo>
                    <a:lnTo>
                      <a:pt x="890587" y="492919"/>
                    </a:lnTo>
                    <a:lnTo>
                      <a:pt x="890587" y="509588"/>
                    </a:lnTo>
                    <a:lnTo>
                      <a:pt x="897731" y="509588"/>
                    </a:lnTo>
                    <a:lnTo>
                      <a:pt x="897731" y="523875"/>
                    </a:lnTo>
                    <a:lnTo>
                      <a:pt x="923925" y="523875"/>
                    </a:lnTo>
                    <a:lnTo>
                      <a:pt x="923925" y="538163"/>
                    </a:lnTo>
                    <a:lnTo>
                      <a:pt x="985837" y="538163"/>
                    </a:lnTo>
                    <a:lnTo>
                      <a:pt x="985837" y="557213"/>
                    </a:lnTo>
                    <a:lnTo>
                      <a:pt x="1002506" y="557213"/>
                    </a:lnTo>
                    <a:lnTo>
                      <a:pt x="1002506" y="561975"/>
                    </a:lnTo>
                    <a:lnTo>
                      <a:pt x="1071562" y="561975"/>
                    </a:lnTo>
                    <a:lnTo>
                      <a:pt x="1071562" y="583406"/>
                    </a:lnTo>
                    <a:lnTo>
                      <a:pt x="1088231" y="583406"/>
                    </a:lnTo>
                    <a:lnTo>
                      <a:pt x="1088231" y="583406"/>
                    </a:lnTo>
                    <a:lnTo>
                      <a:pt x="1112044" y="607219"/>
                    </a:lnTo>
                    <a:lnTo>
                      <a:pt x="1112044" y="626269"/>
                    </a:lnTo>
                    <a:lnTo>
                      <a:pt x="1138237" y="626269"/>
                    </a:lnTo>
                    <a:lnTo>
                      <a:pt x="1138237" y="640556"/>
                    </a:lnTo>
                    <a:lnTo>
                      <a:pt x="1150144" y="640556"/>
                    </a:lnTo>
                    <a:lnTo>
                      <a:pt x="1150144" y="661988"/>
                    </a:lnTo>
                    <a:lnTo>
                      <a:pt x="1195387" y="661988"/>
                    </a:lnTo>
                    <a:lnTo>
                      <a:pt x="1195387" y="676275"/>
                    </a:lnTo>
                    <a:lnTo>
                      <a:pt x="1304925" y="676275"/>
                    </a:lnTo>
                    <a:lnTo>
                      <a:pt x="1304925" y="688181"/>
                    </a:lnTo>
                    <a:lnTo>
                      <a:pt x="1323975" y="688181"/>
                    </a:lnTo>
                    <a:lnTo>
                      <a:pt x="1323975" y="695325"/>
                    </a:lnTo>
                    <a:lnTo>
                      <a:pt x="1388269" y="695325"/>
                    </a:lnTo>
                    <a:lnTo>
                      <a:pt x="1388269" y="711994"/>
                    </a:lnTo>
                    <a:lnTo>
                      <a:pt x="1409700" y="711994"/>
                    </a:lnTo>
                    <a:lnTo>
                      <a:pt x="1409700" y="721519"/>
                    </a:lnTo>
                    <a:lnTo>
                      <a:pt x="1431131" y="721519"/>
                    </a:lnTo>
                    <a:lnTo>
                      <a:pt x="1431131" y="745331"/>
                    </a:lnTo>
                    <a:lnTo>
                      <a:pt x="1450181" y="745331"/>
                    </a:lnTo>
                    <a:lnTo>
                      <a:pt x="1450181" y="762000"/>
                    </a:lnTo>
                    <a:lnTo>
                      <a:pt x="1533525" y="762000"/>
                    </a:lnTo>
                    <a:lnTo>
                      <a:pt x="1533525" y="778669"/>
                    </a:lnTo>
                    <a:lnTo>
                      <a:pt x="1588294" y="778669"/>
                    </a:lnTo>
                    <a:lnTo>
                      <a:pt x="1588294" y="795338"/>
                    </a:lnTo>
                    <a:lnTo>
                      <a:pt x="1626394" y="795338"/>
                    </a:lnTo>
                    <a:lnTo>
                      <a:pt x="1626394" y="807244"/>
                    </a:lnTo>
                    <a:lnTo>
                      <a:pt x="1704975" y="807244"/>
                    </a:lnTo>
                    <a:lnTo>
                      <a:pt x="1704975" y="814388"/>
                    </a:lnTo>
                    <a:lnTo>
                      <a:pt x="1733550" y="814388"/>
                    </a:lnTo>
                    <a:lnTo>
                      <a:pt x="1733550" y="835819"/>
                    </a:lnTo>
                    <a:lnTo>
                      <a:pt x="1752600" y="835819"/>
                    </a:lnTo>
                    <a:lnTo>
                      <a:pt x="1752600" y="850106"/>
                    </a:lnTo>
                    <a:lnTo>
                      <a:pt x="1802606" y="850106"/>
                    </a:lnTo>
                    <a:lnTo>
                      <a:pt x="1802606" y="871538"/>
                    </a:lnTo>
                    <a:lnTo>
                      <a:pt x="1809750" y="871538"/>
                    </a:lnTo>
                    <a:lnTo>
                      <a:pt x="1809750" y="883444"/>
                    </a:lnTo>
                    <a:lnTo>
                      <a:pt x="1852612" y="883444"/>
                    </a:lnTo>
                    <a:lnTo>
                      <a:pt x="1857375" y="890587"/>
                    </a:lnTo>
                    <a:lnTo>
                      <a:pt x="1871662" y="890587"/>
                    </a:lnTo>
                    <a:lnTo>
                      <a:pt x="1871662" y="907256"/>
                    </a:lnTo>
                    <a:lnTo>
                      <a:pt x="1919287" y="907256"/>
                    </a:lnTo>
                    <a:lnTo>
                      <a:pt x="1919287" y="926306"/>
                    </a:lnTo>
                    <a:lnTo>
                      <a:pt x="1943100" y="926306"/>
                    </a:lnTo>
                    <a:lnTo>
                      <a:pt x="1943100" y="935831"/>
                    </a:lnTo>
                    <a:lnTo>
                      <a:pt x="1976437" y="935831"/>
                    </a:lnTo>
                    <a:lnTo>
                      <a:pt x="1976437" y="950119"/>
                    </a:lnTo>
                    <a:lnTo>
                      <a:pt x="1995487" y="950119"/>
                    </a:lnTo>
                    <a:lnTo>
                      <a:pt x="1995487" y="959644"/>
                    </a:lnTo>
                    <a:lnTo>
                      <a:pt x="2045494" y="959644"/>
                    </a:lnTo>
                    <a:lnTo>
                      <a:pt x="2045494" y="985838"/>
                    </a:lnTo>
                    <a:lnTo>
                      <a:pt x="2116931" y="985838"/>
                    </a:lnTo>
                    <a:lnTo>
                      <a:pt x="2116931" y="1021556"/>
                    </a:lnTo>
                    <a:lnTo>
                      <a:pt x="2138362" y="1021556"/>
                    </a:lnTo>
                    <a:lnTo>
                      <a:pt x="2138362" y="1047750"/>
                    </a:lnTo>
                    <a:lnTo>
                      <a:pt x="2164556" y="1047750"/>
                    </a:lnTo>
                    <a:lnTo>
                      <a:pt x="2164556" y="1062038"/>
                    </a:lnTo>
                    <a:lnTo>
                      <a:pt x="2209800" y="1062038"/>
                    </a:lnTo>
                    <a:lnTo>
                      <a:pt x="2209800" y="1069181"/>
                    </a:lnTo>
                    <a:lnTo>
                      <a:pt x="2240756" y="1069181"/>
                    </a:lnTo>
                    <a:lnTo>
                      <a:pt x="2240756" y="1088231"/>
                    </a:lnTo>
                    <a:lnTo>
                      <a:pt x="2266950" y="1088231"/>
                    </a:lnTo>
                    <a:lnTo>
                      <a:pt x="2266950" y="1121569"/>
                    </a:lnTo>
                    <a:lnTo>
                      <a:pt x="2300287" y="1121569"/>
                    </a:lnTo>
                    <a:lnTo>
                      <a:pt x="2300287" y="1145381"/>
                    </a:lnTo>
                    <a:lnTo>
                      <a:pt x="2421731" y="1145381"/>
                    </a:lnTo>
                    <a:lnTo>
                      <a:pt x="2421731" y="1162050"/>
                    </a:lnTo>
                    <a:lnTo>
                      <a:pt x="2466975" y="1162050"/>
                    </a:lnTo>
                    <a:lnTo>
                      <a:pt x="2466975" y="1188244"/>
                    </a:lnTo>
                    <a:lnTo>
                      <a:pt x="2490787" y="1188244"/>
                    </a:lnTo>
                    <a:lnTo>
                      <a:pt x="2490787" y="1219200"/>
                    </a:lnTo>
                    <a:lnTo>
                      <a:pt x="2536031" y="1219200"/>
                    </a:lnTo>
                    <a:lnTo>
                      <a:pt x="2536031" y="1238250"/>
                    </a:lnTo>
                    <a:lnTo>
                      <a:pt x="2614612" y="1238250"/>
                    </a:lnTo>
                    <a:lnTo>
                      <a:pt x="2614612" y="1259681"/>
                    </a:lnTo>
                    <a:lnTo>
                      <a:pt x="2647950" y="1259681"/>
                    </a:lnTo>
                    <a:lnTo>
                      <a:pt x="2647950" y="1271588"/>
                    </a:lnTo>
                    <a:lnTo>
                      <a:pt x="2707481" y="1271588"/>
                    </a:lnTo>
                    <a:lnTo>
                      <a:pt x="2707481" y="1297781"/>
                    </a:lnTo>
                    <a:lnTo>
                      <a:pt x="2750344" y="1297781"/>
                    </a:lnTo>
                    <a:lnTo>
                      <a:pt x="2750344" y="1328738"/>
                    </a:lnTo>
                    <a:lnTo>
                      <a:pt x="2805112" y="132873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9476" name="Group 9475">
              <a:extLst>
                <a:ext uri="{FF2B5EF4-FFF2-40B4-BE49-F238E27FC236}">
                  <a16:creationId xmlns:a16="http://schemas.microsoft.com/office/drawing/2014/main" id="{B3EE41A4-5154-F2EE-815A-B631E966D1CF}"/>
                </a:ext>
              </a:extLst>
            </p:cNvPr>
            <p:cNvGrpSpPr/>
            <p:nvPr/>
          </p:nvGrpSpPr>
          <p:grpSpPr>
            <a:xfrm>
              <a:off x="2000662" y="1882786"/>
              <a:ext cx="6121473" cy="2181239"/>
              <a:chOff x="2000662" y="2048294"/>
              <a:chExt cx="6121473" cy="2181239"/>
            </a:xfrm>
          </p:grpSpPr>
          <p:grpSp>
            <p:nvGrpSpPr>
              <p:cNvPr id="9243" name="Group 9242">
                <a:extLst>
                  <a:ext uri="{FF2B5EF4-FFF2-40B4-BE49-F238E27FC236}">
                    <a16:creationId xmlns:a16="http://schemas.microsoft.com/office/drawing/2014/main" id="{FC2FC051-9F52-4063-A21D-B7BC9F3B425B}"/>
                  </a:ext>
                </a:extLst>
              </p:cNvPr>
              <p:cNvGrpSpPr/>
              <p:nvPr/>
            </p:nvGrpSpPr>
            <p:grpSpPr>
              <a:xfrm>
                <a:off x="2000662" y="2048294"/>
                <a:ext cx="99310" cy="99310"/>
                <a:chOff x="2966907" y="2975913"/>
                <a:chExt cx="86245" cy="86245"/>
              </a:xfrm>
            </p:grpSpPr>
            <p:cxnSp>
              <p:nvCxnSpPr>
                <p:cNvPr id="9244" name="Straight Connector 9243">
                  <a:extLst>
                    <a:ext uri="{FF2B5EF4-FFF2-40B4-BE49-F238E27FC236}">
                      <a16:creationId xmlns:a16="http://schemas.microsoft.com/office/drawing/2014/main" id="{62C604F4-9CCE-E84F-856B-7A2978520C7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AABC9BB0-4451-241C-3C6A-DB75071274C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E2F15AD0-97AD-DC34-DC50-C772B0708DD8}"/>
                  </a:ext>
                </a:extLst>
              </p:cNvPr>
              <p:cNvGrpSpPr/>
              <p:nvPr/>
            </p:nvGrpSpPr>
            <p:grpSpPr>
              <a:xfrm>
                <a:off x="2602084" y="2398353"/>
                <a:ext cx="99310" cy="99310"/>
                <a:chOff x="2966907" y="2975913"/>
                <a:chExt cx="86245" cy="86245"/>
              </a:xfrm>
            </p:grpSpPr>
            <p:cxnSp>
              <p:nvCxnSpPr>
                <p:cNvPr id="9247" name="Straight Connector 9246">
                  <a:extLst>
                    <a:ext uri="{FF2B5EF4-FFF2-40B4-BE49-F238E27FC236}">
                      <a16:creationId xmlns:a16="http://schemas.microsoft.com/office/drawing/2014/main" id="{275DDB93-D686-AE0E-B279-6029EEB2FFFE}"/>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25062883-0857-3156-06BA-22AF4AFD26D8}"/>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B7F5AD82-13CC-42D5-1970-923FE3FA114F}"/>
                  </a:ext>
                </a:extLst>
              </p:cNvPr>
              <p:cNvGrpSpPr/>
              <p:nvPr/>
            </p:nvGrpSpPr>
            <p:grpSpPr>
              <a:xfrm>
                <a:off x="2940998" y="2595913"/>
                <a:ext cx="99310" cy="99310"/>
                <a:chOff x="2966907" y="2975913"/>
                <a:chExt cx="86245" cy="86245"/>
              </a:xfrm>
            </p:grpSpPr>
            <p:cxnSp>
              <p:nvCxnSpPr>
                <p:cNvPr id="9250" name="Straight Connector 9249">
                  <a:extLst>
                    <a:ext uri="{FF2B5EF4-FFF2-40B4-BE49-F238E27FC236}">
                      <a16:creationId xmlns:a16="http://schemas.microsoft.com/office/drawing/2014/main" id="{78BD1D71-6980-127B-E077-7FC63DC9719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A13047A7-E9C7-AEAB-ACA7-80245841747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B6EF79F3-50E3-B1C2-0DB7-B92268AE9729}"/>
                  </a:ext>
                </a:extLst>
              </p:cNvPr>
              <p:cNvGrpSpPr/>
              <p:nvPr/>
            </p:nvGrpSpPr>
            <p:grpSpPr>
              <a:xfrm>
                <a:off x="3074509" y="2605437"/>
                <a:ext cx="99310" cy="99310"/>
                <a:chOff x="2966907" y="2975913"/>
                <a:chExt cx="86245" cy="86245"/>
              </a:xfrm>
            </p:grpSpPr>
            <p:cxnSp>
              <p:nvCxnSpPr>
                <p:cNvPr id="9253" name="Straight Connector 9252">
                  <a:extLst>
                    <a:ext uri="{FF2B5EF4-FFF2-40B4-BE49-F238E27FC236}">
                      <a16:creationId xmlns:a16="http://schemas.microsoft.com/office/drawing/2014/main" id="{912D72C0-EBDB-A8D6-ED86-B76F286CBA4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CD98450A-897B-83B8-3867-1A79373C544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D25F1C14-FADE-EEB9-D8E4-9A8C0EDEF415}"/>
                  </a:ext>
                </a:extLst>
              </p:cNvPr>
              <p:cNvGrpSpPr/>
              <p:nvPr/>
            </p:nvGrpSpPr>
            <p:grpSpPr>
              <a:xfrm>
                <a:off x="3745698" y="2881661"/>
                <a:ext cx="99310" cy="99310"/>
                <a:chOff x="2966907" y="2975913"/>
                <a:chExt cx="86245" cy="86245"/>
              </a:xfrm>
            </p:grpSpPr>
            <p:cxnSp>
              <p:nvCxnSpPr>
                <p:cNvPr id="9256" name="Straight Connector 9255">
                  <a:extLst>
                    <a:ext uri="{FF2B5EF4-FFF2-40B4-BE49-F238E27FC236}">
                      <a16:creationId xmlns:a16="http://schemas.microsoft.com/office/drawing/2014/main" id="{9AFB4103-1BA6-54E5-D0E7-01CE17FF667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F1856E6B-53CE-790C-7872-B7EDEC2C24E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DE6E6FE3-84B1-C9BE-F294-8EC533F5615C}"/>
                  </a:ext>
                </a:extLst>
              </p:cNvPr>
              <p:cNvGrpSpPr/>
              <p:nvPr/>
            </p:nvGrpSpPr>
            <p:grpSpPr>
              <a:xfrm>
                <a:off x="3838567" y="2931668"/>
                <a:ext cx="99310" cy="99310"/>
                <a:chOff x="2966907" y="2975913"/>
                <a:chExt cx="86245" cy="86245"/>
              </a:xfrm>
            </p:grpSpPr>
            <p:cxnSp>
              <p:nvCxnSpPr>
                <p:cNvPr id="9259" name="Straight Connector 9258">
                  <a:extLst>
                    <a:ext uri="{FF2B5EF4-FFF2-40B4-BE49-F238E27FC236}">
                      <a16:creationId xmlns:a16="http://schemas.microsoft.com/office/drawing/2014/main" id="{3C0C5235-5CB5-C33E-591A-37E8F21B00E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620CE8D8-4C8F-D94C-72F1-8FC2A22D055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BD98F1A3-3D2B-D43E-F82F-C1D4EF2996FB}"/>
                  </a:ext>
                </a:extLst>
              </p:cNvPr>
              <p:cNvGrpSpPr/>
              <p:nvPr/>
            </p:nvGrpSpPr>
            <p:grpSpPr>
              <a:xfrm>
                <a:off x="3849303" y="2944651"/>
                <a:ext cx="99310" cy="99310"/>
                <a:chOff x="2966907" y="2975913"/>
                <a:chExt cx="86245" cy="86245"/>
              </a:xfrm>
            </p:grpSpPr>
            <p:cxnSp>
              <p:nvCxnSpPr>
                <p:cNvPr id="9262" name="Straight Connector 9261">
                  <a:extLst>
                    <a:ext uri="{FF2B5EF4-FFF2-40B4-BE49-F238E27FC236}">
                      <a16:creationId xmlns:a16="http://schemas.microsoft.com/office/drawing/2014/main" id="{F22C946A-4FA7-21C2-40EA-4C2E135B53C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88A39C69-5362-C270-7893-0D457F0766B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7773E2E6-5FD0-F152-9513-314758B786E0}"/>
                  </a:ext>
                </a:extLst>
              </p:cNvPr>
              <p:cNvGrpSpPr/>
              <p:nvPr/>
            </p:nvGrpSpPr>
            <p:grpSpPr>
              <a:xfrm>
                <a:off x="3913050" y="2975918"/>
                <a:ext cx="99310" cy="99310"/>
                <a:chOff x="2966907" y="2975913"/>
                <a:chExt cx="86245" cy="86245"/>
              </a:xfrm>
            </p:grpSpPr>
            <p:cxnSp>
              <p:nvCxnSpPr>
                <p:cNvPr id="9265" name="Straight Connector 9264">
                  <a:extLst>
                    <a:ext uri="{FF2B5EF4-FFF2-40B4-BE49-F238E27FC236}">
                      <a16:creationId xmlns:a16="http://schemas.microsoft.com/office/drawing/2014/main" id="{E2E6101A-256D-2CC6-3000-EB8F4110D05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F997E5A7-4A9C-CD81-C052-5420817E62C8}"/>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C82647BD-AB66-82D3-E077-6C9D9B73DED8}"/>
                  </a:ext>
                </a:extLst>
              </p:cNvPr>
              <p:cNvGrpSpPr/>
              <p:nvPr/>
            </p:nvGrpSpPr>
            <p:grpSpPr>
              <a:xfrm>
                <a:off x="4002262" y="3045265"/>
                <a:ext cx="99310" cy="99310"/>
                <a:chOff x="2966907" y="2975913"/>
                <a:chExt cx="86245" cy="86245"/>
              </a:xfrm>
            </p:grpSpPr>
            <p:cxnSp>
              <p:nvCxnSpPr>
                <p:cNvPr id="9268" name="Straight Connector 9267">
                  <a:extLst>
                    <a:ext uri="{FF2B5EF4-FFF2-40B4-BE49-F238E27FC236}">
                      <a16:creationId xmlns:a16="http://schemas.microsoft.com/office/drawing/2014/main" id="{E5AB8BE3-83C3-D43B-FBC7-1222F2AF625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79480E8E-8956-4E10-509D-14482F50D51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921AFF03-983F-1D14-6FFE-6FEC2C14ABAE}"/>
                  </a:ext>
                </a:extLst>
              </p:cNvPr>
              <p:cNvGrpSpPr/>
              <p:nvPr/>
            </p:nvGrpSpPr>
            <p:grpSpPr>
              <a:xfrm>
                <a:off x="4212167" y="3129241"/>
                <a:ext cx="99310" cy="99310"/>
                <a:chOff x="2966907" y="2975913"/>
                <a:chExt cx="86245" cy="86245"/>
              </a:xfrm>
            </p:grpSpPr>
            <p:cxnSp>
              <p:nvCxnSpPr>
                <p:cNvPr id="9271" name="Straight Connector 9270">
                  <a:extLst>
                    <a:ext uri="{FF2B5EF4-FFF2-40B4-BE49-F238E27FC236}">
                      <a16:creationId xmlns:a16="http://schemas.microsoft.com/office/drawing/2014/main" id="{3A7AD17F-D6F8-7CF7-962A-4E4B87394A4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184D8855-1C54-CBD3-3CF8-8CD369CF3C0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1086C40D-2B69-3249-910A-84C489F93F40}"/>
                  </a:ext>
                </a:extLst>
              </p:cNvPr>
              <p:cNvGrpSpPr/>
              <p:nvPr/>
            </p:nvGrpSpPr>
            <p:grpSpPr>
              <a:xfrm>
                <a:off x="4298161" y="3165735"/>
                <a:ext cx="99310" cy="99310"/>
                <a:chOff x="2966907" y="2975913"/>
                <a:chExt cx="86245" cy="86245"/>
              </a:xfrm>
            </p:grpSpPr>
            <p:cxnSp>
              <p:nvCxnSpPr>
                <p:cNvPr id="9274" name="Straight Connector 9273">
                  <a:extLst>
                    <a:ext uri="{FF2B5EF4-FFF2-40B4-BE49-F238E27FC236}">
                      <a16:creationId xmlns:a16="http://schemas.microsoft.com/office/drawing/2014/main" id="{A1454263-5420-F9A5-9024-E1EB9DE83CE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62A71521-0D15-6EE0-B952-2970C6C19AA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73B8FCB2-2A96-0F2C-1348-837E0D444461}"/>
                  </a:ext>
                </a:extLst>
              </p:cNvPr>
              <p:cNvGrpSpPr/>
              <p:nvPr/>
            </p:nvGrpSpPr>
            <p:grpSpPr>
              <a:xfrm>
                <a:off x="4348382" y="3174134"/>
                <a:ext cx="99310" cy="99310"/>
                <a:chOff x="2966907" y="2975913"/>
                <a:chExt cx="86245" cy="86245"/>
              </a:xfrm>
            </p:grpSpPr>
            <p:cxnSp>
              <p:nvCxnSpPr>
                <p:cNvPr id="9277" name="Straight Connector 9276">
                  <a:extLst>
                    <a:ext uri="{FF2B5EF4-FFF2-40B4-BE49-F238E27FC236}">
                      <a16:creationId xmlns:a16="http://schemas.microsoft.com/office/drawing/2014/main" id="{A7528CCC-0E0B-1A73-0F31-E5E8491287A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E5E2EDE1-DAAE-0A21-3328-26F34CD07A3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B30FCC2C-C8F4-8197-E00F-D109583F844D}"/>
                  </a:ext>
                </a:extLst>
              </p:cNvPr>
              <p:cNvGrpSpPr/>
              <p:nvPr/>
            </p:nvGrpSpPr>
            <p:grpSpPr>
              <a:xfrm>
                <a:off x="4430732" y="3196141"/>
                <a:ext cx="99310" cy="99310"/>
                <a:chOff x="2966907" y="2975913"/>
                <a:chExt cx="86245" cy="86245"/>
              </a:xfrm>
            </p:grpSpPr>
            <p:cxnSp>
              <p:nvCxnSpPr>
                <p:cNvPr id="9280" name="Straight Connector 9279">
                  <a:extLst>
                    <a:ext uri="{FF2B5EF4-FFF2-40B4-BE49-F238E27FC236}">
                      <a16:creationId xmlns:a16="http://schemas.microsoft.com/office/drawing/2014/main" id="{B7D43976-24F1-796F-513B-EA1215F7293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39457A37-64EC-8C2B-DD37-8327D726CE5B}"/>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EBE54019-67F8-9E7C-BF2D-735D768150D4}"/>
                  </a:ext>
                </a:extLst>
              </p:cNvPr>
              <p:cNvGrpSpPr/>
              <p:nvPr/>
            </p:nvGrpSpPr>
            <p:grpSpPr>
              <a:xfrm>
                <a:off x="4463911" y="3215390"/>
                <a:ext cx="99310" cy="99310"/>
                <a:chOff x="2966907" y="2975913"/>
                <a:chExt cx="86245" cy="86245"/>
              </a:xfrm>
            </p:grpSpPr>
            <p:cxnSp>
              <p:nvCxnSpPr>
                <p:cNvPr id="9283" name="Straight Connector 9282">
                  <a:extLst>
                    <a:ext uri="{FF2B5EF4-FFF2-40B4-BE49-F238E27FC236}">
                      <a16:creationId xmlns:a16="http://schemas.microsoft.com/office/drawing/2014/main" id="{87659981-5D38-FA3F-FE3F-3E048E6B803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9B05AB7D-A727-0E45-9F10-C2634FB2F08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6B3F3207-66B9-9EF6-CFD7-ED086BB28CEF}"/>
                  </a:ext>
                </a:extLst>
              </p:cNvPr>
              <p:cNvGrpSpPr/>
              <p:nvPr/>
            </p:nvGrpSpPr>
            <p:grpSpPr>
              <a:xfrm>
                <a:off x="4511799" y="3258016"/>
                <a:ext cx="99310" cy="99310"/>
                <a:chOff x="2966907" y="2975913"/>
                <a:chExt cx="86245" cy="86245"/>
              </a:xfrm>
            </p:grpSpPr>
            <p:cxnSp>
              <p:nvCxnSpPr>
                <p:cNvPr id="9286" name="Straight Connector 9285">
                  <a:extLst>
                    <a:ext uri="{FF2B5EF4-FFF2-40B4-BE49-F238E27FC236}">
                      <a16:creationId xmlns:a16="http://schemas.microsoft.com/office/drawing/2014/main" id="{3C4197BC-C96B-B267-B7F2-C160EBFD238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67396D54-D640-8812-7E80-6F0FB0549E0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13ABC156-0F89-4FAF-E581-D3BF8EF3974E}"/>
                  </a:ext>
                </a:extLst>
              </p:cNvPr>
              <p:cNvGrpSpPr/>
              <p:nvPr/>
            </p:nvGrpSpPr>
            <p:grpSpPr>
              <a:xfrm>
                <a:off x="4727882" y="3350067"/>
                <a:ext cx="99310" cy="99310"/>
                <a:chOff x="2966907" y="2975913"/>
                <a:chExt cx="86245" cy="86245"/>
              </a:xfrm>
            </p:grpSpPr>
            <p:cxnSp>
              <p:nvCxnSpPr>
                <p:cNvPr id="9289" name="Straight Connector 9288">
                  <a:extLst>
                    <a:ext uri="{FF2B5EF4-FFF2-40B4-BE49-F238E27FC236}">
                      <a16:creationId xmlns:a16="http://schemas.microsoft.com/office/drawing/2014/main" id="{7E544624-E0A3-DDBA-3678-80B701FC046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2AA89D4F-0303-A41F-75E2-289F92BE5E45}"/>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92B725DB-3F79-8A01-E0D1-4E118D4ABC13}"/>
                  </a:ext>
                </a:extLst>
              </p:cNvPr>
              <p:cNvGrpSpPr/>
              <p:nvPr/>
            </p:nvGrpSpPr>
            <p:grpSpPr>
              <a:xfrm>
                <a:off x="4816922" y="3406290"/>
                <a:ext cx="99310" cy="99310"/>
                <a:chOff x="2966907" y="2975913"/>
                <a:chExt cx="86245" cy="86245"/>
              </a:xfrm>
            </p:grpSpPr>
            <p:cxnSp>
              <p:nvCxnSpPr>
                <p:cNvPr id="9292" name="Straight Connector 9291">
                  <a:extLst>
                    <a:ext uri="{FF2B5EF4-FFF2-40B4-BE49-F238E27FC236}">
                      <a16:creationId xmlns:a16="http://schemas.microsoft.com/office/drawing/2014/main" id="{B2984FBC-FC95-58FC-42FB-17DC3CAAA22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530C1FCE-2D0D-E68D-4CE2-02F690008F7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EC95F08A-B8E3-93CC-ACE7-9E751B78488D}"/>
                  </a:ext>
                </a:extLst>
              </p:cNvPr>
              <p:cNvGrpSpPr/>
              <p:nvPr/>
            </p:nvGrpSpPr>
            <p:grpSpPr>
              <a:xfrm>
                <a:off x="4885201" y="3406290"/>
                <a:ext cx="99310" cy="99310"/>
                <a:chOff x="2966907" y="2975913"/>
                <a:chExt cx="86245" cy="86245"/>
              </a:xfrm>
            </p:grpSpPr>
            <p:cxnSp>
              <p:nvCxnSpPr>
                <p:cNvPr id="9295" name="Straight Connector 9294">
                  <a:extLst>
                    <a:ext uri="{FF2B5EF4-FFF2-40B4-BE49-F238E27FC236}">
                      <a16:creationId xmlns:a16="http://schemas.microsoft.com/office/drawing/2014/main" id="{187BADA4-FC89-CE83-CD03-867D096FEFB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84FDF53C-5D31-9F33-1722-6C8DF64E0A4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677720FC-B010-DDCB-EA2F-F7097C64DF22}"/>
                  </a:ext>
                </a:extLst>
              </p:cNvPr>
              <p:cNvGrpSpPr/>
              <p:nvPr/>
            </p:nvGrpSpPr>
            <p:grpSpPr>
              <a:xfrm>
                <a:off x="4924732" y="3441300"/>
                <a:ext cx="99310" cy="99310"/>
                <a:chOff x="2966907" y="2975913"/>
                <a:chExt cx="86245" cy="86245"/>
              </a:xfrm>
            </p:grpSpPr>
            <p:cxnSp>
              <p:nvCxnSpPr>
                <p:cNvPr id="9298" name="Straight Connector 9297">
                  <a:extLst>
                    <a:ext uri="{FF2B5EF4-FFF2-40B4-BE49-F238E27FC236}">
                      <a16:creationId xmlns:a16="http://schemas.microsoft.com/office/drawing/2014/main" id="{3928886E-C91C-64E6-9353-A8CBDBF2313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E0AE0355-8A95-210D-9BEE-5AE7E627213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B84B321D-7838-40BD-97D1-9FC0EFC9428A}"/>
                  </a:ext>
                </a:extLst>
              </p:cNvPr>
              <p:cNvGrpSpPr/>
              <p:nvPr/>
            </p:nvGrpSpPr>
            <p:grpSpPr>
              <a:xfrm>
                <a:off x="4966386" y="3444560"/>
                <a:ext cx="99310" cy="99310"/>
                <a:chOff x="2966907" y="2975913"/>
                <a:chExt cx="86245" cy="86245"/>
              </a:xfrm>
            </p:grpSpPr>
            <p:cxnSp>
              <p:nvCxnSpPr>
                <p:cNvPr id="9301" name="Straight Connector 9300">
                  <a:extLst>
                    <a:ext uri="{FF2B5EF4-FFF2-40B4-BE49-F238E27FC236}">
                      <a16:creationId xmlns:a16="http://schemas.microsoft.com/office/drawing/2014/main" id="{9CCA0205-C035-6095-4BEB-1424D5CE3FD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CF1B80AD-F544-8208-4EE6-A511909691C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0B9943E0-A165-F0DD-EC5A-0719E6DE716C}"/>
                  </a:ext>
                </a:extLst>
              </p:cNvPr>
              <p:cNvGrpSpPr/>
              <p:nvPr/>
            </p:nvGrpSpPr>
            <p:grpSpPr>
              <a:xfrm>
                <a:off x="5000731" y="3455945"/>
                <a:ext cx="99310" cy="99310"/>
                <a:chOff x="2966907" y="2975913"/>
                <a:chExt cx="86245" cy="86245"/>
              </a:xfrm>
            </p:grpSpPr>
            <p:cxnSp>
              <p:nvCxnSpPr>
                <p:cNvPr id="9304" name="Straight Connector 9303">
                  <a:extLst>
                    <a:ext uri="{FF2B5EF4-FFF2-40B4-BE49-F238E27FC236}">
                      <a16:creationId xmlns:a16="http://schemas.microsoft.com/office/drawing/2014/main" id="{0901DB43-36F9-8D6B-DC2C-FC6519837A7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D1A80F39-DBE3-3432-3569-15A9C120CF4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5D65079E-4442-7B4C-39CB-919048F5FEE3}"/>
                  </a:ext>
                </a:extLst>
              </p:cNvPr>
              <p:cNvGrpSpPr/>
              <p:nvPr/>
            </p:nvGrpSpPr>
            <p:grpSpPr>
              <a:xfrm>
                <a:off x="5035721" y="3466360"/>
                <a:ext cx="99310" cy="99310"/>
                <a:chOff x="2966907" y="2975913"/>
                <a:chExt cx="86245" cy="86245"/>
              </a:xfrm>
            </p:grpSpPr>
            <p:cxnSp>
              <p:nvCxnSpPr>
                <p:cNvPr id="9307" name="Straight Connector 9306">
                  <a:extLst>
                    <a:ext uri="{FF2B5EF4-FFF2-40B4-BE49-F238E27FC236}">
                      <a16:creationId xmlns:a16="http://schemas.microsoft.com/office/drawing/2014/main" id="{C3E92056-763D-CF55-E9BD-1E4D6D5BC6C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675FB10B-AE23-5CAA-3FEE-B7B2E421C761}"/>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3A503AD8-9F5E-B410-2764-2E3AF0370D0D}"/>
                  </a:ext>
                </a:extLst>
              </p:cNvPr>
              <p:cNvGrpSpPr/>
              <p:nvPr/>
            </p:nvGrpSpPr>
            <p:grpSpPr>
              <a:xfrm>
                <a:off x="5081007" y="3467310"/>
                <a:ext cx="99310" cy="99310"/>
                <a:chOff x="2966907" y="2975913"/>
                <a:chExt cx="86245" cy="86245"/>
              </a:xfrm>
            </p:grpSpPr>
            <p:cxnSp>
              <p:nvCxnSpPr>
                <p:cNvPr id="9310" name="Straight Connector 9309">
                  <a:extLst>
                    <a:ext uri="{FF2B5EF4-FFF2-40B4-BE49-F238E27FC236}">
                      <a16:creationId xmlns:a16="http://schemas.microsoft.com/office/drawing/2014/main" id="{5EE50DE3-9F2A-846B-4B50-E0BA23102C0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7941BED0-483E-1915-1594-A78FC338835A}"/>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D4AD709E-ADF6-FE5C-6F27-D0735658BA82}"/>
                  </a:ext>
                </a:extLst>
              </p:cNvPr>
              <p:cNvGrpSpPr/>
              <p:nvPr/>
            </p:nvGrpSpPr>
            <p:grpSpPr>
              <a:xfrm>
                <a:off x="5107350" y="3466360"/>
                <a:ext cx="99310" cy="99310"/>
                <a:chOff x="2966907" y="2975913"/>
                <a:chExt cx="86245" cy="86245"/>
              </a:xfrm>
            </p:grpSpPr>
            <p:cxnSp>
              <p:nvCxnSpPr>
                <p:cNvPr id="9313" name="Straight Connector 9312">
                  <a:extLst>
                    <a:ext uri="{FF2B5EF4-FFF2-40B4-BE49-F238E27FC236}">
                      <a16:creationId xmlns:a16="http://schemas.microsoft.com/office/drawing/2014/main" id="{95C77397-B792-7EFD-3DBE-134E14094D9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A0DFB2AA-9169-01F5-A02F-7ACDF1B4D41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53E17EF0-A238-0EBF-402C-D9CFD887BE77}"/>
                  </a:ext>
                </a:extLst>
              </p:cNvPr>
              <p:cNvGrpSpPr/>
              <p:nvPr/>
            </p:nvGrpSpPr>
            <p:grpSpPr>
              <a:xfrm>
                <a:off x="5123435" y="3476358"/>
                <a:ext cx="99310" cy="99310"/>
                <a:chOff x="2966907" y="2975913"/>
                <a:chExt cx="86245" cy="86245"/>
              </a:xfrm>
            </p:grpSpPr>
            <p:cxnSp>
              <p:nvCxnSpPr>
                <p:cNvPr id="9316" name="Straight Connector 9315">
                  <a:extLst>
                    <a:ext uri="{FF2B5EF4-FFF2-40B4-BE49-F238E27FC236}">
                      <a16:creationId xmlns:a16="http://schemas.microsoft.com/office/drawing/2014/main" id="{DFD020E2-8DCA-A88F-E41E-E159139C776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7548FDE5-8A07-624E-0D65-33B9E04CDD36}"/>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B0F92D63-E975-8160-8914-6F4D3E9A4F19}"/>
                  </a:ext>
                </a:extLst>
              </p:cNvPr>
              <p:cNvGrpSpPr/>
              <p:nvPr/>
            </p:nvGrpSpPr>
            <p:grpSpPr>
              <a:xfrm>
                <a:off x="5153306" y="3494595"/>
                <a:ext cx="99310" cy="99310"/>
                <a:chOff x="2966907" y="2975913"/>
                <a:chExt cx="86245" cy="86245"/>
              </a:xfrm>
            </p:grpSpPr>
            <p:cxnSp>
              <p:nvCxnSpPr>
                <p:cNvPr id="9319" name="Straight Connector 9318">
                  <a:extLst>
                    <a:ext uri="{FF2B5EF4-FFF2-40B4-BE49-F238E27FC236}">
                      <a16:creationId xmlns:a16="http://schemas.microsoft.com/office/drawing/2014/main" id="{1587E092-165C-E123-6286-61C99E0603F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A2C03152-89BC-5C27-27F7-A45A8E1A059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8542D123-DFEB-B5C4-E787-314668DAEB01}"/>
                  </a:ext>
                </a:extLst>
              </p:cNvPr>
              <p:cNvGrpSpPr/>
              <p:nvPr/>
            </p:nvGrpSpPr>
            <p:grpSpPr>
              <a:xfrm>
                <a:off x="5195064" y="3512984"/>
                <a:ext cx="99310" cy="99310"/>
                <a:chOff x="2966907" y="2975913"/>
                <a:chExt cx="86245" cy="86245"/>
              </a:xfrm>
            </p:grpSpPr>
            <p:cxnSp>
              <p:nvCxnSpPr>
                <p:cNvPr id="9322" name="Straight Connector 9321">
                  <a:extLst>
                    <a:ext uri="{FF2B5EF4-FFF2-40B4-BE49-F238E27FC236}">
                      <a16:creationId xmlns:a16="http://schemas.microsoft.com/office/drawing/2014/main" id="{B0FF59F7-8DB8-5E44-C037-A8F2497AD18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18F430DD-CBF1-7E28-57CD-699EB61EEA6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4A98FAC6-5FAC-D1CD-819C-63CBE29CB50D}"/>
                  </a:ext>
                </a:extLst>
              </p:cNvPr>
              <p:cNvGrpSpPr/>
              <p:nvPr/>
            </p:nvGrpSpPr>
            <p:grpSpPr>
              <a:xfrm>
                <a:off x="5266459" y="3536767"/>
                <a:ext cx="99310" cy="99310"/>
                <a:chOff x="2966907" y="2975913"/>
                <a:chExt cx="86245" cy="86245"/>
              </a:xfrm>
            </p:grpSpPr>
            <p:cxnSp>
              <p:nvCxnSpPr>
                <p:cNvPr id="9325" name="Straight Connector 9324">
                  <a:extLst>
                    <a:ext uri="{FF2B5EF4-FFF2-40B4-BE49-F238E27FC236}">
                      <a16:creationId xmlns:a16="http://schemas.microsoft.com/office/drawing/2014/main" id="{132DCFD3-28AF-7990-12FF-0BFD9541028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0B63D557-88B0-24A2-3113-2E33C92FE48B}"/>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038F604F-2D53-FFAC-EEDE-B90411F50C4B}"/>
                  </a:ext>
                </a:extLst>
              </p:cNvPr>
              <p:cNvGrpSpPr/>
              <p:nvPr/>
            </p:nvGrpSpPr>
            <p:grpSpPr>
              <a:xfrm>
                <a:off x="5304026" y="3540610"/>
                <a:ext cx="99310" cy="99310"/>
                <a:chOff x="2966907" y="2975913"/>
                <a:chExt cx="86245" cy="86245"/>
              </a:xfrm>
            </p:grpSpPr>
            <p:cxnSp>
              <p:nvCxnSpPr>
                <p:cNvPr id="9328" name="Straight Connector 9327">
                  <a:extLst>
                    <a:ext uri="{FF2B5EF4-FFF2-40B4-BE49-F238E27FC236}">
                      <a16:creationId xmlns:a16="http://schemas.microsoft.com/office/drawing/2014/main" id="{227EBB07-0907-6780-5EBC-993E01DBAB5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B5133089-FEE6-8313-7408-876E90186CF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B6E36E63-3E67-A77D-79E3-1206CCCC99EE}"/>
                  </a:ext>
                </a:extLst>
              </p:cNvPr>
              <p:cNvGrpSpPr/>
              <p:nvPr/>
            </p:nvGrpSpPr>
            <p:grpSpPr>
              <a:xfrm>
                <a:off x="5346131" y="3558467"/>
                <a:ext cx="99310" cy="99310"/>
                <a:chOff x="2966907" y="2975913"/>
                <a:chExt cx="86245" cy="86245"/>
              </a:xfrm>
            </p:grpSpPr>
            <p:cxnSp>
              <p:nvCxnSpPr>
                <p:cNvPr id="9335" name="Straight Connector 9334">
                  <a:extLst>
                    <a:ext uri="{FF2B5EF4-FFF2-40B4-BE49-F238E27FC236}">
                      <a16:creationId xmlns:a16="http://schemas.microsoft.com/office/drawing/2014/main" id="{CE4D774C-40AA-E63E-5267-11DA3D5BB08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7CA9479A-BF0B-5D6D-63E3-1CF3059A342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7" name="Group 9336">
                <a:extLst>
                  <a:ext uri="{FF2B5EF4-FFF2-40B4-BE49-F238E27FC236}">
                    <a16:creationId xmlns:a16="http://schemas.microsoft.com/office/drawing/2014/main" id="{AC0985AF-3671-4BAC-EF7C-2A804E8E1060}"/>
                  </a:ext>
                </a:extLst>
              </p:cNvPr>
              <p:cNvGrpSpPr/>
              <p:nvPr/>
            </p:nvGrpSpPr>
            <p:grpSpPr>
              <a:xfrm>
                <a:off x="5394188" y="3562639"/>
                <a:ext cx="99310" cy="99310"/>
                <a:chOff x="2966907" y="2975913"/>
                <a:chExt cx="86245" cy="86245"/>
              </a:xfrm>
            </p:grpSpPr>
            <p:cxnSp>
              <p:nvCxnSpPr>
                <p:cNvPr id="9338" name="Straight Connector 9337">
                  <a:extLst>
                    <a:ext uri="{FF2B5EF4-FFF2-40B4-BE49-F238E27FC236}">
                      <a16:creationId xmlns:a16="http://schemas.microsoft.com/office/drawing/2014/main" id="{E9935A26-C1A3-928D-5873-3C6F995491E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5A7A30E7-4D35-DECF-ED83-E49B71119C1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0" name="Group 9339">
                <a:extLst>
                  <a:ext uri="{FF2B5EF4-FFF2-40B4-BE49-F238E27FC236}">
                    <a16:creationId xmlns:a16="http://schemas.microsoft.com/office/drawing/2014/main" id="{65B8F519-8300-9025-8FEC-3F2189B70EA8}"/>
                  </a:ext>
                </a:extLst>
              </p:cNvPr>
              <p:cNvGrpSpPr/>
              <p:nvPr/>
            </p:nvGrpSpPr>
            <p:grpSpPr>
              <a:xfrm>
                <a:off x="5418672" y="3568310"/>
                <a:ext cx="99310" cy="99310"/>
                <a:chOff x="2966907" y="2975913"/>
                <a:chExt cx="86245" cy="86245"/>
              </a:xfrm>
            </p:grpSpPr>
            <p:cxnSp>
              <p:nvCxnSpPr>
                <p:cNvPr id="9341" name="Straight Connector 9340">
                  <a:extLst>
                    <a:ext uri="{FF2B5EF4-FFF2-40B4-BE49-F238E27FC236}">
                      <a16:creationId xmlns:a16="http://schemas.microsoft.com/office/drawing/2014/main" id="{409FAB9D-5ECA-0720-4D67-2AAAC1FF5EB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F5BD3C52-0D69-E152-98B7-422D50C6C3D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3" name="Group 9342">
                <a:extLst>
                  <a:ext uri="{FF2B5EF4-FFF2-40B4-BE49-F238E27FC236}">
                    <a16:creationId xmlns:a16="http://schemas.microsoft.com/office/drawing/2014/main" id="{6836E169-9C19-E1E5-4B90-5B2C8697E82C}"/>
                  </a:ext>
                </a:extLst>
              </p:cNvPr>
              <p:cNvGrpSpPr/>
              <p:nvPr/>
            </p:nvGrpSpPr>
            <p:grpSpPr>
              <a:xfrm>
                <a:off x="5475458" y="3600173"/>
                <a:ext cx="99310" cy="99310"/>
                <a:chOff x="2966907" y="2975913"/>
                <a:chExt cx="86245" cy="86245"/>
              </a:xfrm>
            </p:grpSpPr>
            <p:cxnSp>
              <p:nvCxnSpPr>
                <p:cNvPr id="9344" name="Straight Connector 9343">
                  <a:extLst>
                    <a:ext uri="{FF2B5EF4-FFF2-40B4-BE49-F238E27FC236}">
                      <a16:creationId xmlns:a16="http://schemas.microsoft.com/office/drawing/2014/main" id="{9FB339B0-C584-DD42-02A0-86938FC49ADE}"/>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23F4C68D-F974-6692-9727-22C98F4912F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6" name="Group 9345">
                <a:extLst>
                  <a:ext uri="{FF2B5EF4-FFF2-40B4-BE49-F238E27FC236}">
                    <a16:creationId xmlns:a16="http://schemas.microsoft.com/office/drawing/2014/main" id="{EA1D5B94-66D6-CFE7-ED70-97BBFC89954C}"/>
                  </a:ext>
                </a:extLst>
              </p:cNvPr>
              <p:cNvGrpSpPr/>
              <p:nvPr/>
            </p:nvGrpSpPr>
            <p:grpSpPr>
              <a:xfrm>
                <a:off x="5503784" y="3624241"/>
                <a:ext cx="99310" cy="99310"/>
                <a:chOff x="2966907" y="2975913"/>
                <a:chExt cx="86245" cy="86245"/>
              </a:xfrm>
            </p:grpSpPr>
            <p:cxnSp>
              <p:nvCxnSpPr>
                <p:cNvPr id="9347" name="Straight Connector 9346">
                  <a:extLst>
                    <a:ext uri="{FF2B5EF4-FFF2-40B4-BE49-F238E27FC236}">
                      <a16:creationId xmlns:a16="http://schemas.microsoft.com/office/drawing/2014/main" id="{99F356B3-E777-4719-1E0E-A7436D12359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BB494CF7-7CE9-4D54-98D3-38806BA12F4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9" name="Group 9348">
                <a:extLst>
                  <a:ext uri="{FF2B5EF4-FFF2-40B4-BE49-F238E27FC236}">
                    <a16:creationId xmlns:a16="http://schemas.microsoft.com/office/drawing/2014/main" id="{E94AF56C-8565-AEEE-E63C-E09566CA9158}"/>
                  </a:ext>
                </a:extLst>
              </p:cNvPr>
              <p:cNvGrpSpPr/>
              <p:nvPr/>
            </p:nvGrpSpPr>
            <p:grpSpPr>
              <a:xfrm>
                <a:off x="5533888" y="3640121"/>
                <a:ext cx="99310" cy="99310"/>
                <a:chOff x="2966907" y="2975913"/>
                <a:chExt cx="86245" cy="86245"/>
              </a:xfrm>
            </p:grpSpPr>
            <p:cxnSp>
              <p:nvCxnSpPr>
                <p:cNvPr id="9350" name="Straight Connector 9349">
                  <a:extLst>
                    <a:ext uri="{FF2B5EF4-FFF2-40B4-BE49-F238E27FC236}">
                      <a16:creationId xmlns:a16="http://schemas.microsoft.com/office/drawing/2014/main" id="{50F6D5AA-5E2B-4BD4-CAF6-78D55777C11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DBABD631-84FA-B118-2808-A8EF18F9257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85F6BC0F-FB5A-5C86-BFCD-D61BD5773CF2}"/>
                  </a:ext>
                </a:extLst>
              </p:cNvPr>
              <p:cNvGrpSpPr/>
              <p:nvPr/>
            </p:nvGrpSpPr>
            <p:grpSpPr>
              <a:xfrm>
                <a:off x="5550163" y="3649827"/>
                <a:ext cx="99310" cy="99310"/>
                <a:chOff x="2966907" y="2975913"/>
                <a:chExt cx="86245" cy="86245"/>
              </a:xfrm>
            </p:grpSpPr>
            <p:cxnSp>
              <p:nvCxnSpPr>
                <p:cNvPr id="9353" name="Straight Connector 9352">
                  <a:extLst>
                    <a:ext uri="{FF2B5EF4-FFF2-40B4-BE49-F238E27FC236}">
                      <a16:creationId xmlns:a16="http://schemas.microsoft.com/office/drawing/2014/main" id="{DE5426DA-0275-436C-7CD5-A79ECBD06F2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D353AFE8-CEB1-DA32-6C28-9B32C3BF765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5" name="Group 9354">
                <a:extLst>
                  <a:ext uri="{FF2B5EF4-FFF2-40B4-BE49-F238E27FC236}">
                    <a16:creationId xmlns:a16="http://schemas.microsoft.com/office/drawing/2014/main" id="{FBEB8509-9B16-8BDB-44D5-DDFC3DF96801}"/>
                  </a:ext>
                </a:extLst>
              </p:cNvPr>
              <p:cNvGrpSpPr/>
              <p:nvPr/>
            </p:nvGrpSpPr>
            <p:grpSpPr>
              <a:xfrm>
                <a:off x="5649432" y="3723551"/>
                <a:ext cx="99310" cy="99310"/>
                <a:chOff x="2966907" y="2975913"/>
                <a:chExt cx="86245" cy="86245"/>
              </a:xfrm>
            </p:grpSpPr>
            <p:cxnSp>
              <p:nvCxnSpPr>
                <p:cNvPr id="9356" name="Straight Connector 9355">
                  <a:extLst>
                    <a:ext uri="{FF2B5EF4-FFF2-40B4-BE49-F238E27FC236}">
                      <a16:creationId xmlns:a16="http://schemas.microsoft.com/office/drawing/2014/main" id="{F3128446-98A1-3978-F1FE-1A6285DAF9A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11133BBE-5094-CCED-8842-14210B94B44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136EDD2F-7D0D-49B9-23E1-F6B2E12E4254}"/>
                  </a:ext>
                </a:extLst>
              </p:cNvPr>
              <p:cNvGrpSpPr/>
              <p:nvPr/>
            </p:nvGrpSpPr>
            <p:grpSpPr>
              <a:xfrm>
                <a:off x="5715306" y="3772419"/>
                <a:ext cx="99310" cy="99310"/>
                <a:chOff x="2966907" y="2975913"/>
                <a:chExt cx="86245" cy="86245"/>
              </a:xfrm>
            </p:grpSpPr>
            <p:cxnSp>
              <p:nvCxnSpPr>
                <p:cNvPr id="9359" name="Straight Connector 9358">
                  <a:extLst>
                    <a:ext uri="{FF2B5EF4-FFF2-40B4-BE49-F238E27FC236}">
                      <a16:creationId xmlns:a16="http://schemas.microsoft.com/office/drawing/2014/main" id="{D1A8A608-34FD-62D6-82B3-3C0CCABBCAB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BF46D9D4-B33F-8D98-04DD-83DCF9FCEF0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0C7BB765-62C1-64DB-EF0B-F2428A55D6DF}"/>
                  </a:ext>
                </a:extLst>
              </p:cNvPr>
              <p:cNvGrpSpPr/>
              <p:nvPr/>
            </p:nvGrpSpPr>
            <p:grpSpPr>
              <a:xfrm>
                <a:off x="5779864" y="3856426"/>
                <a:ext cx="99310" cy="99310"/>
                <a:chOff x="2966907" y="2975913"/>
                <a:chExt cx="86245" cy="86245"/>
              </a:xfrm>
            </p:grpSpPr>
            <p:cxnSp>
              <p:nvCxnSpPr>
                <p:cNvPr id="9362" name="Straight Connector 9361">
                  <a:extLst>
                    <a:ext uri="{FF2B5EF4-FFF2-40B4-BE49-F238E27FC236}">
                      <a16:creationId xmlns:a16="http://schemas.microsoft.com/office/drawing/2014/main" id="{5BDB8C11-33BA-E043-DBDF-0E02694B35D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28D19B8E-3C0B-3804-CC3F-C0BA6C7E0D25}"/>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F9E1723B-4F2C-2855-F1C9-21A99287D482}"/>
                  </a:ext>
                </a:extLst>
              </p:cNvPr>
              <p:cNvGrpSpPr/>
              <p:nvPr/>
            </p:nvGrpSpPr>
            <p:grpSpPr>
              <a:xfrm>
                <a:off x="5845925" y="3890823"/>
                <a:ext cx="99310" cy="99310"/>
                <a:chOff x="2966907" y="2975913"/>
                <a:chExt cx="86245" cy="86245"/>
              </a:xfrm>
            </p:grpSpPr>
            <p:cxnSp>
              <p:nvCxnSpPr>
                <p:cNvPr id="9365" name="Straight Connector 9364">
                  <a:extLst>
                    <a:ext uri="{FF2B5EF4-FFF2-40B4-BE49-F238E27FC236}">
                      <a16:creationId xmlns:a16="http://schemas.microsoft.com/office/drawing/2014/main" id="{C28E6FD4-03F7-B4F1-7CD8-48620ABFAF5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EB30B257-D147-5C05-D1B1-AC440C0E7C8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D483D0E0-05F8-70D3-809E-AC3A658A00EE}"/>
                  </a:ext>
                </a:extLst>
              </p:cNvPr>
              <p:cNvGrpSpPr/>
              <p:nvPr/>
            </p:nvGrpSpPr>
            <p:grpSpPr>
              <a:xfrm>
                <a:off x="5878913" y="3890823"/>
                <a:ext cx="99310" cy="99310"/>
                <a:chOff x="2966907" y="2975913"/>
                <a:chExt cx="86245" cy="86245"/>
              </a:xfrm>
            </p:grpSpPr>
            <p:cxnSp>
              <p:nvCxnSpPr>
                <p:cNvPr id="9368" name="Straight Connector 9367">
                  <a:extLst>
                    <a:ext uri="{FF2B5EF4-FFF2-40B4-BE49-F238E27FC236}">
                      <a16:creationId xmlns:a16="http://schemas.microsoft.com/office/drawing/2014/main" id="{116966F7-FDAC-2C04-1181-0883965E8CD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F249170C-CAB7-7747-97DD-0C22A1B7C86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102043C2-9BD1-75A4-BC69-413C31C601DB}"/>
                  </a:ext>
                </a:extLst>
              </p:cNvPr>
              <p:cNvGrpSpPr/>
              <p:nvPr/>
            </p:nvGrpSpPr>
            <p:grpSpPr>
              <a:xfrm>
                <a:off x="5923500" y="3890823"/>
                <a:ext cx="99310" cy="99310"/>
                <a:chOff x="2966907" y="2975913"/>
                <a:chExt cx="86245" cy="86245"/>
              </a:xfrm>
            </p:grpSpPr>
            <p:cxnSp>
              <p:nvCxnSpPr>
                <p:cNvPr id="9371" name="Straight Connector 9370">
                  <a:extLst>
                    <a:ext uri="{FF2B5EF4-FFF2-40B4-BE49-F238E27FC236}">
                      <a16:creationId xmlns:a16="http://schemas.microsoft.com/office/drawing/2014/main" id="{EB912A58-5D32-1632-A059-FBF4BE42A81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848EBDF7-B99B-664C-CB33-ADC78FE26BA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4DD79126-5BC1-20E6-5707-993A9FDCA20B}"/>
                  </a:ext>
                </a:extLst>
              </p:cNvPr>
              <p:cNvGrpSpPr/>
              <p:nvPr/>
            </p:nvGrpSpPr>
            <p:grpSpPr>
              <a:xfrm>
                <a:off x="5953396" y="3890823"/>
                <a:ext cx="99310" cy="99310"/>
                <a:chOff x="2966907" y="2975913"/>
                <a:chExt cx="86245" cy="86245"/>
              </a:xfrm>
            </p:grpSpPr>
            <p:cxnSp>
              <p:nvCxnSpPr>
                <p:cNvPr id="9374" name="Straight Connector 9373">
                  <a:extLst>
                    <a:ext uri="{FF2B5EF4-FFF2-40B4-BE49-F238E27FC236}">
                      <a16:creationId xmlns:a16="http://schemas.microsoft.com/office/drawing/2014/main" id="{A41A5D76-B13D-6307-0200-061EEA6B7735}"/>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96B0398D-B227-F558-CA3A-484449CD16E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D17F41E4-5042-4234-AB9F-ECC1FC0F1B36}"/>
                  </a:ext>
                </a:extLst>
              </p:cNvPr>
              <p:cNvGrpSpPr/>
              <p:nvPr/>
            </p:nvGrpSpPr>
            <p:grpSpPr>
              <a:xfrm>
                <a:off x="5996326" y="3890823"/>
                <a:ext cx="99310" cy="99310"/>
                <a:chOff x="2966907" y="2975913"/>
                <a:chExt cx="86245" cy="86245"/>
              </a:xfrm>
            </p:grpSpPr>
            <p:cxnSp>
              <p:nvCxnSpPr>
                <p:cNvPr id="9377" name="Straight Connector 9376">
                  <a:extLst>
                    <a:ext uri="{FF2B5EF4-FFF2-40B4-BE49-F238E27FC236}">
                      <a16:creationId xmlns:a16="http://schemas.microsoft.com/office/drawing/2014/main" id="{E22618CC-A21F-F327-84E3-BDFC20ED41A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7ACD2BA8-BAC7-9804-8178-137918A22AA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66336724-D237-6F57-CED3-6D5FB63AD421}"/>
                  </a:ext>
                </a:extLst>
              </p:cNvPr>
              <p:cNvGrpSpPr/>
              <p:nvPr/>
            </p:nvGrpSpPr>
            <p:grpSpPr>
              <a:xfrm>
                <a:off x="6017742" y="3890823"/>
                <a:ext cx="99310" cy="99310"/>
                <a:chOff x="2966907" y="2975913"/>
                <a:chExt cx="86245" cy="86245"/>
              </a:xfrm>
            </p:grpSpPr>
            <p:cxnSp>
              <p:nvCxnSpPr>
                <p:cNvPr id="9380" name="Straight Connector 9379">
                  <a:extLst>
                    <a:ext uri="{FF2B5EF4-FFF2-40B4-BE49-F238E27FC236}">
                      <a16:creationId xmlns:a16="http://schemas.microsoft.com/office/drawing/2014/main" id="{7B3B509D-4D24-7972-1F52-4B9EA0AE3B0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153722EE-23D9-8505-5515-D2C31BBDAFF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318E225A-62F4-8C99-5BF2-F31AA96B2AB8}"/>
                  </a:ext>
                </a:extLst>
              </p:cNvPr>
              <p:cNvGrpSpPr/>
              <p:nvPr/>
            </p:nvGrpSpPr>
            <p:grpSpPr>
              <a:xfrm>
                <a:off x="6081753" y="3890823"/>
                <a:ext cx="99310" cy="99310"/>
                <a:chOff x="2966907" y="2975913"/>
                <a:chExt cx="86245" cy="86245"/>
              </a:xfrm>
            </p:grpSpPr>
            <p:cxnSp>
              <p:nvCxnSpPr>
                <p:cNvPr id="9383" name="Straight Connector 9382">
                  <a:extLst>
                    <a:ext uri="{FF2B5EF4-FFF2-40B4-BE49-F238E27FC236}">
                      <a16:creationId xmlns:a16="http://schemas.microsoft.com/office/drawing/2014/main" id="{8D89AFA6-68DC-B32F-0915-3BA024A83A8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AC4CCD48-41F9-EB20-DC09-34F95158DA0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960D04D6-02B0-50FB-D6F0-5E1EF561EDD7}"/>
                  </a:ext>
                </a:extLst>
              </p:cNvPr>
              <p:cNvGrpSpPr/>
              <p:nvPr/>
            </p:nvGrpSpPr>
            <p:grpSpPr>
              <a:xfrm>
                <a:off x="6060672" y="3890823"/>
                <a:ext cx="99310" cy="99310"/>
                <a:chOff x="2966907" y="2975913"/>
                <a:chExt cx="86245" cy="86245"/>
              </a:xfrm>
            </p:grpSpPr>
            <p:cxnSp>
              <p:nvCxnSpPr>
                <p:cNvPr id="9386" name="Straight Connector 9385">
                  <a:extLst>
                    <a:ext uri="{FF2B5EF4-FFF2-40B4-BE49-F238E27FC236}">
                      <a16:creationId xmlns:a16="http://schemas.microsoft.com/office/drawing/2014/main" id="{3D36665A-C29D-3AF1-D840-77A5D9E45D3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93A86874-230B-6B5B-D300-2A63CF45840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DB5561EC-24DC-2741-A734-3E7E1D8C427F}"/>
                  </a:ext>
                </a:extLst>
              </p:cNvPr>
              <p:cNvGrpSpPr/>
              <p:nvPr/>
            </p:nvGrpSpPr>
            <p:grpSpPr>
              <a:xfrm>
                <a:off x="6145764" y="3890823"/>
                <a:ext cx="99310" cy="99310"/>
                <a:chOff x="2966907" y="2975913"/>
                <a:chExt cx="86245" cy="86245"/>
              </a:xfrm>
            </p:grpSpPr>
            <p:cxnSp>
              <p:nvCxnSpPr>
                <p:cNvPr id="9389" name="Straight Connector 9388">
                  <a:extLst>
                    <a:ext uri="{FF2B5EF4-FFF2-40B4-BE49-F238E27FC236}">
                      <a16:creationId xmlns:a16="http://schemas.microsoft.com/office/drawing/2014/main" id="{6E262239-7C82-F54A-2FF6-94E6584F14E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AD4E3B80-3B46-A475-33E2-938D79B8C49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610A9902-B389-7054-5AC7-6237E4EC7804}"/>
                  </a:ext>
                </a:extLst>
              </p:cNvPr>
              <p:cNvGrpSpPr/>
              <p:nvPr/>
            </p:nvGrpSpPr>
            <p:grpSpPr>
              <a:xfrm>
                <a:off x="6167245" y="3890823"/>
                <a:ext cx="99310" cy="99310"/>
                <a:chOff x="2966907" y="2975913"/>
                <a:chExt cx="86245" cy="86245"/>
              </a:xfrm>
            </p:grpSpPr>
            <p:cxnSp>
              <p:nvCxnSpPr>
                <p:cNvPr id="9392" name="Straight Connector 9391">
                  <a:extLst>
                    <a:ext uri="{FF2B5EF4-FFF2-40B4-BE49-F238E27FC236}">
                      <a16:creationId xmlns:a16="http://schemas.microsoft.com/office/drawing/2014/main" id="{86B76878-85F1-A174-6C89-FC14960655B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DBF2DD1F-7E9D-1C7D-2162-C2224745C87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4E7B64EE-42E4-448F-1570-678430E9642C}"/>
                  </a:ext>
                </a:extLst>
              </p:cNvPr>
              <p:cNvGrpSpPr/>
              <p:nvPr/>
            </p:nvGrpSpPr>
            <p:grpSpPr>
              <a:xfrm>
                <a:off x="6234887" y="3890823"/>
                <a:ext cx="99310" cy="99310"/>
                <a:chOff x="2966907" y="2975913"/>
                <a:chExt cx="86245" cy="86245"/>
              </a:xfrm>
            </p:grpSpPr>
            <p:cxnSp>
              <p:nvCxnSpPr>
                <p:cNvPr id="9395" name="Straight Connector 9394">
                  <a:extLst>
                    <a:ext uri="{FF2B5EF4-FFF2-40B4-BE49-F238E27FC236}">
                      <a16:creationId xmlns:a16="http://schemas.microsoft.com/office/drawing/2014/main" id="{6B90D29D-F1F9-3B22-79A9-C92893494B8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733F0BAB-6BB2-D17B-27A2-7695864631F9}"/>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1" name="Group 9400">
                <a:extLst>
                  <a:ext uri="{FF2B5EF4-FFF2-40B4-BE49-F238E27FC236}">
                    <a16:creationId xmlns:a16="http://schemas.microsoft.com/office/drawing/2014/main" id="{846E9679-1664-0425-4146-AE23A48B1CFA}"/>
                  </a:ext>
                </a:extLst>
              </p:cNvPr>
              <p:cNvGrpSpPr/>
              <p:nvPr/>
            </p:nvGrpSpPr>
            <p:grpSpPr>
              <a:xfrm>
                <a:off x="6315819" y="3897475"/>
                <a:ext cx="99310" cy="99310"/>
                <a:chOff x="2966907" y="2975913"/>
                <a:chExt cx="86245" cy="86245"/>
              </a:xfrm>
            </p:grpSpPr>
            <p:cxnSp>
              <p:nvCxnSpPr>
                <p:cNvPr id="9402" name="Straight Connector 9401">
                  <a:extLst>
                    <a:ext uri="{FF2B5EF4-FFF2-40B4-BE49-F238E27FC236}">
                      <a16:creationId xmlns:a16="http://schemas.microsoft.com/office/drawing/2014/main" id="{14D682F3-B5F9-9C5F-7CC2-33B7B935519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CCD74EF6-F5A9-D175-752A-BB89B639C26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4" name="Group 9403">
                <a:extLst>
                  <a:ext uri="{FF2B5EF4-FFF2-40B4-BE49-F238E27FC236}">
                    <a16:creationId xmlns:a16="http://schemas.microsoft.com/office/drawing/2014/main" id="{642F2DE7-98B3-CEB8-01EE-2E6CD5B44CFE}"/>
                  </a:ext>
                </a:extLst>
              </p:cNvPr>
              <p:cNvGrpSpPr/>
              <p:nvPr/>
            </p:nvGrpSpPr>
            <p:grpSpPr>
              <a:xfrm>
                <a:off x="6372198" y="3940477"/>
                <a:ext cx="99310" cy="99310"/>
                <a:chOff x="2966907" y="2975913"/>
                <a:chExt cx="86245" cy="86245"/>
              </a:xfrm>
            </p:grpSpPr>
            <p:cxnSp>
              <p:nvCxnSpPr>
                <p:cNvPr id="9405" name="Straight Connector 9404">
                  <a:extLst>
                    <a:ext uri="{FF2B5EF4-FFF2-40B4-BE49-F238E27FC236}">
                      <a16:creationId xmlns:a16="http://schemas.microsoft.com/office/drawing/2014/main" id="{BAF5A842-4F37-29D7-2AF8-C20CB2C8585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B173A731-C86E-C0F5-5D1C-F0A3BC6FB96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7" name="Group 9406">
                <a:extLst>
                  <a:ext uri="{FF2B5EF4-FFF2-40B4-BE49-F238E27FC236}">
                    <a16:creationId xmlns:a16="http://schemas.microsoft.com/office/drawing/2014/main" id="{F5938880-7D47-0619-B7F6-BA777FA08F10}"/>
                  </a:ext>
                </a:extLst>
              </p:cNvPr>
              <p:cNvGrpSpPr/>
              <p:nvPr/>
            </p:nvGrpSpPr>
            <p:grpSpPr>
              <a:xfrm>
                <a:off x="6464394" y="3988782"/>
                <a:ext cx="99310" cy="99310"/>
                <a:chOff x="2966907" y="2975913"/>
                <a:chExt cx="86245" cy="86245"/>
              </a:xfrm>
            </p:grpSpPr>
            <p:cxnSp>
              <p:nvCxnSpPr>
                <p:cNvPr id="9408" name="Straight Connector 9407">
                  <a:extLst>
                    <a:ext uri="{FF2B5EF4-FFF2-40B4-BE49-F238E27FC236}">
                      <a16:creationId xmlns:a16="http://schemas.microsoft.com/office/drawing/2014/main" id="{74E98162-EDB5-BF62-0860-E609D8147BF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E32957F2-3F87-3C16-D075-23349E22507A}"/>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0" name="Group 9409">
                <a:extLst>
                  <a:ext uri="{FF2B5EF4-FFF2-40B4-BE49-F238E27FC236}">
                    <a16:creationId xmlns:a16="http://schemas.microsoft.com/office/drawing/2014/main" id="{7FC74DB7-324E-7A3B-2E10-274D8B62E435}"/>
                  </a:ext>
                </a:extLst>
              </p:cNvPr>
              <p:cNvGrpSpPr/>
              <p:nvPr/>
            </p:nvGrpSpPr>
            <p:grpSpPr>
              <a:xfrm>
                <a:off x="6485875" y="3996785"/>
                <a:ext cx="99310" cy="99310"/>
                <a:chOff x="2966907" y="2975913"/>
                <a:chExt cx="86245" cy="86245"/>
              </a:xfrm>
            </p:grpSpPr>
            <p:cxnSp>
              <p:nvCxnSpPr>
                <p:cNvPr id="9411" name="Straight Connector 9410">
                  <a:extLst>
                    <a:ext uri="{FF2B5EF4-FFF2-40B4-BE49-F238E27FC236}">
                      <a16:creationId xmlns:a16="http://schemas.microsoft.com/office/drawing/2014/main" id="{09B447FA-EB60-7F4D-E64C-541E32D7CE84}"/>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9978FA24-BE64-4825-FF6E-6A2F801AC55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3" name="Group 9412">
                <a:extLst>
                  <a:ext uri="{FF2B5EF4-FFF2-40B4-BE49-F238E27FC236}">
                    <a16:creationId xmlns:a16="http://schemas.microsoft.com/office/drawing/2014/main" id="{AFE8125C-0F09-AF65-C6DF-AB6E4896ADEF}"/>
                  </a:ext>
                </a:extLst>
              </p:cNvPr>
              <p:cNvGrpSpPr/>
              <p:nvPr/>
            </p:nvGrpSpPr>
            <p:grpSpPr>
              <a:xfrm>
                <a:off x="6514050" y="4001504"/>
                <a:ext cx="99310" cy="99310"/>
                <a:chOff x="2966907" y="2975913"/>
                <a:chExt cx="86245" cy="86245"/>
              </a:xfrm>
            </p:grpSpPr>
            <p:cxnSp>
              <p:nvCxnSpPr>
                <p:cNvPr id="9414" name="Straight Connector 9413">
                  <a:extLst>
                    <a:ext uri="{FF2B5EF4-FFF2-40B4-BE49-F238E27FC236}">
                      <a16:creationId xmlns:a16="http://schemas.microsoft.com/office/drawing/2014/main" id="{BC4BA341-75FF-C432-1367-2356411B11F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30B477A4-405A-C58D-4F63-3701D55B352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6" name="Group 9415">
                <a:extLst>
                  <a:ext uri="{FF2B5EF4-FFF2-40B4-BE49-F238E27FC236}">
                    <a16:creationId xmlns:a16="http://schemas.microsoft.com/office/drawing/2014/main" id="{8DBC367D-6A8B-0063-79E2-6778ECBAB4C2}"/>
                  </a:ext>
                </a:extLst>
              </p:cNvPr>
              <p:cNvGrpSpPr/>
              <p:nvPr/>
            </p:nvGrpSpPr>
            <p:grpSpPr>
              <a:xfrm>
                <a:off x="6551749" y="4001504"/>
                <a:ext cx="99310" cy="99310"/>
                <a:chOff x="2966907" y="2975913"/>
                <a:chExt cx="86245" cy="86245"/>
              </a:xfrm>
            </p:grpSpPr>
            <p:cxnSp>
              <p:nvCxnSpPr>
                <p:cNvPr id="9417" name="Straight Connector 9416">
                  <a:extLst>
                    <a:ext uri="{FF2B5EF4-FFF2-40B4-BE49-F238E27FC236}">
                      <a16:creationId xmlns:a16="http://schemas.microsoft.com/office/drawing/2014/main" id="{DA4F40D2-C9E2-2839-7029-CE1820BF6F0C}"/>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40EFBFE1-417F-2C49-81C5-8FBC812C7AC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19" name="Group 9418">
                <a:extLst>
                  <a:ext uri="{FF2B5EF4-FFF2-40B4-BE49-F238E27FC236}">
                    <a16:creationId xmlns:a16="http://schemas.microsoft.com/office/drawing/2014/main" id="{57250563-EF57-F60E-9B06-0ECECFAD5809}"/>
                  </a:ext>
                </a:extLst>
              </p:cNvPr>
              <p:cNvGrpSpPr/>
              <p:nvPr/>
            </p:nvGrpSpPr>
            <p:grpSpPr>
              <a:xfrm>
                <a:off x="6585185" y="4001504"/>
                <a:ext cx="99310" cy="99310"/>
                <a:chOff x="2966907" y="2975913"/>
                <a:chExt cx="86245" cy="86245"/>
              </a:xfrm>
            </p:grpSpPr>
            <p:cxnSp>
              <p:nvCxnSpPr>
                <p:cNvPr id="9420" name="Straight Connector 9419">
                  <a:extLst>
                    <a:ext uri="{FF2B5EF4-FFF2-40B4-BE49-F238E27FC236}">
                      <a16:creationId xmlns:a16="http://schemas.microsoft.com/office/drawing/2014/main" id="{69C609AD-FFF8-655A-BEA8-CAFD090D7F6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DE0B4D28-83AC-B4F7-2F2C-4BF9A7C73D6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2" name="Group 9421">
                <a:extLst>
                  <a:ext uri="{FF2B5EF4-FFF2-40B4-BE49-F238E27FC236}">
                    <a16:creationId xmlns:a16="http://schemas.microsoft.com/office/drawing/2014/main" id="{4AE67F48-2A2A-2D7A-95F2-01D36DA2DD75}"/>
                  </a:ext>
                </a:extLst>
              </p:cNvPr>
              <p:cNvGrpSpPr/>
              <p:nvPr/>
            </p:nvGrpSpPr>
            <p:grpSpPr>
              <a:xfrm>
                <a:off x="6614038" y="4001504"/>
                <a:ext cx="99310" cy="99310"/>
                <a:chOff x="2966907" y="2975913"/>
                <a:chExt cx="86245" cy="86245"/>
              </a:xfrm>
            </p:grpSpPr>
            <p:cxnSp>
              <p:nvCxnSpPr>
                <p:cNvPr id="9423" name="Straight Connector 9422">
                  <a:extLst>
                    <a:ext uri="{FF2B5EF4-FFF2-40B4-BE49-F238E27FC236}">
                      <a16:creationId xmlns:a16="http://schemas.microsoft.com/office/drawing/2014/main" id="{60F8B800-931F-A864-F10B-CDD42FC547C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2188A2E0-8C1C-AF7F-0E22-D3B072FBC8E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5" name="Group 9424">
                <a:extLst>
                  <a:ext uri="{FF2B5EF4-FFF2-40B4-BE49-F238E27FC236}">
                    <a16:creationId xmlns:a16="http://schemas.microsoft.com/office/drawing/2014/main" id="{E4B33973-BE21-DC45-5F8A-F7B92E401553}"/>
                  </a:ext>
                </a:extLst>
              </p:cNvPr>
              <p:cNvGrpSpPr/>
              <p:nvPr/>
            </p:nvGrpSpPr>
            <p:grpSpPr>
              <a:xfrm>
                <a:off x="6661093" y="4001504"/>
                <a:ext cx="99310" cy="99310"/>
                <a:chOff x="2966907" y="2975913"/>
                <a:chExt cx="86245" cy="86245"/>
              </a:xfrm>
            </p:grpSpPr>
            <p:cxnSp>
              <p:nvCxnSpPr>
                <p:cNvPr id="9426" name="Straight Connector 9425">
                  <a:extLst>
                    <a:ext uri="{FF2B5EF4-FFF2-40B4-BE49-F238E27FC236}">
                      <a16:creationId xmlns:a16="http://schemas.microsoft.com/office/drawing/2014/main" id="{C7C9B9D9-D2D2-654B-7323-67F02EAAAE0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DB5D5686-8AE9-A034-96F1-EB8A934A0CC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28" name="Group 9427">
                <a:extLst>
                  <a:ext uri="{FF2B5EF4-FFF2-40B4-BE49-F238E27FC236}">
                    <a16:creationId xmlns:a16="http://schemas.microsoft.com/office/drawing/2014/main" id="{4D6780CD-0AF2-A8E1-ED3F-B6EF708429D7}"/>
                  </a:ext>
                </a:extLst>
              </p:cNvPr>
              <p:cNvGrpSpPr/>
              <p:nvPr/>
            </p:nvGrpSpPr>
            <p:grpSpPr>
              <a:xfrm>
                <a:off x="6818851" y="4001504"/>
                <a:ext cx="99310" cy="99310"/>
                <a:chOff x="2966907" y="2975913"/>
                <a:chExt cx="86245" cy="86245"/>
              </a:xfrm>
            </p:grpSpPr>
            <p:cxnSp>
              <p:nvCxnSpPr>
                <p:cNvPr id="9429" name="Straight Connector 9428">
                  <a:extLst>
                    <a:ext uri="{FF2B5EF4-FFF2-40B4-BE49-F238E27FC236}">
                      <a16:creationId xmlns:a16="http://schemas.microsoft.com/office/drawing/2014/main" id="{9774F43D-9C16-902C-B4DC-D2EBC1D5D98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19939556-71F8-C68E-6194-89C6BDD0E134}"/>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1" name="Group 9430">
                <a:extLst>
                  <a:ext uri="{FF2B5EF4-FFF2-40B4-BE49-F238E27FC236}">
                    <a16:creationId xmlns:a16="http://schemas.microsoft.com/office/drawing/2014/main" id="{324D5841-719F-4257-F174-5FEAE5564008}"/>
                  </a:ext>
                </a:extLst>
              </p:cNvPr>
              <p:cNvGrpSpPr/>
              <p:nvPr/>
            </p:nvGrpSpPr>
            <p:grpSpPr>
              <a:xfrm>
                <a:off x="6856551" y="4068349"/>
                <a:ext cx="99310" cy="99310"/>
                <a:chOff x="2966907" y="2975913"/>
                <a:chExt cx="86245" cy="86245"/>
              </a:xfrm>
            </p:grpSpPr>
            <p:cxnSp>
              <p:nvCxnSpPr>
                <p:cNvPr id="9432" name="Straight Connector 9431">
                  <a:extLst>
                    <a:ext uri="{FF2B5EF4-FFF2-40B4-BE49-F238E27FC236}">
                      <a16:creationId xmlns:a16="http://schemas.microsoft.com/office/drawing/2014/main" id="{8EC45273-49F6-11CB-16F2-DD33E21A63D8}"/>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3F2D9756-F331-31BA-1744-CF4E045F0EB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4" name="Group 9433">
                <a:extLst>
                  <a:ext uri="{FF2B5EF4-FFF2-40B4-BE49-F238E27FC236}">
                    <a16:creationId xmlns:a16="http://schemas.microsoft.com/office/drawing/2014/main" id="{FDFD2C3B-6D6A-2B57-01D1-E773506DB7BD}"/>
                  </a:ext>
                </a:extLst>
              </p:cNvPr>
              <p:cNvGrpSpPr/>
              <p:nvPr/>
            </p:nvGrpSpPr>
            <p:grpSpPr>
              <a:xfrm>
                <a:off x="6914974" y="4130223"/>
                <a:ext cx="99310" cy="99310"/>
                <a:chOff x="2966907" y="2975913"/>
                <a:chExt cx="86245" cy="86245"/>
              </a:xfrm>
            </p:grpSpPr>
            <p:cxnSp>
              <p:nvCxnSpPr>
                <p:cNvPr id="9435" name="Straight Connector 9434">
                  <a:extLst>
                    <a:ext uri="{FF2B5EF4-FFF2-40B4-BE49-F238E27FC236}">
                      <a16:creationId xmlns:a16="http://schemas.microsoft.com/office/drawing/2014/main" id="{8D285C15-743B-D346-9724-6DE56B09C00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6BFBAD0E-6909-4C84-562A-120E15B3265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37" name="Group 9436">
                <a:extLst>
                  <a:ext uri="{FF2B5EF4-FFF2-40B4-BE49-F238E27FC236}">
                    <a16:creationId xmlns:a16="http://schemas.microsoft.com/office/drawing/2014/main" id="{4B7EF452-85EF-E17D-4AE4-C8CDA2602328}"/>
                  </a:ext>
                </a:extLst>
              </p:cNvPr>
              <p:cNvGrpSpPr/>
              <p:nvPr/>
            </p:nvGrpSpPr>
            <p:grpSpPr>
              <a:xfrm>
                <a:off x="7122973" y="4130221"/>
                <a:ext cx="99310" cy="99310"/>
                <a:chOff x="2966907" y="2975913"/>
                <a:chExt cx="86245" cy="86245"/>
              </a:xfrm>
            </p:grpSpPr>
            <p:cxnSp>
              <p:nvCxnSpPr>
                <p:cNvPr id="9438" name="Straight Connector 9437">
                  <a:extLst>
                    <a:ext uri="{FF2B5EF4-FFF2-40B4-BE49-F238E27FC236}">
                      <a16:creationId xmlns:a16="http://schemas.microsoft.com/office/drawing/2014/main" id="{A098AE8C-20B6-B603-9A2F-2D345A9C9A0D}"/>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D791CF37-E4EF-36A0-6866-E83E12E109C7}"/>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0" name="Group 9439">
                <a:extLst>
                  <a:ext uri="{FF2B5EF4-FFF2-40B4-BE49-F238E27FC236}">
                    <a16:creationId xmlns:a16="http://schemas.microsoft.com/office/drawing/2014/main" id="{85D85B7F-EEB5-8DB6-8B2D-9D422C997B30}"/>
                  </a:ext>
                </a:extLst>
              </p:cNvPr>
              <p:cNvGrpSpPr/>
              <p:nvPr/>
            </p:nvGrpSpPr>
            <p:grpSpPr>
              <a:xfrm>
                <a:off x="7199053" y="4130222"/>
                <a:ext cx="99310" cy="99310"/>
                <a:chOff x="2966907" y="2975913"/>
                <a:chExt cx="86245" cy="86245"/>
              </a:xfrm>
            </p:grpSpPr>
            <p:cxnSp>
              <p:nvCxnSpPr>
                <p:cNvPr id="9441" name="Straight Connector 9440">
                  <a:extLst>
                    <a:ext uri="{FF2B5EF4-FFF2-40B4-BE49-F238E27FC236}">
                      <a16:creationId xmlns:a16="http://schemas.microsoft.com/office/drawing/2014/main" id="{FD367BE2-8AAA-64A3-5591-74FB8423CFB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AAFC1497-7740-144B-51BD-714E55FFEADF}"/>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3" name="Group 9442">
                <a:extLst>
                  <a:ext uri="{FF2B5EF4-FFF2-40B4-BE49-F238E27FC236}">
                    <a16:creationId xmlns:a16="http://schemas.microsoft.com/office/drawing/2014/main" id="{175F1407-E066-32C2-CAF7-FE8C87BB927B}"/>
                  </a:ext>
                </a:extLst>
              </p:cNvPr>
              <p:cNvGrpSpPr/>
              <p:nvPr/>
            </p:nvGrpSpPr>
            <p:grpSpPr>
              <a:xfrm>
                <a:off x="7262469" y="4130222"/>
                <a:ext cx="99310" cy="99310"/>
                <a:chOff x="2966907" y="2975913"/>
                <a:chExt cx="86245" cy="86245"/>
              </a:xfrm>
            </p:grpSpPr>
            <p:cxnSp>
              <p:nvCxnSpPr>
                <p:cNvPr id="9444" name="Straight Connector 9443">
                  <a:extLst>
                    <a:ext uri="{FF2B5EF4-FFF2-40B4-BE49-F238E27FC236}">
                      <a16:creationId xmlns:a16="http://schemas.microsoft.com/office/drawing/2014/main" id="{B0C1A588-00E2-49B6-310A-FD9853ED0292}"/>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180DF78A-A316-5A62-D989-6B527A37A99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6" name="Group 9445">
                <a:extLst>
                  <a:ext uri="{FF2B5EF4-FFF2-40B4-BE49-F238E27FC236}">
                    <a16:creationId xmlns:a16="http://schemas.microsoft.com/office/drawing/2014/main" id="{6B59F3DF-45A0-01F7-32A0-65BD3A2D9219}"/>
                  </a:ext>
                </a:extLst>
              </p:cNvPr>
              <p:cNvGrpSpPr/>
              <p:nvPr/>
            </p:nvGrpSpPr>
            <p:grpSpPr>
              <a:xfrm>
                <a:off x="7352312" y="4130222"/>
                <a:ext cx="99310" cy="99310"/>
                <a:chOff x="2966907" y="2975913"/>
                <a:chExt cx="86245" cy="86245"/>
              </a:xfrm>
            </p:grpSpPr>
            <p:cxnSp>
              <p:nvCxnSpPr>
                <p:cNvPr id="9447" name="Straight Connector 9446">
                  <a:extLst>
                    <a:ext uri="{FF2B5EF4-FFF2-40B4-BE49-F238E27FC236}">
                      <a16:creationId xmlns:a16="http://schemas.microsoft.com/office/drawing/2014/main" id="{B6ECC601-7F86-F0DD-8DDC-9BE4337835C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51D6695C-49CC-9087-1255-61743919499D}"/>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49" name="Group 9448">
                <a:extLst>
                  <a:ext uri="{FF2B5EF4-FFF2-40B4-BE49-F238E27FC236}">
                    <a16:creationId xmlns:a16="http://schemas.microsoft.com/office/drawing/2014/main" id="{0A51D293-2063-B199-0B94-AE35DF50D3E2}"/>
                  </a:ext>
                </a:extLst>
              </p:cNvPr>
              <p:cNvGrpSpPr/>
              <p:nvPr/>
            </p:nvGrpSpPr>
            <p:grpSpPr>
              <a:xfrm>
                <a:off x="7513648" y="4130222"/>
                <a:ext cx="99310" cy="99310"/>
                <a:chOff x="2966907" y="2975913"/>
                <a:chExt cx="86245" cy="86245"/>
              </a:xfrm>
            </p:grpSpPr>
            <p:cxnSp>
              <p:nvCxnSpPr>
                <p:cNvPr id="9450" name="Straight Connector 9449">
                  <a:extLst>
                    <a:ext uri="{FF2B5EF4-FFF2-40B4-BE49-F238E27FC236}">
                      <a16:creationId xmlns:a16="http://schemas.microsoft.com/office/drawing/2014/main" id="{B6069180-0F61-C205-BEF1-F710CB786826}"/>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41D2B48C-9DEB-13A9-C6AC-A0D6CEBD84B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2" name="Group 9451">
                <a:extLst>
                  <a:ext uri="{FF2B5EF4-FFF2-40B4-BE49-F238E27FC236}">
                    <a16:creationId xmlns:a16="http://schemas.microsoft.com/office/drawing/2014/main" id="{894E579E-0D6C-8CD0-9C94-644DDD1732B5}"/>
                  </a:ext>
                </a:extLst>
              </p:cNvPr>
              <p:cNvGrpSpPr/>
              <p:nvPr/>
            </p:nvGrpSpPr>
            <p:grpSpPr>
              <a:xfrm>
                <a:off x="7665639" y="4130222"/>
                <a:ext cx="99310" cy="99310"/>
                <a:chOff x="2966907" y="2975913"/>
                <a:chExt cx="86245" cy="86245"/>
              </a:xfrm>
            </p:grpSpPr>
            <p:cxnSp>
              <p:nvCxnSpPr>
                <p:cNvPr id="9453" name="Straight Connector 9452">
                  <a:extLst>
                    <a:ext uri="{FF2B5EF4-FFF2-40B4-BE49-F238E27FC236}">
                      <a16:creationId xmlns:a16="http://schemas.microsoft.com/office/drawing/2014/main" id="{17366DA2-347A-2A4D-1B0F-012C78A52F19}"/>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249C0FA4-12B9-6FF3-DC21-0BEB4F15F6B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5" name="Group 9454">
                <a:extLst>
                  <a:ext uri="{FF2B5EF4-FFF2-40B4-BE49-F238E27FC236}">
                    <a16:creationId xmlns:a16="http://schemas.microsoft.com/office/drawing/2014/main" id="{F083AB13-CEC5-4F28-127A-64B958B05B23}"/>
                  </a:ext>
                </a:extLst>
              </p:cNvPr>
              <p:cNvGrpSpPr/>
              <p:nvPr/>
            </p:nvGrpSpPr>
            <p:grpSpPr>
              <a:xfrm>
                <a:off x="7699397" y="4130222"/>
                <a:ext cx="99310" cy="99310"/>
                <a:chOff x="2966907" y="2975913"/>
                <a:chExt cx="86245" cy="86245"/>
              </a:xfrm>
            </p:grpSpPr>
            <p:cxnSp>
              <p:nvCxnSpPr>
                <p:cNvPr id="9456" name="Straight Connector 9455">
                  <a:extLst>
                    <a:ext uri="{FF2B5EF4-FFF2-40B4-BE49-F238E27FC236}">
                      <a16:creationId xmlns:a16="http://schemas.microsoft.com/office/drawing/2014/main" id="{6E2260F9-90D5-2093-EEDA-F81B2C69E987}"/>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C3348061-3ACD-7BFB-8A14-65E0758B6B1A}"/>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58" name="Group 9457">
                <a:extLst>
                  <a:ext uri="{FF2B5EF4-FFF2-40B4-BE49-F238E27FC236}">
                    <a16:creationId xmlns:a16="http://schemas.microsoft.com/office/drawing/2014/main" id="{A5AA3BDD-3212-2B69-6C46-1653A54EEE12}"/>
                  </a:ext>
                </a:extLst>
              </p:cNvPr>
              <p:cNvGrpSpPr/>
              <p:nvPr/>
            </p:nvGrpSpPr>
            <p:grpSpPr>
              <a:xfrm>
                <a:off x="7731514" y="4130222"/>
                <a:ext cx="99310" cy="99310"/>
                <a:chOff x="2966907" y="2975913"/>
                <a:chExt cx="86245" cy="86245"/>
              </a:xfrm>
            </p:grpSpPr>
            <p:cxnSp>
              <p:nvCxnSpPr>
                <p:cNvPr id="9459" name="Straight Connector 9458">
                  <a:extLst>
                    <a:ext uri="{FF2B5EF4-FFF2-40B4-BE49-F238E27FC236}">
                      <a16:creationId xmlns:a16="http://schemas.microsoft.com/office/drawing/2014/main" id="{4EDE030A-7018-855F-7F98-C87F5F1A251A}"/>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13B7333C-F3C5-E9C5-3222-211B9B508470}"/>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1" name="Group 9460">
                <a:extLst>
                  <a:ext uri="{FF2B5EF4-FFF2-40B4-BE49-F238E27FC236}">
                    <a16:creationId xmlns:a16="http://schemas.microsoft.com/office/drawing/2014/main" id="{3511AA99-F370-F9CD-68C4-B9204B523441}"/>
                  </a:ext>
                </a:extLst>
              </p:cNvPr>
              <p:cNvGrpSpPr/>
              <p:nvPr/>
            </p:nvGrpSpPr>
            <p:grpSpPr>
              <a:xfrm>
                <a:off x="7829470" y="4130222"/>
                <a:ext cx="99310" cy="99310"/>
                <a:chOff x="2966907" y="2975913"/>
                <a:chExt cx="86245" cy="86245"/>
              </a:xfrm>
            </p:grpSpPr>
            <p:cxnSp>
              <p:nvCxnSpPr>
                <p:cNvPr id="9462" name="Straight Connector 9461">
                  <a:extLst>
                    <a:ext uri="{FF2B5EF4-FFF2-40B4-BE49-F238E27FC236}">
                      <a16:creationId xmlns:a16="http://schemas.microsoft.com/office/drawing/2014/main" id="{2E916752-D7D6-E8C3-F2DB-329D154D47FB}"/>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BDB5B336-48A5-CB1C-925C-0D8FB477856C}"/>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4" name="Group 9463">
                <a:extLst>
                  <a:ext uri="{FF2B5EF4-FFF2-40B4-BE49-F238E27FC236}">
                    <a16:creationId xmlns:a16="http://schemas.microsoft.com/office/drawing/2014/main" id="{18066D7F-6CEB-5D96-3D05-9997F8E20D10}"/>
                  </a:ext>
                </a:extLst>
              </p:cNvPr>
              <p:cNvGrpSpPr/>
              <p:nvPr/>
            </p:nvGrpSpPr>
            <p:grpSpPr>
              <a:xfrm>
                <a:off x="7859759" y="4130222"/>
                <a:ext cx="99310" cy="99310"/>
                <a:chOff x="2966907" y="2975913"/>
                <a:chExt cx="86245" cy="86245"/>
              </a:xfrm>
            </p:grpSpPr>
            <p:cxnSp>
              <p:nvCxnSpPr>
                <p:cNvPr id="9465" name="Straight Connector 9464">
                  <a:extLst>
                    <a:ext uri="{FF2B5EF4-FFF2-40B4-BE49-F238E27FC236}">
                      <a16:creationId xmlns:a16="http://schemas.microsoft.com/office/drawing/2014/main" id="{B607134B-18A3-E901-0452-D3C1895A0120}"/>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31C93AC3-B309-0F1D-4225-D30ED2103286}"/>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67" name="Group 9466">
                <a:extLst>
                  <a:ext uri="{FF2B5EF4-FFF2-40B4-BE49-F238E27FC236}">
                    <a16:creationId xmlns:a16="http://schemas.microsoft.com/office/drawing/2014/main" id="{CF088CA4-9753-8DFE-DEFB-E76F68086429}"/>
                  </a:ext>
                </a:extLst>
              </p:cNvPr>
              <p:cNvGrpSpPr/>
              <p:nvPr/>
            </p:nvGrpSpPr>
            <p:grpSpPr>
              <a:xfrm>
                <a:off x="7902527" y="4130222"/>
                <a:ext cx="99310" cy="99310"/>
                <a:chOff x="2966907" y="2975913"/>
                <a:chExt cx="86245" cy="86245"/>
              </a:xfrm>
            </p:grpSpPr>
            <p:cxnSp>
              <p:nvCxnSpPr>
                <p:cNvPr id="9468" name="Straight Connector 9467">
                  <a:extLst>
                    <a:ext uri="{FF2B5EF4-FFF2-40B4-BE49-F238E27FC236}">
                      <a16:creationId xmlns:a16="http://schemas.microsoft.com/office/drawing/2014/main" id="{A48D6CF6-930C-A796-C062-D16B0042A1DF}"/>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A7150E86-6A96-3A0D-4C67-14CA28521163}"/>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0" name="Group 9469">
                <a:extLst>
                  <a:ext uri="{FF2B5EF4-FFF2-40B4-BE49-F238E27FC236}">
                    <a16:creationId xmlns:a16="http://schemas.microsoft.com/office/drawing/2014/main" id="{79478F5B-4024-1534-2F1B-3C380FD18F52}"/>
                  </a:ext>
                </a:extLst>
              </p:cNvPr>
              <p:cNvGrpSpPr/>
              <p:nvPr/>
            </p:nvGrpSpPr>
            <p:grpSpPr>
              <a:xfrm>
                <a:off x="7944999" y="4130222"/>
                <a:ext cx="99310" cy="99310"/>
                <a:chOff x="2966907" y="2975913"/>
                <a:chExt cx="86245" cy="86245"/>
              </a:xfrm>
            </p:grpSpPr>
            <p:cxnSp>
              <p:nvCxnSpPr>
                <p:cNvPr id="9471" name="Straight Connector 9470">
                  <a:extLst>
                    <a:ext uri="{FF2B5EF4-FFF2-40B4-BE49-F238E27FC236}">
                      <a16:creationId xmlns:a16="http://schemas.microsoft.com/office/drawing/2014/main" id="{C462AB9C-7123-39DA-C2A7-B269F1D933A3}"/>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33B85FBC-8606-BCC2-5604-F79B210F3B32}"/>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73" name="Group 9472">
                <a:extLst>
                  <a:ext uri="{FF2B5EF4-FFF2-40B4-BE49-F238E27FC236}">
                    <a16:creationId xmlns:a16="http://schemas.microsoft.com/office/drawing/2014/main" id="{8FD0009B-131D-FA36-91DD-5D654B62EB6F}"/>
                  </a:ext>
                </a:extLst>
              </p:cNvPr>
              <p:cNvGrpSpPr/>
              <p:nvPr/>
            </p:nvGrpSpPr>
            <p:grpSpPr>
              <a:xfrm>
                <a:off x="8022825" y="4130222"/>
                <a:ext cx="99310" cy="99310"/>
                <a:chOff x="2966907" y="2975913"/>
                <a:chExt cx="86245" cy="86245"/>
              </a:xfrm>
            </p:grpSpPr>
            <p:cxnSp>
              <p:nvCxnSpPr>
                <p:cNvPr id="9474" name="Straight Connector 9473">
                  <a:extLst>
                    <a:ext uri="{FF2B5EF4-FFF2-40B4-BE49-F238E27FC236}">
                      <a16:creationId xmlns:a16="http://schemas.microsoft.com/office/drawing/2014/main" id="{734A0198-6D3D-14EC-F8B3-702CB670ACA1}"/>
                    </a:ext>
                  </a:extLst>
                </p:cNvPr>
                <p:cNvCxnSpPr>
                  <a:cxnSpLocks/>
                </p:cNvCxnSpPr>
                <p:nvPr/>
              </p:nvCxnSpPr>
              <p:spPr bwMode="auto">
                <a:xfrm>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F98BA8F9-E985-A6BF-3656-D95B2A7B35AE}"/>
                    </a:ext>
                  </a:extLst>
                </p:cNvPr>
                <p:cNvCxnSpPr>
                  <a:cxnSpLocks/>
                </p:cNvCxnSpPr>
                <p:nvPr/>
              </p:nvCxnSpPr>
              <p:spPr bwMode="auto">
                <a:xfrm rot="16200000">
                  <a:off x="3010030" y="2975913"/>
                  <a:ext cx="0" cy="86245"/>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9706" name="Group 9705">
              <a:extLst>
                <a:ext uri="{FF2B5EF4-FFF2-40B4-BE49-F238E27FC236}">
                  <a16:creationId xmlns:a16="http://schemas.microsoft.com/office/drawing/2014/main" id="{F6D8F22B-64E6-0F6A-B283-2546F5D14E2B}"/>
                </a:ext>
              </a:extLst>
            </p:cNvPr>
            <p:cNvGrpSpPr/>
            <p:nvPr/>
          </p:nvGrpSpPr>
          <p:grpSpPr>
            <a:xfrm>
              <a:off x="1661518" y="1749249"/>
              <a:ext cx="6630352" cy="2395743"/>
              <a:chOff x="1661518" y="1914757"/>
              <a:chExt cx="6630352" cy="2395743"/>
            </a:xfrm>
          </p:grpSpPr>
          <p:grpSp>
            <p:nvGrpSpPr>
              <p:cNvPr id="9477" name="Group 9476">
                <a:extLst>
                  <a:ext uri="{FF2B5EF4-FFF2-40B4-BE49-F238E27FC236}">
                    <a16:creationId xmlns:a16="http://schemas.microsoft.com/office/drawing/2014/main" id="{DDCE0297-44D3-67CE-DD19-BDB3423958B8}"/>
                  </a:ext>
                </a:extLst>
              </p:cNvPr>
              <p:cNvGrpSpPr/>
              <p:nvPr/>
            </p:nvGrpSpPr>
            <p:grpSpPr>
              <a:xfrm>
                <a:off x="1661518" y="1914757"/>
                <a:ext cx="99310" cy="99310"/>
                <a:chOff x="2966907" y="2975913"/>
                <a:chExt cx="86245" cy="86245"/>
              </a:xfrm>
            </p:grpSpPr>
            <p:cxnSp>
              <p:nvCxnSpPr>
                <p:cNvPr id="9478" name="Straight Connector 9477">
                  <a:extLst>
                    <a:ext uri="{FF2B5EF4-FFF2-40B4-BE49-F238E27FC236}">
                      <a16:creationId xmlns:a16="http://schemas.microsoft.com/office/drawing/2014/main" id="{D50954BF-1CB1-AFC7-6030-22C40BA9DA8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917B414-CB6A-707C-4821-CECB1471C5B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64F76681-7E40-00C0-6A1E-72D0E51EFE3C}"/>
                  </a:ext>
                </a:extLst>
              </p:cNvPr>
              <p:cNvGrpSpPr/>
              <p:nvPr/>
            </p:nvGrpSpPr>
            <p:grpSpPr>
              <a:xfrm>
                <a:off x="1684737" y="1914757"/>
                <a:ext cx="99310" cy="99310"/>
                <a:chOff x="2966907" y="2975913"/>
                <a:chExt cx="86245" cy="86245"/>
              </a:xfrm>
            </p:grpSpPr>
            <p:cxnSp>
              <p:nvCxnSpPr>
                <p:cNvPr id="9481" name="Straight Connector 9480">
                  <a:extLst>
                    <a:ext uri="{FF2B5EF4-FFF2-40B4-BE49-F238E27FC236}">
                      <a16:creationId xmlns:a16="http://schemas.microsoft.com/office/drawing/2014/main" id="{DF21F4FB-2143-2F0F-B1B8-79FEA1E2050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A9E89D07-673A-B130-B171-489E413185A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7C7B60EF-9DD8-A2E9-BCA5-7791CB666704}"/>
                  </a:ext>
                </a:extLst>
              </p:cNvPr>
              <p:cNvGrpSpPr/>
              <p:nvPr/>
            </p:nvGrpSpPr>
            <p:grpSpPr>
              <a:xfrm>
                <a:off x="2099033" y="2068946"/>
                <a:ext cx="99310" cy="99310"/>
                <a:chOff x="2966907" y="2975913"/>
                <a:chExt cx="86245" cy="86245"/>
              </a:xfrm>
            </p:grpSpPr>
            <p:cxnSp>
              <p:nvCxnSpPr>
                <p:cNvPr id="9484" name="Straight Connector 9483">
                  <a:extLst>
                    <a:ext uri="{FF2B5EF4-FFF2-40B4-BE49-F238E27FC236}">
                      <a16:creationId xmlns:a16="http://schemas.microsoft.com/office/drawing/2014/main" id="{F7DD4A00-556F-A486-9C77-8388BE41D69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306474F2-8390-B51D-90EE-FFF640C1BBA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4C6080A6-E540-3E7A-F06D-AD9CBA248D3E}"/>
                  </a:ext>
                </a:extLst>
              </p:cNvPr>
              <p:cNvGrpSpPr/>
              <p:nvPr/>
            </p:nvGrpSpPr>
            <p:grpSpPr>
              <a:xfrm>
                <a:off x="2504302" y="2254349"/>
                <a:ext cx="99310" cy="99310"/>
                <a:chOff x="2966907" y="2975913"/>
                <a:chExt cx="86245" cy="86245"/>
              </a:xfrm>
            </p:grpSpPr>
            <p:cxnSp>
              <p:nvCxnSpPr>
                <p:cNvPr id="9487" name="Straight Connector 9486">
                  <a:extLst>
                    <a:ext uri="{FF2B5EF4-FFF2-40B4-BE49-F238E27FC236}">
                      <a16:creationId xmlns:a16="http://schemas.microsoft.com/office/drawing/2014/main" id="{54B328F2-4443-D0D7-27FD-238A805D715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1B2D188C-2120-F6F4-405C-6F12E8CB4E9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CDBF2DCE-075B-ADA0-770C-0CFFFA998FC7}"/>
                  </a:ext>
                </a:extLst>
              </p:cNvPr>
              <p:cNvGrpSpPr/>
              <p:nvPr/>
            </p:nvGrpSpPr>
            <p:grpSpPr>
              <a:xfrm>
                <a:off x="3618568" y="2995609"/>
                <a:ext cx="99310" cy="99310"/>
                <a:chOff x="2966907" y="2975913"/>
                <a:chExt cx="86245" cy="86245"/>
              </a:xfrm>
            </p:grpSpPr>
            <p:cxnSp>
              <p:nvCxnSpPr>
                <p:cNvPr id="9490" name="Straight Connector 9489">
                  <a:extLst>
                    <a:ext uri="{FF2B5EF4-FFF2-40B4-BE49-F238E27FC236}">
                      <a16:creationId xmlns:a16="http://schemas.microsoft.com/office/drawing/2014/main" id="{72F005DC-652E-AD60-7062-0F032872E4A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05B7E69F-BA40-6944-DAF5-5528E5071AF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8F5F37F9-AB18-3866-AC2A-0A068EB179FB}"/>
                  </a:ext>
                </a:extLst>
              </p:cNvPr>
              <p:cNvGrpSpPr/>
              <p:nvPr/>
            </p:nvGrpSpPr>
            <p:grpSpPr>
              <a:xfrm>
                <a:off x="3659045" y="3003455"/>
                <a:ext cx="99310" cy="99310"/>
                <a:chOff x="2966907" y="2975913"/>
                <a:chExt cx="86245" cy="86245"/>
              </a:xfrm>
            </p:grpSpPr>
            <p:cxnSp>
              <p:nvCxnSpPr>
                <p:cNvPr id="9493" name="Straight Connector 9492">
                  <a:extLst>
                    <a:ext uri="{FF2B5EF4-FFF2-40B4-BE49-F238E27FC236}">
                      <a16:creationId xmlns:a16="http://schemas.microsoft.com/office/drawing/2014/main" id="{B05A54A5-F44E-7427-4356-BF932BF64085}"/>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FA60E70B-3A55-2CA3-8C4D-1B5B7D2C93F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F68481B0-CDFB-0692-5E31-C56B0DCA9E31}"/>
                  </a:ext>
                </a:extLst>
              </p:cNvPr>
              <p:cNvGrpSpPr/>
              <p:nvPr/>
            </p:nvGrpSpPr>
            <p:grpSpPr>
              <a:xfrm>
                <a:off x="3752802" y="3038551"/>
                <a:ext cx="99310" cy="99310"/>
                <a:chOff x="2966907" y="2975913"/>
                <a:chExt cx="86245" cy="86245"/>
              </a:xfrm>
            </p:grpSpPr>
            <p:cxnSp>
              <p:nvCxnSpPr>
                <p:cNvPr id="9496" name="Straight Connector 9495">
                  <a:extLst>
                    <a:ext uri="{FF2B5EF4-FFF2-40B4-BE49-F238E27FC236}">
                      <a16:creationId xmlns:a16="http://schemas.microsoft.com/office/drawing/2014/main" id="{78D6D766-DD02-A13E-852A-EB330A743B7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E69447D9-D280-4A09-3BD0-138998FD369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D47B7A96-8136-6A8B-A1BC-ACFDD242F0C1}"/>
                  </a:ext>
                </a:extLst>
              </p:cNvPr>
              <p:cNvGrpSpPr/>
              <p:nvPr/>
            </p:nvGrpSpPr>
            <p:grpSpPr>
              <a:xfrm>
                <a:off x="3829859" y="3069088"/>
                <a:ext cx="99310" cy="99310"/>
                <a:chOff x="2966907" y="2975913"/>
                <a:chExt cx="86245" cy="86245"/>
              </a:xfrm>
            </p:grpSpPr>
            <p:cxnSp>
              <p:nvCxnSpPr>
                <p:cNvPr id="9499" name="Straight Connector 9498">
                  <a:extLst>
                    <a:ext uri="{FF2B5EF4-FFF2-40B4-BE49-F238E27FC236}">
                      <a16:creationId xmlns:a16="http://schemas.microsoft.com/office/drawing/2014/main" id="{8DE16A3B-94E7-C6A6-C780-E094369CF43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5CBAC696-673C-9817-1C97-91527A49F17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E5971220-D778-DFDE-7308-00E5967DBF89}"/>
                  </a:ext>
                </a:extLst>
              </p:cNvPr>
              <p:cNvGrpSpPr/>
              <p:nvPr/>
            </p:nvGrpSpPr>
            <p:grpSpPr>
              <a:xfrm>
                <a:off x="3979680" y="3204241"/>
                <a:ext cx="99310" cy="99310"/>
                <a:chOff x="2966907" y="2975913"/>
                <a:chExt cx="86245" cy="86245"/>
              </a:xfrm>
            </p:grpSpPr>
            <p:cxnSp>
              <p:nvCxnSpPr>
                <p:cNvPr id="9502" name="Straight Connector 9501">
                  <a:extLst>
                    <a:ext uri="{FF2B5EF4-FFF2-40B4-BE49-F238E27FC236}">
                      <a16:creationId xmlns:a16="http://schemas.microsoft.com/office/drawing/2014/main" id="{235285EF-58F4-1952-202E-776FE682005D}"/>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4861A9F9-E963-3A69-B120-43273D9CCE0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3DB2A0A0-7148-A32A-343E-98FA347FD391}"/>
                  </a:ext>
                </a:extLst>
              </p:cNvPr>
              <p:cNvGrpSpPr/>
              <p:nvPr/>
            </p:nvGrpSpPr>
            <p:grpSpPr>
              <a:xfrm>
                <a:off x="4035024" y="3251886"/>
                <a:ext cx="99310" cy="99310"/>
                <a:chOff x="2966907" y="2975913"/>
                <a:chExt cx="86245" cy="86245"/>
              </a:xfrm>
            </p:grpSpPr>
            <p:cxnSp>
              <p:nvCxnSpPr>
                <p:cNvPr id="9505" name="Straight Connector 9504">
                  <a:extLst>
                    <a:ext uri="{FF2B5EF4-FFF2-40B4-BE49-F238E27FC236}">
                      <a16:creationId xmlns:a16="http://schemas.microsoft.com/office/drawing/2014/main" id="{581A87EB-BB2E-B34C-C870-98CE7DE2BADD}"/>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BBA047ED-3668-F20D-1572-1358F6C6562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A9132FC2-ECC6-8181-2EB3-DF58D418500C}"/>
                  </a:ext>
                </a:extLst>
              </p:cNvPr>
              <p:cNvGrpSpPr/>
              <p:nvPr/>
            </p:nvGrpSpPr>
            <p:grpSpPr>
              <a:xfrm>
                <a:off x="4072583" y="3263732"/>
                <a:ext cx="99310" cy="99310"/>
                <a:chOff x="2966907" y="2975913"/>
                <a:chExt cx="86245" cy="86245"/>
              </a:xfrm>
            </p:grpSpPr>
            <p:cxnSp>
              <p:nvCxnSpPr>
                <p:cNvPr id="9508" name="Straight Connector 9507">
                  <a:extLst>
                    <a:ext uri="{FF2B5EF4-FFF2-40B4-BE49-F238E27FC236}">
                      <a16:creationId xmlns:a16="http://schemas.microsoft.com/office/drawing/2014/main" id="{A4FE26AF-D441-A222-E249-5F7A450D600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7423EFBD-D2D4-D69E-9992-42EE14D2D04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7BD257A0-1F74-37BF-B00A-939E82B031E2}"/>
                  </a:ext>
                </a:extLst>
              </p:cNvPr>
              <p:cNvGrpSpPr/>
              <p:nvPr/>
            </p:nvGrpSpPr>
            <p:grpSpPr>
              <a:xfrm>
                <a:off x="4149716" y="3306980"/>
                <a:ext cx="99310" cy="99310"/>
                <a:chOff x="2966907" y="2975913"/>
                <a:chExt cx="86245" cy="86245"/>
              </a:xfrm>
            </p:grpSpPr>
            <p:cxnSp>
              <p:nvCxnSpPr>
                <p:cNvPr id="9511" name="Straight Connector 9510">
                  <a:extLst>
                    <a:ext uri="{FF2B5EF4-FFF2-40B4-BE49-F238E27FC236}">
                      <a16:creationId xmlns:a16="http://schemas.microsoft.com/office/drawing/2014/main" id="{DF007135-FDDA-B369-F7EA-47A8BBED8C7F}"/>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39D559B6-276A-C4F0-A472-83370FB893A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41F2B060-A1B1-F03E-F8E8-DE8407623A77}"/>
                  </a:ext>
                </a:extLst>
              </p:cNvPr>
              <p:cNvGrpSpPr/>
              <p:nvPr/>
            </p:nvGrpSpPr>
            <p:grpSpPr>
              <a:xfrm>
                <a:off x="4292691" y="3356634"/>
                <a:ext cx="99310" cy="99310"/>
                <a:chOff x="2966907" y="2975913"/>
                <a:chExt cx="86245" cy="86245"/>
              </a:xfrm>
            </p:grpSpPr>
            <p:cxnSp>
              <p:nvCxnSpPr>
                <p:cNvPr id="9514" name="Straight Connector 9513">
                  <a:extLst>
                    <a:ext uri="{FF2B5EF4-FFF2-40B4-BE49-F238E27FC236}">
                      <a16:creationId xmlns:a16="http://schemas.microsoft.com/office/drawing/2014/main" id="{15F8E953-FCED-C3D3-CDDE-B7292B6EF947}"/>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1DA6E31C-CD89-A9E2-07F6-C9D0A4E5461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E3D6AD0D-9AF7-FAA2-14BA-15DE6369B9EF}"/>
                  </a:ext>
                </a:extLst>
              </p:cNvPr>
              <p:cNvGrpSpPr/>
              <p:nvPr/>
            </p:nvGrpSpPr>
            <p:grpSpPr>
              <a:xfrm>
                <a:off x="4341477" y="3389799"/>
                <a:ext cx="99310" cy="99310"/>
                <a:chOff x="2966907" y="2975913"/>
                <a:chExt cx="86245" cy="86245"/>
              </a:xfrm>
            </p:grpSpPr>
            <p:cxnSp>
              <p:nvCxnSpPr>
                <p:cNvPr id="9517" name="Straight Connector 9516">
                  <a:extLst>
                    <a:ext uri="{FF2B5EF4-FFF2-40B4-BE49-F238E27FC236}">
                      <a16:creationId xmlns:a16="http://schemas.microsoft.com/office/drawing/2014/main" id="{D55C1661-CBAA-FEBA-EABF-3EBD76D6CD2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4263202E-6CF2-2262-EC4C-50FEF283F52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CC0E5558-BD2A-8D7B-7ECC-6154FD930A45}"/>
                  </a:ext>
                </a:extLst>
              </p:cNvPr>
              <p:cNvGrpSpPr/>
              <p:nvPr/>
            </p:nvGrpSpPr>
            <p:grpSpPr>
              <a:xfrm>
                <a:off x="4475112" y="3441299"/>
                <a:ext cx="99310" cy="99310"/>
                <a:chOff x="2966907" y="2975913"/>
                <a:chExt cx="86245" cy="86245"/>
              </a:xfrm>
            </p:grpSpPr>
            <p:cxnSp>
              <p:nvCxnSpPr>
                <p:cNvPr id="9520" name="Straight Connector 9519">
                  <a:extLst>
                    <a:ext uri="{FF2B5EF4-FFF2-40B4-BE49-F238E27FC236}">
                      <a16:creationId xmlns:a16="http://schemas.microsoft.com/office/drawing/2014/main" id="{E2C62159-9D23-3F8E-7628-B14E83DB76A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CA608B0E-1CD9-93D3-AA4B-7D0C8FFB87F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04E8E870-12F8-15CA-2675-484F10B603A9}"/>
                  </a:ext>
                </a:extLst>
              </p:cNvPr>
              <p:cNvGrpSpPr/>
              <p:nvPr/>
            </p:nvGrpSpPr>
            <p:grpSpPr>
              <a:xfrm>
                <a:off x="4525266" y="3451383"/>
                <a:ext cx="99310" cy="99310"/>
                <a:chOff x="2966907" y="2975913"/>
                <a:chExt cx="86245" cy="86245"/>
              </a:xfrm>
            </p:grpSpPr>
            <p:cxnSp>
              <p:nvCxnSpPr>
                <p:cNvPr id="9523" name="Straight Connector 9522">
                  <a:extLst>
                    <a:ext uri="{FF2B5EF4-FFF2-40B4-BE49-F238E27FC236}">
                      <a16:creationId xmlns:a16="http://schemas.microsoft.com/office/drawing/2014/main" id="{679C405C-3BA5-5838-BFFC-A09580F84E2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25ED81C6-989A-7AD5-EB76-C504B81CF75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503C3813-F07A-DD32-EA72-4A75AAD84B55}"/>
                  </a:ext>
                </a:extLst>
              </p:cNvPr>
              <p:cNvGrpSpPr/>
              <p:nvPr/>
            </p:nvGrpSpPr>
            <p:grpSpPr>
              <a:xfrm>
                <a:off x="4739730" y="3512983"/>
                <a:ext cx="99310" cy="99310"/>
                <a:chOff x="2966907" y="2975913"/>
                <a:chExt cx="86245" cy="86245"/>
              </a:xfrm>
            </p:grpSpPr>
            <p:cxnSp>
              <p:nvCxnSpPr>
                <p:cNvPr id="9526" name="Straight Connector 9525">
                  <a:extLst>
                    <a:ext uri="{FF2B5EF4-FFF2-40B4-BE49-F238E27FC236}">
                      <a16:creationId xmlns:a16="http://schemas.microsoft.com/office/drawing/2014/main" id="{23750250-0579-A010-EECF-7701C81AE08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AE79A520-9832-F730-296E-DE14F7B975C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236EC400-2247-808C-9DD1-66604EB10D70}"/>
                  </a:ext>
                </a:extLst>
              </p:cNvPr>
              <p:cNvGrpSpPr/>
              <p:nvPr/>
            </p:nvGrpSpPr>
            <p:grpSpPr>
              <a:xfrm>
                <a:off x="4797081" y="3528377"/>
                <a:ext cx="99310" cy="99310"/>
                <a:chOff x="2966907" y="2975913"/>
                <a:chExt cx="86245" cy="86245"/>
              </a:xfrm>
            </p:grpSpPr>
            <p:cxnSp>
              <p:nvCxnSpPr>
                <p:cNvPr id="9529" name="Straight Connector 9528">
                  <a:extLst>
                    <a:ext uri="{FF2B5EF4-FFF2-40B4-BE49-F238E27FC236}">
                      <a16:creationId xmlns:a16="http://schemas.microsoft.com/office/drawing/2014/main" id="{00E94F29-59DE-ED48-9141-79624F0DD7C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A2895E81-4AEC-6E19-949B-F7CD053AD77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7000F303-CE9E-1013-A90C-7529D2EE7D3D}"/>
                  </a:ext>
                </a:extLst>
              </p:cNvPr>
              <p:cNvGrpSpPr/>
              <p:nvPr/>
            </p:nvGrpSpPr>
            <p:grpSpPr>
              <a:xfrm>
                <a:off x="4881274" y="3578879"/>
                <a:ext cx="99310" cy="99310"/>
                <a:chOff x="2966907" y="2975913"/>
                <a:chExt cx="86245" cy="86245"/>
              </a:xfrm>
            </p:grpSpPr>
            <p:cxnSp>
              <p:nvCxnSpPr>
                <p:cNvPr id="9532" name="Straight Connector 9531">
                  <a:extLst>
                    <a:ext uri="{FF2B5EF4-FFF2-40B4-BE49-F238E27FC236}">
                      <a16:creationId xmlns:a16="http://schemas.microsoft.com/office/drawing/2014/main" id="{8AEA2352-FED5-E245-B6D4-8168A90E414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11CB0CF5-39FC-8102-41E5-F2FA356C831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7B88168D-1F2D-51D2-1276-F222399C8A45}"/>
                  </a:ext>
                </a:extLst>
              </p:cNvPr>
              <p:cNvGrpSpPr/>
              <p:nvPr/>
            </p:nvGrpSpPr>
            <p:grpSpPr>
              <a:xfrm>
                <a:off x="4941215" y="3608049"/>
                <a:ext cx="99310" cy="99310"/>
                <a:chOff x="2966907" y="2975913"/>
                <a:chExt cx="86245" cy="86245"/>
              </a:xfrm>
            </p:grpSpPr>
            <p:cxnSp>
              <p:nvCxnSpPr>
                <p:cNvPr id="9535" name="Straight Connector 9534">
                  <a:extLst>
                    <a:ext uri="{FF2B5EF4-FFF2-40B4-BE49-F238E27FC236}">
                      <a16:creationId xmlns:a16="http://schemas.microsoft.com/office/drawing/2014/main" id="{88BB04A0-459A-DAAF-9B70-1772FFB59E0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C73990D4-E293-7ADE-3EB0-61984E8641C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9EE1E474-4994-B0FF-C4F1-F91CEBB2A668}"/>
                  </a:ext>
                </a:extLst>
              </p:cNvPr>
              <p:cNvGrpSpPr/>
              <p:nvPr/>
            </p:nvGrpSpPr>
            <p:grpSpPr>
              <a:xfrm>
                <a:off x="4967328" y="3641597"/>
                <a:ext cx="99310" cy="99310"/>
                <a:chOff x="2966907" y="2975913"/>
                <a:chExt cx="86245" cy="86245"/>
              </a:xfrm>
            </p:grpSpPr>
            <p:cxnSp>
              <p:nvCxnSpPr>
                <p:cNvPr id="9538" name="Straight Connector 9537">
                  <a:extLst>
                    <a:ext uri="{FF2B5EF4-FFF2-40B4-BE49-F238E27FC236}">
                      <a16:creationId xmlns:a16="http://schemas.microsoft.com/office/drawing/2014/main" id="{04421B28-0AC1-430E-3AED-7EAD1949635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CB11625C-74E9-91A6-B824-8FF49182433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0EE30ABD-D29C-A059-0E96-A80426AB7609}"/>
                  </a:ext>
                </a:extLst>
              </p:cNvPr>
              <p:cNvGrpSpPr/>
              <p:nvPr/>
            </p:nvGrpSpPr>
            <p:grpSpPr>
              <a:xfrm>
                <a:off x="5010262" y="3631841"/>
                <a:ext cx="99310" cy="99310"/>
                <a:chOff x="2966907" y="2975913"/>
                <a:chExt cx="86245" cy="86245"/>
              </a:xfrm>
            </p:grpSpPr>
            <p:cxnSp>
              <p:nvCxnSpPr>
                <p:cNvPr id="9541" name="Straight Connector 9540">
                  <a:extLst>
                    <a:ext uri="{FF2B5EF4-FFF2-40B4-BE49-F238E27FC236}">
                      <a16:creationId xmlns:a16="http://schemas.microsoft.com/office/drawing/2014/main" id="{7B692870-1628-9C6C-6571-5E25655C4E1D}"/>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928DF0FF-F469-1CAC-5450-332220A3DCC0}"/>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3" name="Group 9542">
                <a:extLst>
                  <a:ext uri="{FF2B5EF4-FFF2-40B4-BE49-F238E27FC236}">
                    <a16:creationId xmlns:a16="http://schemas.microsoft.com/office/drawing/2014/main" id="{8A3F4B14-28EB-1D29-7ACF-51E0B74B339C}"/>
                  </a:ext>
                </a:extLst>
              </p:cNvPr>
              <p:cNvGrpSpPr/>
              <p:nvPr/>
            </p:nvGrpSpPr>
            <p:grpSpPr>
              <a:xfrm>
                <a:off x="5040760" y="3641006"/>
                <a:ext cx="99310" cy="99310"/>
                <a:chOff x="2966907" y="2975913"/>
                <a:chExt cx="86245" cy="86245"/>
              </a:xfrm>
            </p:grpSpPr>
            <p:cxnSp>
              <p:nvCxnSpPr>
                <p:cNvPr id="9544" name="Straight Connector 9543">
                  <a:extLst>
                    <a:ext uri="{FF2B5EF4-FFF2-40B4-BE49-F238E27FC236}">
                      <a16:creationId xmlns:a16="http://schemas.microsoft.com/office/drawing/2014/main" id="{0262E01E-B438-383B-56EE-74804792B84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2EE117B2-E3C0-6F1A-33CE-D414B80C4D3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6" name="Group 9545">
                <a:extLst>
                  <a:ext uri="{FF2B5EF4-FFF2-40B4-BE49-F238E27FC236}">
                    <a16:creationId xmlns:a16="http://schemas.microsoft.com/office/drawing/2014/main" id="{29F13CE8-D005-C893-40E3-0CD2156B84A6}"/>
                  </a:ext>
                </a:extLst>
              </p:cNvPr>
              <p:cNvGrpSpPr/>
              <p:nvPr/>
            </p:nvGrpSpPr>
            <p:grpSpPr>
              <a:xfrm>
                <a:off x="5083543" y="3660541"/>
                <a:ext cx="99310" cy="99310"/>
                <a:chOff x="2966907" y="2975913"/>
                <a:chExt cx="86245" cy="86245"/>
              </a:xfrm>
            </p:grpSpPr>
            <p:cxnSp>
              <p:nvCxnSpPr>
                <p:cNvPr id="9547" name="Straight Connector 9546">
                  <a:extLst>
                    <a:ext uri="{FF2B5EF4-FFF2-40B4-BE49-F238E27FC236}">
                      <a16:creationId xmlns:a16="http://schemas.microsoft.com/office/drawing/2014/main" id="{D82D700F-0B03-A2EA-0CCD-F64B2A0B6D65}"/>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B8F3B07A-2F77-1226-4A02-EFC6E3B4575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49" name="Group 9548">
                <a:extLst>
                  <a:ext uri="{FF2B5EF4-FFF2-40B4-BE49-F238E27FC236}">
                    <a16:creationId xmlns:a16="http://schemas.microsoft.com/office/drawing/2014/main" id="{B6C339AC-0FFD-FA15-67B2-C687B9EE216C}"/>
                  </a:ext>
                </a:extLst>
              </p:cNvPr>
              <p:cNvGrpSpPr/>
              <p:nvPr/>
            </p:nvGrpSpPr>
            <p:grpSpPr>
              <a:xfrm>
                <a:off x="5093540" y="3695157"/>
                <a:ext cx="99310" cy="99310"/>
                <a:chOff x="2966907" y="2975913"/>
                <a:chExt cx="86245" cy="86245"/>
              </a:xfrm>
            </p:grpSpPr>
            <p:cxnSp>
              <p:nvCxnSpPr>
                <p:cNvPr id="9550" name="Straight Connector 9549">
                  <a:extLst>
                    <a:ext uri="{FF2B5EF4-FFF2-40B4-BE49-F238E27FC236}">
                      <a16:creationId xmlns:a16="http://schemas.microsoft.com/office/drawing/2014/main" id="{C1E6D425-9C70-8026-A3CE-E491B511047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51" name="Straight Connector 9550">
                  <a:extLst>
                    <a:ext uri="{FF2B5EF4-FFF2-40B4-BE49-F238E27FC236}">
                      <a16:creationId xmlns:a16="http://schemas.microsoft.com/office/drawing/2014/main" id="{24BC0DFE-2E00-6676-BE7F-2AB3C708139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2" name="Group 9551">
                <a:extLst>
                  <a:ext uri="{FF2B5EF4-FFF2-40B4-BE49-F238E27FC236}">
                    <a16:creationId xmlns:a16="http://schemas.microsoft.com/office/drawing/2014/main" id="{E9121D21-E97B-80B7-B0CE-56B3E2AF5D6C}"/>
                  </a:ext>
                </a:extLst>
              </p:cNvPr>
              <p:cNvGrpSpPr/>
              <p:nvPr/>
            </p:nvGrpSpPr>
            <p:grpSpPr>
              <a:xfrm>
                <a:off x="5118165" y="3748599"/>
                <a:ext cx="99310" cy="99310"/>
                <a:chOff x="2966907" y="2975913"/>
                <a:chExt cx="86245" cy="86245"/>
              </a:xfrm>
            </p:grpSpPr>
            <p:cxnSp>
              <p:nvCxnSpPr>
                <p:cNvPr id="9553" name="Straight Connector 9552">
                  <a:extLst>
                    <a:ext uri="{FF2B5EF4-FFF2-40B4-BE49-F238E27FC236}">
                      <a16:creationId xmlns:a16="http://schemas.microsoft.com/office/drawing/2014/main" id="{C4FEAA9A-C139-4DFA-8BDE-8DC5D843308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34483810-E32D-F28D-48CA-BABF16D076C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3ED57EEC-86EC-3F44-CBC9-12724EB3D136}"/>
                  </a:ext>
                </a:extLst>
              </p:cNvPr>
              <p:cNvGrpSpPr/>
              <p:nvPr/>
            </p:nvGrpSpPr>
            <p:grpSpPr>
              <a:xfrm>
                <a:off x="5176488" y="3789611"/>
                <a:ext cx="99310" cy="99310"/>
                <a:chOff x="2966907" y="2975913"/>
                <a:chExt cx="86245" cy="86245"/>
              </a:xfrm>
            </p:grpSpPr>
            <p:cxnSp>
              <p:nvCxnSpPr>
                <p:cNvPr id="9556" name="Straight Connector 9555">
                  <a:extLst>
                    <a:ext uri="{FF2B5EF4-FFF2-40B4-BE49-F238E27FC236}">
                      <a16:creationId xmlns:a16="http://schemas.microsoft.com/office/drawing/2014/main" id="{FEEAACD3-6C86-AE50-6A9E-8A890A4584D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57" name="Straight Connector 9556">
                  <a:extLst>
                    <a:ext uri="{FF2B5EF4-FFF2-40B4-BE49-F238E27FC236}">
                      <a16:creationId xmlns:a16="http://schemas.microsoft.com/office/drawing/2014/main" id="{F9EDD996-C8B6-BA73-A02F-F2AE5D1A0880}"/>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58" name="Group 9557">
                <a:extLst>
                  <a:ext uri="{FF2B5EF4-FFF2-40B4-BE49-F238E27FC236}">
                    <a16:creationId xmlns:a16="http://schemas.microsoft.com/office/drawing/2014/main" id="{1D056EAB-E6D4-5131-D233-9D7A82FECD33}"/>
                  </a:ext>
                </a:extLst>
              </p:cNvPr>
              <p:cNvGrpSpPr/>
              <p:nvPr/>
            </p:nvGrpSpPr>
            <p:grpSpPr>
              <a:xfrm>
                <a:off x="5226718" y="3794467"/>
                <a:ext cx="99310" cy="99310"/>
                <a:chOff x="2966907" y="2975913"/>
                <a:chExt cx="86245" cy="86245"/>
              </a:xfrm>
            </p:grpSpPr>
            <p:cxnSp>
              <p:nvCxnSpPr>
                <p:cNvPr id="9559" name="Straight Connector 9558">
                  <a:extLst>
                    <a:ext uri="{FF2B5EF4-FFF2-40B4-BE49-F238E27FC236}">
                      <a16:creationId xmlns:a16="http://schemas.microsoft.com/office/drawing/2014/main" id="{34E1C5B8-1D78-203E-28B4-83B4349556C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0" name="Straight Connector 9559">
                  <a:extLst>
                    <a:ext uri="{FF2B5EF4-FFF2-40B4-BE49-F238E27FC236}">
                      <a16:creationId xmlns:a16="http://schemas.microsoft.com/office/drawing/2014/main" id="{8361B234-B417-E89E-7D2B-D099C83D36D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1" name="Group 9560">
                <a:extLst>
                  <a:ext uri="{FF2B5EF4-FFF2-40B4-BE49-F238E27FC236}">
                    <a16:creationId xmlns:a16="http://schemas.microsoft.com/office/drawing/2014/main" id="{F2539563-CD23-3D2F-D6DD-0770A315BB92}"/>
                  </a:ext>
                </a:extLst>
              </p:cNvPr>
              <p:cNvGrpSpPr/>
              <p:nvPr/>
            </p:nvGrpSpPr>
            <p:grpSpPr>
              <a:xfrm>
                <a:off x="5253809" y="3798165"/>
                <a:ext cx="99310" cy="99310"/>
                <a:chOff x="2966907" y="2975913"/>
                <a:chExt cx="86245" cy="86245"/>
              </a:xfrm>
            </p:grpSpPr>
            <p:cxnSp>
              <p:nvCxnSpPr>
                <p:cNvPr id="9562" name="Straight Connector 9561">
                  <a:extLst>
                    <a:ext uri="{FF2B5EF4-FFF2-40B4-BE49-F238E27FC236}">
                      <a16:creationId xmlns:a16="http://schemas.microsoft.com/office/drawing/2014/main" id="{27CBBA60-CB40-83E0-9CC0-775726499B4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25F5938A-ED3B-B922-D693-D3A5467AE5E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4" name="Group 9563">
                <a:extLst>
                  <a:ext uri="{FF2B5EF4-FFF2-40B4-BE49-F238E27FC236}">
                    <a16:creationId xmlns:a16="http://schemas.microsoft.com/office/drawing/2014/main" id="{9040A575-6CEF-2CFA-B3B4-51FF200B4C75}"/>
                  </a:ext>
                </a:extLst>
              </p:cNvPr>
              <p:cNvGrpSpPr/>
              <p:nvPr/>
            </p:nvGrpSpPr>
            <p:grpSpPr>
              <a:xfrm>
                <a:off x="5297454" y="3828122"/>
                <a:ext cx="99310" cy="99310"/>
                <a:chOff x="2966907" y="2975913"/>
                <a:chExt cx="86245" cy="86245"/>
              </a:xfrm>
            </p:grpSpPr>
            <p:cxnSp>
              <p:nvCxnSpPr>
                <p:cNvPr id="9565" name="Straight Connector 9564">
                  <a:extLst>
                    <a:ext uri="{FF2B5EF4-FFF2-40B4-BE49-F238E27FC236}">
                      <a16:creationId xmlns:a16="http://schemas.microsoft.com/office/drawing/2014/main" id="{E635B282-9EEE-A0FB-BBF5-6FE8AB42460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29C01A54-CCAD-4F63-4621-663B0963D4AC}"/>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67" name="Group 9566">
                <a:extLst>
                  <a:ext uri="{FF2B5EF4-FFF2-40B4-BE49-F238E27FC236}">
                    <a16:creationId xmlns:a16="http://schemas.microsoft.com/office/drawing/2014/main" id="{5E3DE773-7B95-D581-9EF5-08E9B284CC6A}"/>
                  </a:ext>
                </a:extLst>
              </p:cNvPr>
              <p:cNvGrpSpPr/>
              <p:nvPr/>
            </p:nvGrpSpPr>
            <p:grpSpPr>
              <a:xfrm>
                <a:off x="5330088" y="3844121"/>
                <a:ext cx="99310" cy="99310"/>
                <a:chOff x="2966907" y="2975913"/>
                <a:chExt cx="86245" cy="86245"/>
              </a:xfrm>
            </p:grpSpPr>
            <p:cxnSp>
              <p:nvCxnSpPr>
                <p:cNvPr id="9568" name="Straight Connector 9567">
                  <a:extLst>
                    <a:ext uri="{FF2B5EF4-FFF2-40B4-BE49-F238E27FC236}">
                      <a16:creationId xmlns:a16="http://schemas.microsoft.com/office/drawing/2014/main" id="{FD1BDCAC-27C3-669B-5069-DD56A58B446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37F00186-25FE-06C3-06DA-2ED863F33AC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0" name="Group 9569">
                <a:extLst>
                  <a:ext uri="{FF2B5EF4-FFF2-40B4-BE49-F238E27FC236}">
                    <a16:creationId xmlns:a16="http://schemas.microsoft.com/office/drawing/2014/main" id="{38DF84AF-C961-7723-8992-E0F96935893D}"/>
                  </a:ext>
                </a:extLst>
              </p:cNvPr>
              <p:cNvGrpSpPr/>
              <p:nvPr/>
            </p:nvGrpSpPr>
            <p:grpSpPr>
              <a:xfrm>
                <a:off x="5358550" y="3846422"/>
                <a:ext cx="99310" cy="99310"/>
                <a:chOff x="2966907" y="2975913"/>
                <a:chExt cx="86245" cy="86245"/>
              </a:xfrm>
            </p:grpSpPr>
            <p:cxnSp>
              <p:nvCxnSpPr>
                <p:cNvPr id="9571" name="Straight Connector 9570">
                  <a:extLst>
                    <a:ext uri="{FF2B5EF4-FFF2-40B4-BE49-F238E27FC236}">
                      <a16:creationId xmlns:a16="http://schemas.microsoft.com/office/drawing/2014/main" id="{D2430A5A-C902-5364-A0A4-7807FB89964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56F9243A-C0D0-39FB-2E4F-85138F0E34E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3" name="Group 9572">
                <a:extLst>
                  <a:ext uri="{FF2B5EF4-FFF2-40B4-BE49-F238E27FC236}">
                    <a16:creationId xmlns:a16="http://schemas.microsoft.com/office/drawing/2014/main" id="{1FF852B0-CA52-5743-D7A2-05A47AF4D548}"/>
                  </a:ext>
                </a:extLst>
              </p:cNvPr>
              <p:cNvGrpSpPr/>
              <p:nvPr/>
            </p:nvGrpSpPr>
            <p:grpSpPr>
              <a:xfrm>
                <a:off x="5389623" y="3875044"/>
                <a:ext cx="99310" cy="99310"/>
                <a:chOff x="2966907" y="2975913"/>
                <a:chExt cx="86245" cy="86245"/>
              </a:xfrm>
            </p:grpSpPr>
            <p:cxnSp>
              <p:nvCxnSpPr>
                <p:cNvPr id="9574" name="Straight Connector 9573">
                  <a:extLst>
                    <a:ext uri="{FF2B5EF4-FFF2-40B4-BE49-F238E27FC236}">
                      <a16:creationId xmlns:a16="http://schemas.microsoft.com/office/drawing/2014/main" id="{6B504867-4B66-61E6-9BF0-65A2B392A705}"/>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79A15401-D489-9D06-F202-631987D0584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6" name="Group 9575">
                <a:extLst>
                  <a:ext uri="{FF2B5EF4-FFF2-40B4-BE49-F238E27FC236}">
                    <a16:creationId xmlns:a16="http://schemas.microsoft.com/office/drawing/2014/main" id="{EDAA5843-0897-7259-4D50-C80265CE146B}"/>
                  </a:ext>
                </a:extLst>
              </p:cNvPr>
              <p:cNvGrpSpPr/>
              <p:nvPr/>
            </p:nvGrpSpPr>
            <p:grpSpPr>
              <a:xfrm>
                <a:off x="5420748" y="3893776"/>
                <a:ext cx="99310" cy="99310"/>
                <a:chOff x="2966907" y="2975913"/>
                <a:chExt cx="86245" cy="86245"/>
              </a:xfrm>
            </p:grpSpPr>
            <p:cxnSp>
              <p:nvCxnSpPr>
                <p:cNvPr id="9577" name="Straight Connector 9576">
                  <a:extLst>
                    <a:ext uri="{FF2B5EF4-FFF2-40B4-BE49-F238E27FC236}">
                      <a16:creationId xmlns:a16="http://schemas.microsoft.com/office/drawing/2014/main" id="{040CC582-6857-864D-5BBB-F4785659930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3FF8068A-88B5-0358-8D1B-087A9D273FD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79" name="Group 9578">
                <a:extLst>
                  <a:ext uri="{FF2B5EF4-FFF2-40B4-BE49-F238E27FC236}">
                    <a16:creationId xmlns:a16="http://schemas.microsoft.com/office/drawing/2014/main" id="{E55BA5CF-5EE4-499A-FCF2-81534F4723AD}"/>
                  </a:ext>
                </a:extLst>
              </p:cNvPr>
              <p:cNvGrpSpPr/>
              <p:nvPr/>
            </p:nvGrpSpPr>
            <p:grpSpPr>
              <a:xfrm>
                <a:off x="5474803" y="3946846"/>
                <a:ext cx="99310" cy="99310"/>
                <a:chOff x="2966907" y="2975913"/>
                <a:chExt cx="86245" cy="86245"/>
              </a:xfrm>
            </p:grpSpPr>
            <p:cxnSp>
              <p:nvCxnSpPr>
                <p:cNvPr id="9580" name="Straight Connector 9579">
                  <a:extLst>
                    <a:ext uri="{FF2B5EF4-FFF2-40B4-BE49-F238E27FC236}">
                      <a16:creationId xmlns:a16="http://schemas.microsoft.com/office/drawing/2014/main" id="{5523FEB8-5C8F-FCF2-890D-161AEAFACBEA}"/>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628E6D09-11E5-976B-371A-894E170C9A2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2" name="Group 9581">
                <a:extLst>
                  <a:ext uri="{FF2B5EF4-FFF2-40B4-BE49-F238E27FC236}">
                    <a16:creationId xmlns:a16="http://schemas.microsoft.com/office/drawing/2014/main" id="{E198C9D5-B739-A0B2-C57E-E0A1938F928D}"/>
                  </a:ext>
                </a:extLst>
              </p:cNvPr>
              <p:cNvGrpSpPr/>
              <p:nvPr/>
            </p:nvGrpSpPr>
            <p:grpSpPr>
              <a:xfrm>
                <a:off x="5503743" y="3949939"/>
                <a:ext cx="99310" cy="99310"/>
                <a:chOff x="2966907" y="2975913"/>
                <a:chExt cx="86245" cy="86245"/>
              </a:xfrm>
            </p:grpSpPr>
            <p:cxnSp>
              <p:nvCxnSpPr>
                <p:cNvPr id="9583" name="Straight Connector 9582">
                  <a:extLst>
                    <a:ext uri="{FF2B5EF4-FFF2-40B4-BE49-F238E27FC236}">
                      <a16:creationId xmlns:a16="http://schemas.microsoft.com/office/drawing/2014/main" id="{86C44665-CCE4-301C-0A8B-774747B8E622}"/>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EEB7D03E-C021-6ADC-8DC3-99DA6EFE5D8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5" name="Group 9584">
                <a:extLst>
                  <a:ext uri="{FF2B5EF4-FFF2-40B4-BE49-F238E27FC236}">
                    <a16:creationId xmlns:a16="http://schemas.microsoft.com/office/drawing/2014/main" id="{63C0FED2-8696-5D34-36C8-DB9B1ECFDCC1}"/>
                  </a:ext>
                </a:extLst>
              </p:cNvPr>
              <p:cNvGrpSpPr/>
              <p:nvPr/>
            </p:nvGrpSpPr>
            <p:grpSpPr>
              <a:xfrm>
                <a:off x="5536778" y="3946846"/>
                <a:ext cx="99310" cy="99310"/>
                <a:chOff x="2966907" y="2975913"/>
                <a:chExt cx="86245" cy="86245"/>
              </a:xfrm>
            </p:grpSpPr>
            <p:cxnSp>
              <p:nvCxnSpPr>
                <p:cNvPr id="9586" name="Straight Connector 9585">
                  <a:extLst>
                    <a:ext uri="{FF2B5EF4-FFF2-40B4-BE49-F238E27FC236}">
                      <a16:creationId xmlns:a16="http://schemas.microsoft.com/office/drawing/2014/main" id="{6B761E81-F203-2844-16CB-280A7DDB0AA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674B79B8-DD64-4E21-52D2-00C2810A60A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88" name="Group 9587">
                <a:extLst>
                  <a:ext uri="{FF2B5EF4-FFF2-40B4-BE49-F238E27FC236}">
                    <a16:creationId xmlns:a16="http://schemas.microsoft.com/office/drawing/2014/main" id="{6F23DDBC-C9BC-8DD0-2E2E-7C7C7A60B5A5}"/>
                  </a:ext>
                </a:extLst>
              </p:cNvPr>
              <p:cNvGrpSpPr/>
              <p:nvPr/>
            </p:nvGrpSpPr>
            <p:grpSpPr>
              <a:xfrm>
                <a:off x="5565405" y="3974354"/>
                <a:ext cx="99310" cy="99310"/>
                <a:chOff x="2966907" y="2975913"/>
                <a:chExt cx="86245" cy="86245"/>
              </a:xfrm>
            </p:grpSpPr>
            <p:cxnSp>
              <p:nvCxnSpPr>
                <p:cNvPr id="9589" name="Straight Connector 9588">
                  <a:extLst>
                    <a:ext uri="{FF2B5EF4-FFF2-40B4-BE49-F238E27FC236}">
                      <a16:creationId xmlns:a16="http://schemas.microsoft.com/office/drawing/2014/main" id="{E674E60E-93A6-B7DD-5211-55492538212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AFB1DB02-E327-9448-5D60-CDAE3D24B6B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1" name="Group 9590">
                <a:extLst>
                  <a:ext uri="{FF2B5EF4-FFF2-40B4-BE49-F238E27FC236}">
                    <a16:creationId xmlns:a16="http://schemas.microsoft.com/office/drawing/2014/main" id="{5A03B737-C612-DCF7-97C3-48A16B829887}"/>
                  </a:ext>
                </a:extLst>
              </p:cNvPr>
              <p:cNvGrpSpPr/>
              <p:nvPr/>
            </p:nvGrpSpPr>
            <p:grpSpPr>
              <a:xfrm>
                <a:off x="5584675" y="3982384"/>
                <a:ext cx="99310" cy="99310"/>
                <a:chOff x="2966907" y="2975913"/>
                <a:chExt cx="86245" cy="86245"/>
              </a:xfrm>
            </p:grpSpPr>
            <p:cxnSp>
              <p:nvCxnSpPr>
                <p:cNvPr id="9592" name="Straight Connector 9591">
                  <a:extLst>
                    <a:ext uri="{FF2B5EF4-FFF2-40B4-BE49-F238E27FC236}">
                      <a16:creationId xmlns:a16="http://schemas.microsoft.com/office/drawing/2014/main" id="{5F2F594C-F66E-CB46-E53B-3663C7629EA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5CF77F86-488A-41F4-14A8-48DA19E4715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4" name="Group 9593">
                <a:extLst>
                  <a:ext uri="{FF2B5EF4-FFF2-40B4-BE49-F238E27FC236}">
                    <a16:creationId xmlns:a16="http://schemas.microsoft.com/office/drawing/2014/main" id="{C5176FD7-12FC-EDE6-E760-B03949DC0FC7}"/>
                  </a:ext>
                </a:extLst>
              </p:cNvPr>
              <p:cNvGrpSpPr/>
              <p:nvPr/>
            </p:nvGrpSpPr>
            <p:grpSpPr>
              <a:xfrm>
                <a:off x="5644859" y="3991714"/>
                <a:ext cx="99310" cy="99310"/>
                <a:chOff x="2966907" y="2975913"/>
                <a:chExt cx="86245" cy="86245"/>
              </a:xfrm>
            </p:grpSpPr>
            <p:cxnSp>
              <p:nvCxnSpPr>
                <p:cNvPr id="9595" name="Straight Connector 9594">
                  <a:extLst>
                    <a:ext uri="{FF2B5EF4-FFF2-40B4-BE49-F238E27FC236}">
                      <a16:creationId xmlns:a16="http://schemas.microsoft.com/office/drawing/2014/main" id="{6D0B5223-CBE3-18E3-878D-A2C0BA9D805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317238B9-0DCF-A9A6-0493-EEE91D9A0C2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97" name="Group 9596">
                <a:extLst>
                  <a:ext uri="{FF2B5EF4-FFF2-40B4-BE49-F238E27FC236}">
                    <a16:creationId xmlns:a16="http://schemas.microsoft.com/office/drawing/2014/main" id="{49E47114-A360-1989-97EF-4B591B45D3EA}"/>
                  </a:ext>
                </a:extLst>
              </p:cNvPr>
              <p:cNvGrpSpPr/>
              <p:nvPr/>
            </p:nvGrpSpPr>
            <p:grpSpPr>
              <a:xfrm>
                <a:off x="5707843" y="3988782"/>
                <a:ext cx="99310" cy="99310"/>
                <a:chOff x="2966907" y="2975913"/>
                <a:chExt cx="86245" cy="86245"/>
              </a:xfrm>
            </p:grpSpPr>
            <p:cxnSp>
              <p:nvCxnSpPr>
                <p:cNvPr id="9598" name="Straight Connector 9597">
                  <a:extLst>
                    <a:ext uri="{FF2B5EF4-FFF2-40B4-BE49-F238E27FC236}">
                      <a16:creationId xmlns:a16="http://schemas.microsoft.com/office/drawing/2014/main" id="{0EFB81C4-E457-AF38-B2BC-F609C5AA186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599" name="Straight Connector 9598">
                  <a:extLst>
                    <a:ext uri="{FF2B5EF4-FFF2-40B4-BE49-F238E27FC236}">
                      <a16:creationId xmlns:a16="http://schemas.microsoft.com/office/drawing/2014/main" id="{6E0C0D6F-2432-DAA4-97D0-8ECE6F4B6ED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0" name="Group 9599">
                <a:extLst>
                  <a:ext uri="{FF2B5EF4-FFF2-40B4-BE49-F238E27FC236}">
                    <a16:creationId xmlns:a16="http://schemas.microsoft.com/office/drawing/2014/main" id="{01DA72CD-591A-81D2-1C1B-B94F24F333FF}"/>
                  </a:ext>
                </a:extLst>
              </p:cNvPr>
              <p:cNvGrpSpPr/>
              <p:nvPr/>
            </p:nvGrpSpPr>
            <p:grpSpPr>
              <a:xfrm>
                <a:off x="5724834" y="3986136"/>
                <a:ext cx="99310" cy="99310"/>
                <a:chOff x="2966907" y="2975913"/>
                <a:chExt cx="86245" cy="86245"/>
              </a:xfrm>
            </p:grpSpPr>
            <p:cxnSp>
              <p:nvCxnSpPr>
                <p:cNvPr id="9601" name="Straight Connector 9600">
                  <a:extLst>
                    <a:ext uri="{FF2B5EF4-FFF2-40B4-BE49-F238E27FC236}">
                      <a16:creationId xmlns:a16="http://schemas.microsoft.com/office/drawing/2014/main" id="{7E42D2E5-45B5-A51D-E0A5-F65B2E3301A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144F433E-6E32-22DA-2B05-A340E4B67480}"/>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3" name="Group 9602">
                <a:extLst>
                  <a:ext uri="{FF2B5EF4-FFF2-40B4-BE49-F238E27FC236}">
                    <a16:creationId xmlns:a16="http://schemas.microsoft.com/office/drawing/2014/main" id="{688156B2-0B0A-CF42-7ED1-61C66481E53F}"/>
                  </a:ext>
                </a:extLst>
              </p:cNvPr>
              <p:cNvGrpSpPr/>
              <p:nvPr/>
            </p:nvGrpSpPr>
            <p:grpSpPr>
              <a:xfrm>
                <a:off x="5849261" y="4024008"/>
                <a:ext cx="99310" cy="99310"/>
                <a:chOff x="2966907" y="2975913"/>
                <a:chExt cx="86245" cy="86245"/>
              </a:xfrm>
            </p:grpSpPr>
            <p:cxnSp>
              <p:nvCxnSpPr>
                <p:cNvPr id="9604" name="Straight Connector 9603">
                  <a:extLst>
                    <a:ext uri="{FF2B5EF4-FFF2-40B4-BE49-F238E27FC236}">
                      <a16:creationId xmlns:a16="http://schemas.microsoft.com/office/drawing/2014/main" id="{2FCBBA7B-451E-75D4-2AA5-8CF5BFCD8AA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EF366121-A663-67BA-779B-AAC259AEEE1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6" name="Group 9605">
                <a:extLst>
                  <a:ext uri="{FF2B5EF4-FFF2-40B4-BE49-F238E27FC236}">
                    <a16:creationId xmlns:a16="http://schemas.microsoft.com/office/drawing/2014/main" id="{B5020FA2-CCDF-24AD-617B-FB0CBA16EB06}"/>
                  </a:ext>
                </a:extLst>
              </p:cNvPr>
              <p:cNvGrpSpPr/>
              <p:nvPr/>
            </p:nvGrpSpPr>
            <p:grpSpPr>
              <a:xfrm>
                <a:off x="6006099" y="4046156"/>
                <a:ext cx="99310" cy="99310"/>
                <a:chOff x="2966907" y="2975913"/>
                <a:chExt cx="86245" cy="86245"/>
              </a:xfrm>
            </p:grpSpPr>
            <p:cxnSp>
              <p:nvCxnSpPr>
                <p:cNvPr id="9607" name="Straight Connector 9606">
                  <a:extLst>
                    <a:ext uri="{FF2B5EF4-FFF2-40B4-BE49-F238E27FC236}">
                      <a16:creationId xmlns:a16="http://schemas.microsoft.com/office/drawing/2014/main" id="{7EFBF48D-56BD-FB84-BCC2-07CE575602C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B66DCF98-4DDA-F4A4-8A61-99D6F048F0E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09" name="Group 9608">
                <a:extLst>
                  <a:ext uri="{FF2B5EF4-FFF2-40B4-BE49-F238E27FC236}">
                    <a16:creationId xmlns:a16="http://schemas.microsoft.com/office/drawing/2014/main" id="{2EB2860C-D5DB-4570-7026-936F56E16BEE}"/>
                  </a:ext>
                </a:extLst>
              </p:cNvPr>
              <p:cNvGrpSpPr/>
              <p:nvPr/>
            </p:nvGrpSpPr>
            <p:grpSpPr>
              <a:xfrm>
                <a:off x="6032127" y="4046156"/>
                <a:ext cx="99310" cy="99310"/>
                <a:chOff x="2966907" y="2975913"/>
                <a:chExt cx="86245" cy="86245"/>
              </a:xfrm>
            </p:grpSpPr>
            <p:cxnSp>
              <p:nvCxnSpPr>
                <p:cNvPr id="9610" name="Straight Connector 9609">
                  <a:extLst>
                    <a:ext uri="{FF2B5EF4-FFF2-40B4-BE49-F238E27FC236}">
                      <a16:creationId xmlns:a16="http://schemas.microsoft.com/office/drawing/2014/main" id="{9F898337-1121-A295-4936-FB69017CE68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FED47F7C-5997-571A-8F15-2E0EE997EF9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2" name="Group 9611">
                <a:extLst>
                  <a:ext uri="{FF2B5EF4-FFF2-40B4-BE49-F238E27FC236}">
                    <a16:creationId xmlns:a16="http://schemas.microsoft.com/office/drawing/2014/main" id="{EEF5060E-A4BB-45C8-1F1B-925DE8F08FB0}"/>
                  </a:ext>
                </a:extLst>
              </p:cNvPr>
              <p:cNvGrpSpPr/>
              <p:nvPr/>
            </p:nvGrpSpPr>
            <p:grpSpPr>
              <a:xfrm>
                <a:off x="6067941" y="4054060"/>
                <a:ext cx="99310" cy="99310"/>
                <a:chOff x="2966907" y="2975913"/>
                <a:chExt cx="86245" cy="86245"/>
              </a:xfrm>
            </p:grpSpPr>
            <p:cxnSp>
              <p:nvCxnSpPr>
                <p:cNvPr id="9613" name="Straight Connector 9612">
                  <a:extLst>
                    <a:ext uri="{FF2B5EF4-FFF2-40B4-BE49-F238E27FC236}">
                      <a16:creationId xmlns:a16="http://schemas.microsoft.com/office/drawing/2014/main" id="{5B411E25-696E-C192-D62F-CEE83B97364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14" name="Straight Connector 9613">
                  <a:extLst>
                    <a:ext uri="{FF2B5EF4-FFF2-40B4-BE49-F238E27FC236}">
                      <a16:creationId xmlns:a16="http://schemas.microsoft.com/office/drawing/2014/main" id="{23AE88D2-3442-1CAD-1752-8AC79CFD03C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C8001331-9A9F-606A-4202-43E308148BE0}"/>
                  </a:ext>
                </a:extLst>
              </p:cNvPr>
              <p:cNvGrpSpPr/>
              <p:nvPr/>
            </p:nvGrpSpPr>
            <p:grpSpPr>
              <a:xfrm>
                <a:off x="6098002" y="4068348"/>
                <a:ext cx="99310" cy="99310"/>
                <a:chOff x="2966907" y="2975913"/>
                <a:chExt cx="86245" cy="86245"/>
              </a:xfrm>
            </p:grpSpPr>
            <p:cxnSp>
              <p:nvCxnSpPr>
                <p:cNvPr id="9616" name="Straight Connector 9615">
                  <a:extLst>
                    <a:ext uri="{FF2B5EF4-FFF2-40B4-BE49-F238E27FC236}">
                      <a16:creationId xmlns:a16="http://schemas.microsoft.com/office/drawing/2014/main" id="{6B2D79F3-EF3E-3B77-6E6A-D245CAEC627C}"/>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CC5ED7F7-F475-F12A-9D3C-0D2ABE0D227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18" name="Group 9617">
                <a:extLst>
                  <a:ext uri="{FF2B5EF4-FFF2-40B4-BE49-F238E27FC236}">
                    <a16:creationId xmlns:a16="http://schemas.microsoft.com/office/drawing/2014/main" id="{8C504BCE-7711-06D6-F53E-4123468B8071}"/>
                  </a:ext>
                </a:extLst>
              </p:cNvPr>
              <p:cNvGrpSpPr/>
              <p:nvPr/>
            </p:nvGrpSpPr>
            <p:grpSpPr>
              <a:xfrm>
                <a:off x="6137632" y="4068349"/>
                <a:ext cx="99310" cy="99310"/>
                <a:chOff x="2966907" y="2975913"/>
                <a:chExt cx="86245" cy="86245"/>
              </a:xfrm>
            </p:grpSpPr>
            <p:cxnSp>
              <p:nvCxnSpPr>
                <p:cNvPr id="9619" name="Straight Connector 9618">
                  <a:extLst>
                    <a:ext uri="{FF2B5EF4-FFF2-40B4-BE49-F238E27FC236}">
                      <a16:creationId xmlns:a16="http://schemas.microsoft.com/office/drawing/2014/main" id="{20436DD9-94F3-2B04-E359-868661C3682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C32E3DF9-21DE-6518-CD08-3D4F999D424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1" name="Group 9620">
                <a:extLst>
                  <a:ext uri="{FF2B5EF4-FFF2-40B4-BE49-F238E27FC236}">
                    <a16:creationId xmlns:a16="http://schemas.microsoft.com/office/drawing/2014/main" id="{5AAD748F-00A1-C2DD-D485-38E57CC68791}"/>
                  </a:ext>
                </a:extLst>
              </p:cNvPr>
              <p:cNvGrpSpPr/>
              <p:nvPr/>
            </p:nvGrpSpPr>
            <p:grpSpPr>
              <a:xfrm>
                <a:off x="6176746" y="4095811"/>
                <a:ext cx="99310" cy="99310"/>
                <a:chOff x="2966907" y="2975913"/>
                <a:chExt cx="86245" cy="86245"/>
              </a:xfrm>
            </p:grpSpPr>
            <p:cxnSp>
              <p:nvCxnSpPr>
                <p:cNvPr id="9622" name="Straight Connector 9621">
                  <a:extLst>
                    <a:ext uri="{FF2B5EF4-FFF2-40B4-BE49-F238E27FC236}">
                      <a16:creationId xmlns:a16="http://schemas.microsoft.com/office/drawing/2014/main" id="{ACF2DB90-5906-E3D9-6109-1CB75A5F77A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92D32712-4332-C191-2CC4-D25CC78278A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4" name="Group 9623">
                <a:extLst>
                  <a:ext uri="{FF2B5EF4-FFF2-40B4-BE49-F238E27FC236}">
                    <a16:creationId xmlns:a16="http://schemas.microsoft.com/office/drawing/2014/main" id="{1E35C041-DFD2-9067-FFF5-CAA2501DA18C}"/>
                  </a:ext>
                </a:extLst>
              </p:cNvPr>
              <p:cNvGrpSpPr/>
              <p:nvPr/>
            </p:nvGrpSpPr>
            <p:grpSpPr>
              <a:xfrm>
                <a:off x="6226829" y="4103715"/>
                <a:ext cx="99310" cy="99310"/>
                <a:chOff x="2966907" y="2975913"/>
                <a:chExt cx="86245" cy="86245"/>
              </a:xfrm>
            </p:grpSpPr>
            <p:cxnSp>
              <p:nvCxnSpPr>
                <p:cNvPr id="9625" name="Straight Connector 9624">
                  <a:extLst>
                    <a:ext uri="{FF2B5EF4-FFF2-40B4-BE49-F238E27FC236}">
                      <a16:creationId xmlns:a16="http://schemas.microsoft.com/office/drawing/2014/main" id="{C36FA430-7BE4-6181-77D6-2377F7741A0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8D30BDD4-4E17-AE98-7297-4282060204EB}"/>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27" name="Group 9626">
                <a:extLst>
                  <a:ext uri="{FF2B5EF4-FFF2-40B4-BE49-F238E27FC236}">
                    <a16:creationId xmlns:a16="http://schemas.microsoft.com/office/drawing/2014/main" id="{ABFF104A-9A38-BD47-3A10-7F215605E742}"/>
                  </a:ext>
                </a:extLst>
              </p:cNvPr>
              <p:cNvGrpSpPr/>
              <p:nvPr/>
            </p:nvGrpSpPr>
            <p:grpSpPr>
              <a:xfrm>
                <a:off x="6258848" y="4111880"/>
                <a:ext cx="99310" cy="99310"/>
                <a:chOff x="2966907" y="2975913"/>
                <a:chExt cx="86245" cy="86245"/>
              </a:xfrm>
            </p:grpSpPr>
            <p:cxnSp>
              <p:nvCxnSpPr>
                <p:cNvPr id="9628" name="Straight Connector 9627">
                  <a:extLst>
                    <a:ext uri="{FF2B5EF4-FFF2-40B4-BE49-F238E27FC236}">
                      <a16:creationId xmlns:a16="http://schemas.microsoft.com/office/drawing/2014/main" id="{F2663755-43FA-457B-BD8B-D0CE2A77AF8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29" name="Straight Connector 9628">
                  <a:extLst>
                    <a:ext uri="{FF2B5EF4-FFF2-40B4-BE49-F238E27FC236}">
                      <a16:creationId xmlns:a16="http://schemas.microsoft.com/office/drawing/2014/main" id="{BA1FE14F-CE4F-572E-ACC1-E0D153AE5BC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0" name="Group 9629">
                <a:extLst>
                  <a:ext uri="{FF2B5EF4-FFF2-40B4-BE49-F238E27FC236}">
                    <a16:creationId xmlns:a16="http://schemas.microsoft.com/office/drawing/2014/main" id="{D8758A43-F571-6491-D2F4-DF7D8F362190}"/>
                  </a:ext>
                </a:extLst>
              </p:cNvPr>
              <p:cNvGrpSpPr/>
              <p:nvPr/>
            </p:nvGrpSpPr>
            <p:grpSpPr>
              <a:xfrm>
                <a:off x="6294569" y="4118002"/>
                <a:ext cx="99310" cy="99310"/>
                <a:chOff x="2966907" y="2975913"/>
                <a:chExt cx="86245" cy="86245"/>
              </a:xfrm>
            </p:grpSpPr>
            <p:cxnSp>
              <p:nvCxnSpPr>
                <p:cNvPr id="9631" name="Straight Connector 9630">
                  <a:extLst>
                    <a:ext uri="{FF2B5EF4-FFF2-40B4-BE49-F238E27FC236}">
                      <a16:creationId xmlns:a16="http://schemas.microsoft.com/office/drawing/2014/main" id="{C9BE6D32-3105-4B36-05B1-D4571025061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32" name="Straight Connector 9631">
                  <a:extLst>
                    <a:ext uri="{FF2B5EF4-FFF2-40B4-BE49-F238E27FC236}">
                      <a16:creationId xmlns:a16="http://schemas.microsoft.com/office/drawing/2014/main" id="{72C047DC-EC78-9424-64CA-9BBBD3B20BC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3" name="Group 9632">
                <a:extLst>
                  <a:ext uri="{FF2B5EF4-FFF2-40B4-BE49-F238E27FC236}">
                    <a16:creationId xmlns:a16="http://schemas.microsoft.com/office/drawing/2014/main" id="{965603DB-C0BC-91BC-B2AA-CE59551512F7}"/>
                  </a:ext>
                </a:extLst>
              </p:cNvPr>
              <p:cNvGrpSpPr/>
              <p:nvPr/>
            </p:nvGrpSpPr>
            <p:grpSpPr>
              <a:xfrm>
                <a:off x="6323026" y="4127826"/>
                <a:ext cx="99310" cy="99310"/>
                <a:chOff x="2966907" y="2975913"/>
                <a:chExt cx="86245" cy="86245"/>
              </a:xfrm>
            </p:grpSpPr>
            <p:cxnSp>
              <p:nvCxnSpPr>
                <p:cNvPr id="9634" name="Straight Connector 9633">
                  <a:extLst>
                    <a:ext uri="{FF2B5EF4-FFF2-40B4-BE49-F238E27FC236}">
                      <a16:creationId xmlns:a16="http://schemas.microsoft.com/office/drawing/2014/main" id="{8F0A2C0D-0FF3-0300-4BFA-54C7BF2EAA6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35" name="Straight Connector 9634">
                  <a:extLst>
                    <a:ext uri="{FF2B5EF4-FFF2-40B4-BE49-F238E27FC236}">
                      <a16:creationId xmlns:a16="http://schemas.microsoft.com/office/drawing/2014/main" id="{7D89A5B5-CCF0-B43C-A5E8-2EE35C197B4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6" name="Group 9635">
                <a:extLst>
                  <a:ext uri="{FF2B5EF4-FFF2-40B4-BE49-F238E27FC236}">
                    <a16:creationId xmlns:a16="http://schemas.microsoft.com/office/drawing/2014/main" id="{5B05C8DD-2550-BC01-32BC-155BA1AFD6E1}"/>
                  </a:ext>
                </a:extLst>
              </p:cNvPr>
              <p:cNvGrpSpPr/>
              <p:nvPr/>
            </p:nvGrpSpPr>
            <p:grpSpPr>
              <a:xfrm>
                <a:off x="6361354" y="4127701"/>
                <a:ext cx="99310" cy="99310"/>
                <a:chOff x="2966907" y="2975913"/>
                <a:chExt cx="86245" cy="86245"/>
              </a:xfrm>
            </p:grpSpPr>
            <p:cxnSp>
              <p:nvCxnSpPr>
                <p:cNvPr id="9637" name="Straight Connector 9636">
                  <a:extLst>
                    <a:ext uri="{FF2B5EF4-FFF2-40B4-BE49-F238E27FC236}">
                      <a16:creationId xmlns:a16="http://schemas.microsoft.com/office/drawing/2014/main" id="{20AE1503-D720-8AA7-1869-F905250B0CD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05A92BDF-6BDD-1A5C-7D51-518F38827DB9}"/>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02DAC441-461B-680D-6910-DDCFE0F0CF16}"/>
                  </a:ext>
                </a:extLst>
              </p:cNvPr>
              <p:cNvGrpSpPr/>
              <p:nvPr/>
            </p:nvGrpSpPr>
            <p:grpSpPr>
              <a:xfrm>
                <a:off x="6459093" y="4157752"/>
                <a:ext cx="99310" cy="99310"/>
                <a:chOff x="2966907" y="2975913"/>
                <a:chExt cx="86245" cy="86245"/>
              </a:xfrm>
            </p:grpSpPr>
            <p:cxnSp>
              <p:nvCxnSpPr>
                <p:cNvPr id="9640" name="Straight Connector 9639">
                  <a:extLst>
                    <a:ext uri="{FF2B5EF4-FFF2-40B4-BE49-F238E27FC236}">
                      <a16:creationId xmlns:a16="http://schemas.microsoft.com/office/drawing/2014/main" id="{7225CD61-051F-608E-88A1-F57A664381B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6B7E2B5E-ECEC-9A25-8D70-C49706325BDA}"/>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2" name="Group 9641">
                <a:extLst>
                  <a:ext uri="{FF2B5EF4-FFF2-40B4-BE49-F238E27FC236}">
                    <a16:creationId xmlns:a16="http://schemas.microsoft.com/office/drawing/2014/main" id="{09F76C59-D15B-AD22-09EE-749948DB12BC}"/>
                  </a:ext>
                </a:extLst>
              </p:cNvPr>
              <p:cNvGrpSpPr/>
              <p:nvPr/>
            </p:nvGrpSpPr>
            <p:grpSpPr>
              <a:xfrm>
                <a:off x="6525270" y="4162787"/>
                <a:ext cx="99310" cy="99310"/>
                <a:chOff x="2966907" y="2975913"/>
                <a:chExt cx="86245" cy="86245"/>
              </a:xfrm>
            </p:grpSpPr>
            <p:cxnSp>
              <p:nvCxnSpPr>
                <p:cNvPr id="9643" name="Straight Connector 9642">
                  <a:extLst>
                    <a:ext uri="{FF2B5EF4-FFF2-40B4-BE49-F238E27FC236}">
                      <a16:creationId xmlns:a16="http://schemas.microsoft.com/office/drawing/2014/main" id="{46465875-DD06-F578-4209-1665DD627E5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63052F23-CD2B-5547-BDBC-8FCCF535319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5" name="Group 9644">
                <a:extLst>
                  <a:ext uri="{FF2B5EF4-FFF2-40B4-BE49-F238E27FC236}">
                    <a16:creationId xmlns:a16="http://schemas.microsoft.com/office/drawing/2014/main" id="{15C09624-54F3-5CAE-2076-C9B2A0780CB1}"/>
                  </a:ext>
                </a:extLst>
              </p:cNvPr>
              <p:cNvGrpSpPr/>
              <p:nvPr/>
            </p:nvGrpSpPr>
            <p:grpSpPr>
              <a:xfrm>
                <a:off x="6547423" y="4162787"/>
                <a:ext cx="99310" cy="99310"/>
                <a:chOff x="2966907" y="2975913"/>
                <a:chExt cx="86245" cy="86245"/>
              </a:xfrm>
            </p:grpSpPr>
            <p:cxnSp>
              <p:nvCxnSpPr>
                <p:cNvPr id="9646" name="Straight Connector 9645">
                  <a:extLst>
                    <a:ext uri="{FF2B5EF4-FFF2-40B4-BE49-F238E27FC236}">
                      <a16:creationId xmlns:a16="http://schemas.microsoft.com/office/drawing/2014/main" id="{B47B4922-4595-ECF6-8C25-D60B7803E1B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B48E44F5-3308-E077-5BA3-F5518A23467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48" name="Group 9647">
                <a:extLst>
                  <a:ext uri="{FF2B5EF4-FFF2-40B4-BE49-F238E27FC236}">
                    <a16:creationId xmlns:a16="http://schemas.microsoft.com/office/drawing/2014/main" id="{97310A62-04E4-F263-4635-25A880E643EA}"/>
                  </a:ext>
                </a:extLst>
              </p:cNvPr>
              <p:cNvGrpSpPr/>
              <p:nvPr/>
            </p:nvGrpSpPr>
            <p:grpSpPr>
              <a:xfrm>
                <a:off x="6623514" y="4157751"/>
                <a:ext cx="99310" cy="99310"/>
                <a:chOff x="2966907" y="2975913"/>
                <a:chExt cx="86245" cy="86245"/>
              </a:xfrm>
            </p:grpSpPr>
            <p:cxnSp>
              <p:nvCxnSpPr>
                <p:cNvPr id="9649" name="Straight Connector 9648">
                  <a:extLst>
                    <a:ext uri="{FF2B5EF4-FFF2-40B4-BE49-F238E27FC236}">
                      <a16:creationId xmlns:a16="http://schemas.microsoft.com/office/drawing/2014/main" id="{8AC9FEA0-EA75-09D6-FE10-F7D3DECDA6E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0" name="Straight Connector 9649">
                  <a:extLst>
                    <a:ext uri="{FF2B5EF4-FFF2-40B4-BE49-F238E27FC236}">
                      <a16:creationId xmlns:a16="http://schemas.microsoft.com/office/drawing/2014/main" id="{F6D053C3-9198-D649-0FDA-7ED0C944D54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1" name="Group 9650">
                <a:extLst>
                  <a:ext uri="{FF2B5EF4-FFF2-40B4-BE49-F238E27FC236}">
                    <a16:creationId xmlns:a16="http://schemas.microsoft.com/office/drawing/2014/main" id="{33184C82-939D-6CEB-D9A5-AABBF02F67E7}"/>
                  </a:ext>
                </a:extLst>
              </p:cNvPr>
              <p:cNvGrpSpPr/>
              <p:nvPr/>
            </p:nvGrpSpPr>
            <p:grpSpPr>
              <a:xfrm>
                <a:off x="6706744" y="4203259"/>
                <a:ext cx="99310" cy="99310"/>
                <a:chOff x="2966907" y="2975913"/>
                <a:chExt cx="86245" cy="86245"/>
              </a:xfrm>
            </p:grpSpPr>
            <p:cxnSp>
              <p:nvCxnSpPr>
                <p:cNvPr id="9652" name="Straight Connector 9651">
                  <a:extLst>
                    <a:ext uri="{FF2B5EF4-FFF2-40B4-BE49-F238E27FC236}">
                      <a16:creationId xmlns:a16="http://schemas.microsoft.com/office/drawing/2014/main" id="{5AB4B09F-9497-FE37-2CA1-B5D71E62F5A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3" name="Straight Connector 9652">
                  <a:extLst>
                    <a:ext uri="{FF2B5EF4-FFF2-40B4-BE49-F238E27FC236}">
                      <a16:creationId xmlns:a16="http://schemas.microsoft.com/office/drawing/2014/main" id="{AB03BAF6-DD73-D5EC-C023-527171583DC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4" name="Group 9653">
                <a:extLst>
                  <a:ext uri="{FF2B5EF4-FFF2-40B4-BE49-F238E27FC236}">
                    <a16:creationId xmlns:a16="http://schemas.microsoft.com/office/drawing/2014/main" id="{5AE2AE4E-1C50-EF7B-53D3-139422B03E5C}"/>
                  </a:ext>
                </a:extLst>
              </p:cNvPr>
              <p:cNvGrpSpPr/>
              <p:nvPr/>
            </p:nvGrpSpPr>
            <p:grpSpPr>
              <a:xfrm>
                <a:off x="6755138" y="4211190"/>
                <a:ext cx="99310" cy="99310"/>
                <a:chOff x="2966907" y="2975913"/>
                <a:chExt cx="86245" cy="86245"/>
              </a:xfrm>
            </p:grpSpPr>
            <p:cxnSp>
              <p:nvCxnSpPr>
                <p:cNvPr id="9655" name="Straight Connector 9654">
                  <a:extLst>
                    <a:ext uri="{FF2B5EF4-FFF2-40B4-BE49-F238E27FC236}">
                      <a16:creationId xmlns:a16="http://schemas.microsoft.com/office/drawing/2014/main" id="{8564480C-AD2A-3995-5E0C-D532A292D061}"/>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CCD93237-D957-8FDF-C733-C5B5338A5677}"/>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57" name="Group 9656">
                <a:extLst>
                  <a:ext uri="{FF2B5EF4-FFF2-40B4-BE49-F238E27FC236}">
                    <a16:creationId xmlns:a16="http://schemas.microsoft.com/office/drawing/2014/main" id="{B2E8FF80-C851-2281-6D9F-3FCF0874EBF6}"/>
                  </a:ext>
                </a:extLst>
              </p:cNvPr>
              <p:cNvGrpSpPr/>
              <p:nvPr/>
            </p:nvGrpSpPr>
            <p:grpSpPr>
              <a:xfrm>
                <a:off x="6812343" y="4211190"/>
                <a:ext cx="99310" cy="99310"/>
                <a:chOff x="2966907" y="2975913"/>
                <a:chExt cx="86245" cy="86245"/>
              </a:xfrm>
            </p:grpSpPr>
            <p:cxnSp>
              <p:nvCxnSpPr>
                <p:cNvPr id="9658" name="Straight Connector 9657">
                  <a:extLst>
                    <a:ext uri="{FF2B5EF4-FFF2-40B4-BE49-F238E27FC236}">
                      <a16:creationId xmlns:a16="http://schemas.microsoft.com/office/drawing/2014/main" id="{0DFFAC1F-7B3C-695F-2B5E-E5BC19A2A56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59" name="Straight Connector 9658">
                  <a:extLst>
                    <a:ext uri="{FF2B5EF4-FFF2-40B4-BE49-F238E27FC236}">
                      <a16:creationId xmlns:a16="http://schemas.microsoft.com/office/drawing/2014/main" id="{ABC20FB7-706C-6AB7-FB8E-36E254A6794F}"/>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0" name="Group 9659">
                <a:extLst>
                  <a:ext uri="{FF2B5EF4-FFF2-40B4-BE49-F238E27FC236}">
                    <a16:creationId xmlns:a16="http://schemas.microsoft.com/office/drawing/2014/main" id="{991231F1-8B16-8DD7-EF8D-04D5E8EFFE76}"/>
                  </a:ext>
                </a:extLst>
              </p:cNvPr>
              <p:cNvGrpSpPr/>
              <p:nvPr/>
            </p:nvGrpSpPr>
            <p:grpSpPr>
              <a:xfrm>
                <a:off x="6845863" y="4211190"/>
                <a:ext cx="99310" cy="99310"/>
                <a:chOff x="2966907" y="2975913"/>
                <a:chExt cx="86245" cy="86245"/>
              </a:xfrm>
            </p:grpSpPr>
            <p:cxnSp>
              <p:nvCxnSpPr>
                <p:cNvPr id="9661" name="Straight Connector 9660">
                  <a:extLst>
                    <a:ext uri="{FF2B5EF4-FFF2-40B4-BE49-F238E27FC236}">
                      <a16:creationId xmlns:a16="http://schemas.microsoft.com/office/drawing/2014/main" id="{8E87E96C-78FD-BFD5-64DA-E94B064BB71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FB5F3F2B-EF74-8AC8-0DC6-E4D7178B239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3" name="Group 9662">
                <a:extLst>
                  <a:ext uri="{FF2B5EF4-FFF2-40B4-BE49-F238E27FC236}">
                    <a16:creationId xmlns:a16="http://schemas.microsoft.com/office/drawing/2014/main" id="{7745BF84-AF17-D0FC-2A22-5E2D409BA8B2}"/>
                  </a:ext>
                </a:extLst>
              </p:cNvPr>
              <p:cNvGrpSpPr/>
              <p:nvPr/>
            </p:nvGrpSpPr>
            <p:grpSpPr>
              <a:xfrm>
                <a:off x="7005428" y="4211190"/>
                <a:ext cx="99310" cy="99310"/>
                <a:chOff x="2966907" y="2975913"/>
                <a:chExt cx="86245" cy="86245"/>
              </a:xfrm>
            </p:grpSpPr>
            <p:cxnSp>
              <p:nvCxnSpPr>
                <p:cNvPr id="9664" name="Straight Connector 9663">
                  <a:extLst>
                    <a:ext uri="{FF2B5EF4-FFF2-40B4-BE49-F238E27FC236}">
                      <a16:creationId xmlns:a16="http://schemas.microsoft.com/office/drawing/2014/main" id="{D0F7F369-9CD6-0223-55F9-7B0FAF2ACAC7}"/>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65" name="Straight Connector 9664">
                  <a:extLst>
                    <a:ext uri="{FF2B5EF4-FFF2-40B4-BE49-F238E27FC236}">
                      <a16:creationId xmlns:a16="http://schemas.microsoft.com/office/drawing/2014/main" id="{26B7B4D6-143A-E9A5-BA71-B4B7F0F245F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6" name="Group 9665">
                <a:extLst>
                  <a:ext uri="{FF2B5EF4-FFF2-40B4-BE49-F238E27FC236}">
                    <a16:creationId xmlns:a16="http://schemas.microsoft.com/office/drawing/2014/main" id="{CC926C47-6B7B-F294-7989-9D045212CD12}"/>
                  </a:ext>
                </a:extLst>
              </p:cNvPr>
              <p:cNvGrpSpPr/>
              <p:nvPr/>
            </p:nvGrpSpPr>
            <p:grpSpPr>
              <a:xfrm>
                <a:off x="7043802" y="4211190"/>
                <a:ext cx="99310" cy="99310"/>
                <a:chOff x="2966907" y="2975913"/>
                <a:chExt cx="86245" cy="86245"/>
              </a:xfrm>
            </p:grpSpPr>
            <p:cxnSp>
              <p:nvCxnSpPr>
                <p:cNvPr id="9667" name="Straight Connector 9666">
                  <a:extLst>
                    <a:ext uri="{FF2B5EF4-FFF2-40B4-BE49-F238E27FC236}">
                      <a16:creationId xmlns:a16="http://schemas.microsoft.com/office/drawing/2014/main" id="{6E3D252B-3A24-BCCD-B586-17F5F4F79CF8}"/>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E982E113-142A-B7B1-1510-286619A6A08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69" name="Group 9668">
                <a:extLst>
                  <a:ext uri="{FF2B5EF4-FFF2-40B4-BE49-F238E27FC236}">
                    <a16:creationId xmlns:a16="http://schemas.microsoft.com/office/drawing/2014/main" id="{AED91CA0-C081-7A66-FD52-226AE7A836E9}"/>
                  </a:ext>
                </a:extLst>
              </p:cNvPr>
              <p:cNvGrpSpPr/>
              <p:nvPr/>
            </p:nvGrpSpPr>
            <p:grpSpPr>
              <a:xfrm>
                <a:off x="7076811" y="4211190"/>
                <a:ext cx="99310" cy="99310"/>
                <a:chOff x="2966907" y="2975913"/>
                <a:chExt cx="86245" cy="86245"/>
              </a:xfrm>
            </p:grpSpPr>
            <p:cxnSp>
              <p:nvCxnSpPr>
                <p:cNvPr id="9670" name="Straight Connector 9669">
                  <a:extLst>
                    <a:ext uri="{FF2B5EF4-FFF2-40B4-BE49-F238E27FC236}">
                      <a16:creationId xmlns:a16="http://schemas.microsoft.com/office/drawing/2014/main" id="{38A109FB-2B56-EE1E-D19F-AEED298C097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71" name="Straight Connector 9670">
                  <a:extLst>
                    <a:ext uri="{FF2B5EF4-FFF2-40B4-BE49-F238E27FC236}">
                      <a16:creationId xmlns:a16="http://schemas.microsoft.com/office/drawing/2014/main" id="{89386F8D-8DA2-2933-BF9A-D1C4B3DCC251}"/>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2" name="Group 9671">
                <a:extLst>
                  <a:ext uri="{FF2B5EF4-FFF2-40B4-BE49-F238E27FC236}">
                    <a16:creationId xmlns:a16="http://schemas.microsoft.com/office/drawing/2014/main" id="{9A9E31C9-B48C-9BAF-F873-E49606213A08}"/>
                  </a:ext>
                </a:extLst>
              </p:cNvPr>
              <p:cNvGrpSpPr/>
              <p:nvPr/>
            </p:nvGrpSpPr>
            <p:grpSpPr>
              <a:xfrm>
                <a:off x="7139716" y="4211190"/>
                <a:ext cx="99310" cy="99310"/>
                <a:chOff x="2966907" y="2975913"/>
                <a:chExt cx="86245" cy="86245"/>
              </a:xfrm>
            </p:grpSpPr>
            <p:cxnSp>
              <p:nvCxnSpPr>
                <p:cNvPr id="9673" name="Straight Connector 9672">
                  <a:extLst>
                    <a:ext uri="{FF2B5EF4-FFF2-40B4-BE49-F238E27FC236}">
                      <a16:creationId xmlns:a16="http://schemas.microsoft.com/office/drawing/2014/main" id="{858D21D6-54C3-1B22-D555-8AF50110C943}"/>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74" name="Straight Connector 9673">
                  <a:extLst>
                    <a:ext uri="{FF2B5EF4-FFF2-40B4-BE49-F238E27FC236}">
                      <a16:creationId xmlns:a16="http://schemas.microsoft.com/office/drawing/2014/main" id="{05EBC1CB-3609-E5D8-4554-7A9D1C43B7C6}"/>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5" name="Group 9674">
                <a:extLst>
                  <a:ext uri="{FF2B5EF4-FFF2-40B4-BE49-F238E27FC236}">
                    <a16:creationId xmlns:a16="http://schemas.microsoft.com/office/drawing/2014/main" id="{BEBC4D43-94FA-74D7-9671-F4037112AA2F}"/>
                  </a:ext>
                </a:extLst>
              </p:cNvPr>
              <p:cNvGrpSpPr/>
              <p:nvPr/>
            </p:nvGrpSpPr>
            <p:grpSpPr>
              <a:xfrm>
                <a:off x="7220648" y="4211190"/>
                <a:ext cx="99310" cy="99310"/>
                <a:chOff x="2966907" y="2975913"/>
                <a:chExt cx="86245" cy="86245"/>
              </a:xfrm>
            </p:grpSpPr>
            <p:cxnSp>
              <p:nvCxnSpPr>
                <p:cNvPr id="9676" name="Straight Connector 9675">
                  <a:extLst>
                    <a:ext uri="{FF2B5EF4-FFF2-40B4-BE49-F238E27FC236}">
                      <a16:creationId xmlns:a16="http://schemas.microsoft.com/office/drawing/2014/main" id="{F8B0F5C6-2870-7DB3-7B44-E10F4DCE4F34}"/>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77" name="Straight Connector 9676">
                  <a:extLst>
                    <a:ext uri="{FF2B5EF4-FFF2-40B4-BE49-F238E27FC236}">
                      <a16:creationId xmlns:a16="http://schemas.microsoft.com/office/drawing/2014/main" id="{F33788F5-82F9-5997-8869-2C63D1E2D2F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78" name="Group 9677">
                <a:extLst>
                  <a:ext uri="{FF2B5EF4-FFF2-40B4-BE49-F238E27FC236}">
                    <a16:creationId xmlns:a16="http://schemas.microsoft.com/office/drawing/2014/main" id="{2C89DFEC-2E5C-E988-1F66-255E4F150B35}"/>
                  </a:ext>
                </a:extLst>
              </p:cNvPr>
              <p:cNvGrpSpPr/>
              <p:nvPr/>
            </p:nvGrpSpPr>
            <p:grpSpPr>
              <a:xfrm>
                <a:off x="7284812" y="4211190"/>
                <a:ext cx="99310" cy="99310"/>
                <a:chOff x="2966907" y="2975913"/>
                <a:chExt cx="86245" cy="86245"/>
              </a:xfrm>
            </p:grpSpPr>
            <p:cxnSp>
              <p:nvCxnSpPr>
                <p:cNvPr id="9679" name="Straight Connector 9678">
                  <a:extLst>
                    <a:ext uri="{FF2B5EF4-FFF2-40B4-BE49-F238E27FC236}">
                      <a16:creationId xmlns:a16="http://schemas.microsoft.com/office/drawing/2014/main" id="{0DD3562C-0043-A59C-6C7D-3535273EFA96}"/>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EC2E0369-44DB-435B-3CD7-33C9EC2BB1E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1" name="Group 9680">
                <a:extLst>
                  <a:ext uri="{FF2B5EF4-FFF2-40B4-BE49-F238E27FC236}">
                    <a16:creationId xmlns:a16="http://schemas.microsoft.com/office/drawing/2014/main" id="{4AE2E496-CD48-E145-7118-6AB8A9696448}"/>
                  </a:ext>
                </a:extLst>
              </p:cNvPr>
              <p:cNvGrpSpPr/>
              <p:nvPr/>
            </p:nvGrpSpPr>
            <p:grpSpPr>
              <a:xfrm>
                <a:off x="7308174" y="4211190"/>
                <a:ext cx="99310" cy="99310"/>
                <a:chOff x="2966907" y="2975913"/>
                <a:chExt cx="86245" cy="86245"/>
              </a:xfrm>
            </p:grpSpPr>
            <p:cxnSp>
              <p:nvCxnSpPr>
                <p:cNvPr id="9682" name="Straight Connector 9681">
                  <a:extLst>
                    <a:ext uri="{FF2B5EF4-FFF2-40B4-BE49-F238E27FC236}">
                      <a16:creationId xmlns:a16="http://schemas.microsoft.com/office/drawing/2014/main" id="{1F941EB6-F268-19DA-9301-AF3366E408A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12CCCE99-365E-15AF-FC5C-F656F19BFE0E}"/>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4" name="Group 9683">
                <a:extLst>
                  <a:ext uri="{FF2B5EF4-FFF2-40B4-BE49-F238E27FC236}">
                    <a16:creationId xmlns:a16="http://schemas.microsoft.com/office/drawing/2014/main" id="{AEBAC47C-768A-4635-0AE6-27DF16BFCA3A}"/>
                  </a:ext>
                </a:extLst>
              </p:cNvPr>
              <p:cNvGrpSpPr/>
              <p:nvPr/>
            </p:nvGrpSpPr>
            <p:grpSpPr>
              <a:xfrm>
                <a:off x="7578990" y="4211190"/>
                <a:ext cx="99310" cy="99310"/>
                <a:chOff x="2966907" y="2975913"/>
                <a:chExt cx="86245" cy="86245"/>
              </a:xfrm>
            </p:grpSpPr>
            <p:cxnSp>
              <p:nvCxnSpPr>
                <p:cNvPr id="9685" name="Straight Connector 9684">
                  <a:extLst>
                    <a:ext uri="{FF2B5EF4-FFF2-40B4-BE49-F238E27FC236}">
                      <a16:creationId xmlns:a16="http://schemas.microsoft.com/office/drawing/2014/main" id="{055A85FD-0EDC-027D-95FD-F2E386B39C1B}"/>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43C35C7F-A787-A50A-3E18-1094E8096E6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87" name="Group 9686">
                <a:extLst>
                  <a:ext uri="{FF2B5EF4-FFF2-40B4-BE49-F238E27FC236}">
                    <a16:creationId xmlns:a16="http://schemas.microsoft.com/office/drawing/2014/main" id="{433B85CD-2737-FC18-0BD7-EA6BBBB3F4E5}"/>
                  </a:ext>
                </a:extLst>
              </p:cNvPr>
              <p:cNvGrpSpPr/>
              <p:nvPr/>
            </p:nvGrpSpPr>
            <p:grpSpPr>
              <a:xfrm>
                <a:off x="7664731" y="4211190"/>
                <a:ext cx="99310" cy="99310"/>
                <a:chOff x="2966907" y="2975913"/>
                <a:chExt cx="86245" cy="86245"/>
              </a:xfrm>
            </p:grpSpPr>
            <p:cxnSp>
              <p:nvCxnSpPr>
                <p:cNvPr id="9688" name="Straight Connector 9687">
                  <a:extLst>
                    <a:ext uri="{FF2B5EF4-FFF2-40B4-BE49-F238E27FC236}">
                      <a16:creationId xmlns:a16="http://schemas.microsoft.com/office/drawing/2014/main" id="{83AC2FBB-C4D6-8F86-17E3-721B1BBF423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89" name="Straight Connector 9688">
                  <a:extLst>
                    <a:ext uri="{FF2B5EF4-FFF2-40B4-BE49-F238E27FC236}">
                      <a16:creationId xmlns:a16="http://schemas.microsoft.com/office/drawing/2014/main" id="{6E62A801-6150-8074-F3A0-10B0FF6582E8}"/>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4" name="Group 9693">
                <a:extLst>
                  <a:ext uri="{FF2B5EF4-FFF2-40B4-BE49-F238E27FC236}">
                    <a16:creationId xmlns:a16="http://schemas.microsoft.com/office/drawing/2014/main" id="{8D41CCDE-4160-32AA-FCC3-24711DF84008}"/>
                  </a:ext>
                </a:extLst>
              </p:cNvPr>
              <p:cNvGrpSpPr/>
              <p:nvPr/>
            </p:nvGrpSpPr>
            <p:grpSpPr>
              <a:xfrm>
                <a:off x="7797727" y="4211190"/>
                <a:ext cx="99310" cy="99310"/>
                <a:chOff x="2966907" y="2975913"/>
                <a:chExt cx="86245" cy="86245"/>
              </a:xfrm>
            </p:grpSpPr>
            <p:cxnSp>
              <p:nvCxnSpPr>
                <p:cNvPr id="9695" name="Straight Connector 9694">
                  <a:extLst>
                    <a:ext uri="{FF2B5EF4-FFF2-40B4-BE49-F238E27FC236}">
                      <a16:creationId xmlns:a16="http://schemas.microsoft.com/office/drawing/2014/main" id="{0F7884B1-110B-42F6-AFF2-749AB055C1BE}"/>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96" name="Straight Connector 9695">
                  <a:extLst>
                    <a:ext uri="{FF2B5EF4-FFF2-40B4-BE49-F238E27FC236}">
                      <a16:creationId xmlns:a16="http://schemas.microsoft.com/office/drawing/2014/main" id="{C297416B-687B-F084-DBFB-5AFC1307AEAD}"/>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97" name="Group 9696">
                <a:extLst>
                  <a:ext uri="{FF2B5EF4-FFF2-40B4-BE49-F238E27FC236}">
                    <a16:creationId xmlns:a16="http://schemas.microsoft.com/office/drawing/2014/main" id="{B649FFB6-DA3C-2C02-DC05-1B8EE23FBD2B}"/>
                  </a:ext>
                </a:extLst>
              </p:cNvPr>
              <p:cNvGrpSpPr/>
              <p:nvPr/>
            </p:nvGrpSpPr>
            <p:grpSpPr>
              <a:xfrm>
                <a:off x="7833605" y="4211190"/>
                <a:ext cx="99310" cy="99310"/>
                <a:chOff x="2966907" y="2975913"/>
                <a:chExt cx="86245" cy="86245"/>
              </a:xfrm>
            </p:grpSpPr>
            <p:cxnSp>
              <p:nvCxnSpPr>
                <p:cNvPr id="9698" name="Straight Connector 9697">
                  <a:extLst>
                    <a:ext uri="{FF2B5EF4-FFF2-40B4-BE49-F238E27FC236}">
                      <a16:creationId xmlns:a16="http://schemas.microsoft.com/office/drawing/2014/main" id="{36BFA586-A06D-0400-8B79-C8B667D7F28F}"/>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699" name="Straight Connector 9698">
                  <a:extLst>
                    <a:ext uri="{FF2B5EF4-FFF2-40B4-BE49-F238E27FC236}">
                      <a16:creationId xmlns:a16="http://schemas.microsoft.com/office/drawing/2014/main" id="{144AFD97-C95C-246C-95D3-60CE3526B375}"/>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0" name="Group 9699">
                <a:extLst>
                  <a:ext uri="{FF2B5EF4-FFF2-40B4-BE49-F238E27FC236}">
                    <a16:creationId xmlns:a16="http://schemas.microsoft.com/office/drawing/2014/main" id="{BC6E5270-A92C-BDA8-B0D5-21450EE72736}"/>
                  </a:ext>
                </a:extLst>
              </p:cNvPr>
              <p:cNvGrpSpPr/>
              <p:nvPr/>
            </p:nvGrpSpPr>
            <p:grpSpPr>
              <a:xfrm>
                <a:off x="7987097" y="4211190"/>
                <a:ext cx="99310" cy="99310"/>
                <a:chOff x="2966907" y="2975913"/>
                <a:chExt cx="86245" cy="86245"/>
              </a:xfrm>
            </p:grpSpPr>
            <p:cxnSp>
              <p:nvCxnSpPr>
                <p:cNvPr id="9701" name="Straight Connector 9700">
                  <a:extLst>
                    <a:ext uri="{FF2B5EF4-FFF2-40B4-BE49-F238E27FC236}">
                      <a16:creationId xmlns:a16="http://schemas.microsoft.com/office/drawing/2014/main" id="{B8AC4CD2-150C-2233-ED13-D3E47546A379}"/>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702" name="Straight Connector 9701">
                  <a:extLst>
                    <a:ext uri="{FF2B5EF4-FFF2-40B4-BE49-F238E27FC236}">
                      <a16:creationId xmlns:a16="http://schemas.microsoft.com/office/drawing/2014/main" id="{D9721764-8BE7-C2C4-D44D-938D14D03894}"/>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03" name="Group 9702">
                <a:extLst>
                  <a:ext uri="{FF2B5EF4-FFF2-40B4-BE49-F238E27FC236}">
                    <a16:creationId xmlns:a16="http://schemas.microsoft.com/office/drawing/2014/main" id="{891379AB-58AC-AC2F-9C65-E186B4648E6B}"/>
                  </a:ext>
                </a:extLst>
              </p:cNvPr>
              <p:cNvGrpSpPr/>
              <p:nvPr/>
            </p:nvGrpSpPr>
            <p:grpSpPr>
              <a:xfrm>
                <a:off x="8192560" y="4211190"/>
                <a:ext cx="99310" cy="99310"/>
                <a:chOff x="2966907" y="2975913"/>
                <a:chExt cx="86245" cy="86245"/>
              </a:xfrm>
            </p:grpSpPr>
            <p:cxnSp>
              <p:nvCxnSpPr>
                <p:cNvPr id="9704" name="Straight Connector 9703">
                  <a:extLst>
                    <a:ext uri="{FF2B5EF4-FFF2-40B4-BE49-F238E27FC236}">
                      <a16:creationId xmlns:a16="http://schemas.microsoft.com/office/drawing/2014/main" id="{4175E4BA-6935-9E37-565F-4F99D212D970}"/>
                    </a:ext>
                  </a:extLst>
                </p:cNvPr>
                <p:cNvCxnSpPr>
                  <a:cxnSpLocks/>
                </p:cNvCxnSpPr>
                <p:nvPr/>
              </p:nvCxnSpPr>
              <p:spPr bwMode="auto">
                <a:xfrm>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cxnSp>
              <p:nvCxnSpPr>
                <p:cNvPr id="9705" name="Straight Connector 9704">
                  <a:extLst>
                    <a:ext uri="{FF2B5EF4-FFF2-40B4-BE49-F238E27FC236}">
                      <a16:creationId xmlns:a16="http://schemas.microsoft.com/office/drawing/2014/main" id="{C2FF0767-437E-D12C-334C-123391025DC3}"/>
                    </a:ext>
                  </a:extLst>
                </p:cNvPr>
                <p:cNvCxnSpPr>
                  <a:cxnSpLocks/>
                </p:cNvCxnSpPr>
                <p:nvPr/>
              </p:nvCxnSpPr>
              <p:spPr bwMode="auto">
                <a:xfrm rot="16200000">
                  <a:off x="3010030" y="2975913"/>
                  <a:ext cx="0" cy="8624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9707" name="Freeform: Shape 9706">
              <a:extLst>
                <a:ext uri="{FF2B5EF4-FFF2-40B4-BE49-F238E27FC236}">
                  <a16:creationId xmlns:a16="http://schemas.microsoft.com/office/drawing/2014/main" id="{73892AB3-6510-91A5-E80D-FBEAC01C55AD}"/>
                </a:ext>
              </a:extLst>
            </p:cNvPr>
            <p:cNvSpPr/>
            <p:nvPr/>
          </p:nvSpPr>
          <p:spPr bwMode="auto">
            <a:xfrm>
              <a:off x="1708150" y="1793467"/>
              <a:ext cx="3597275" cy="1882775"/>
            </a:xfrm>
            <a:custGeom>
              <a:avLst/>
              <a:gdLst>
                <a:gd name="connsiteX0" fmla="*/ 0 w 3597275"/>
                <a:gd name="connsiteY0" fmla="*/ 0 h 1882775"/>
                <a:gd name="connsiteX1" fmla="*/ 193675 w 3597275"/>
                <a:gd name="connsiteY1" fmla="*/ 0 h 1882775"/>
                <a:gd name="connsiteX2" fmla="*/ 193675 w 3597275"/>
                <a:gd name="connsiteY2" fmla="*/ 28575 h 1882775"/>
                <a:gd name="connsiteX3" fmla="*/ 250825 w 3597275"/>
                <a:gd name="connsiteY3" fmla="*/ 28575 h 1882775"/>
                <a:gd name="connsiteX4" fmla="*/ 250825 w 3597275"/>
                <a:gd name="connsiteY4" fmla="*/ 44450 h 1882775"/>
                <a:gd name="connsiteX5" fmla="*/ 279400 w 3597275"/>
                <a:gd name="connsiteY5" fmla="*/ 44450 h 1882775"/>
                <a:gd name="connsiteX6" fmla="*/ 279400 w 3597275"/>
                <a:gd name="connsiteY6" fmla="*/ 69850 h 1882775"/>
                <a:gd name="connsiteX7" fmla="*/ 298450 w 3597275"/>
                <a:gd name="connsiteY7" fmla="*/ 69850 h 1882775"/>
                <a:gd name="connsiteX8" fmla="*/ 298450 w 3597275"/>
                <a:gd name="connsiteY8" fmla="*/ 95250 h 1882775"/>
                <a:gd name="connsiteX9" fmla="*/ 330200 w 3597275"/>
                <a:gd name="connsiteY9" fmla="*/ 95250 h 1882775"/>
                <a:gd name="connsiteX10" fmla="*/ 330200 w 3597275"/>
                <a:gd name="connsiteY10" fmla="*/ 136525 h 1882775"/>
                <a:gd name="connsiteX11" fmla="*/ 368300 w 3597275"/>
                <a:gd name="connsiteY11" fmla="*/ 136525 h 1882775"/>
                <a:gd name="connsiteX12" fmla="*/ 368300 w 3597275"/>
                <a:gd name="connsiteY12" fmla="*/ 158750 h 1882775"/>
                <a:gd name="connsiteX13" fmla="*/ 476250 w 3597275"/>
                <a:gd name="connsiteY13" fmla="*/ 158750 h 1882775"/>
                <a:gd name="connsiteX14" fmla="*/ 476250 w 3597275"/>
                <a:gd name="connsiteY14" fmla="*/ 180975 h 1882775"/>
                <a:gd name="connsiteX15" fmla="*/ 501650 w 3597275"/>
                <a:gd name="connsiteY15" fmla="*/ 180975 h 1882775"/>
                <a:gd name="connsiteX16" fmla="*/ 501650 w 3597275"/>
                <a:gd name="connsiteY16" fmla="*/ 200025 h 1882775"/>
                <a:gd name="connsiteX17" fmla="*/ 523875 w 3597275"/>
                <a:gd name="connsiteY17" fmla="*/ 200025 h 1882775"/>
                <a:gd name="connsiteX18" fmla="*/ 523875 w 3597275"/>
                <a:gd name="connsiteY18" fmla="*/ 231775 h 1882775"/>
                <a:gd name="connsiteX19" fmla="*/ 587375 w 3597275"/>
                <a:gd name="connsiteY19" fmla="*/ 231775 h 1882775"/>
                <a:gd name="connsiteX20" fmla="*/ 587375 w 3597275"/>
                <a:gd name="connsiteY20" fmla="*/ 247650 h 1882775"/>
                <a:gd name="connsiteX21" fmla="*/ 641350 w 3597275"/>
                <a:gd name="connsiteY21" fmla="*/ 247650 h 1882775"/>
                <a:gd name="connsiteX22" fmla="*/ 663575 w 3597275"/>
                <a:gd name="connsiteY22" fmla="*/ 269875 h 1882775"/>
                <a:gd name="connsiteX23" fmla="*/ 717550 w 3597275"/>
                <a:gd name="connsiteY23" fmla="*/ 269875 h 1882775"/>
                <a:gd name="connsiteX24" fmla="*/ 717550 w 3597275"/>
                <a:gd name="connsiteY24" fmla="*/ 292100 h 1882775"/>
                <a:gd name="connsiteX25" fmla="*/ 755650 w 3597275"/>
                <a:gd name="connsiteY25" fmla="*/ 292100 h 1882775"/>
                <a:gd name="connsiteX26" fmla="*/ 755650 w 3597275"/>
                <a:gd name="connsiteY26" fmla="*/ 311150 h 1882775"/>
                <a:gd name="connsiteX27" fmla="*/ 787400 w 3597275"/>
                <a:gd name="connsiteY27" fmla="*/ 311150 h 1882775"/>
                <a:gd name="connsiteX28" fmla="*/ 787400 w 3597275"/>
                <a:gd name="connsiteY28" fmla="*/ 342900 h 1882775"/>
                <a:gd name="connsiteX29" fmla="*/ 885825 w 3597275"/>
                <a:gd name="connsiteY29" fmla="*/ 342900 h 1882775"/>
                <a:gd name="connsiteX30" fmla="*/ 885825 w 3597275"/>
                <a:gd name="connsiteY30" fmla="*/ 371475 h 1882775"/>
                <a:gd name="connsiteX31" fmla="*/ 920750 w 3597275"/>
                <a:gd name="connsiteY31" fmla="*/ 371475 h 1882775"/>
                <a:gd name="connsiteX32" fmla="*/ 920750 w 3597275"/>
                <a:gd name="connsiteY32" fmla="*/ 393700 h 1882775"/>
                <a:gd name="connsiteX33" fmla="*/ 939800 w 3597275"/>
                <a:gd name="connsiteY33" fmla="*/ 393700 h 1882775"/>
                <a:gd name="connsiteX34" fmla="*/ 939800 w 3597275"/>
                <a:gd name="connsiteY34" fmla="*/ 422275 h 1882775"/>
                <a:gd name="connsiteX35" fmla="*/ 990600 w 3597275"/>
                <a:gd name="connsiteY35" fmla="*/ 422275 h 1882775"/>
                <a:gd name="connsiteX36" fmla="*/ 990600 w 3597275"/>
                <a:gd name="connsiteY36" fmla="*/ 444500 h 1882775"/>
                <a:gd name="connsiteX37" fmla="*/ 1019175 w 3597275"/>
                <a:gd name="connsiteY37" fmla="*/ 444500 h 1882775"/>
                <a:gd name="connsiteX38" fmla="*/ 1019175 w 3597275"/>
                <a:gd name="connsiteY38" fmla="*/ 463550 h 1882775"/>
                <a:gd name="connsiteX39" fmla="*/ 1044575 w 3597275"/>
                <a:gd name="connsiteY39" fmla="*/ 463550 h 1882775"/>
                <a:gd name="connsiteX40" fmla="*/ 1044575 w 3597275"/>
                <a:gd name="connsiteY40" fmla="*/ 482600 h 1882775"/>
                <a:gd name="connsiteX41" fmla="*/ 1079500 w 3597275"/>
                <a:gd name="connsiteY41" fmla="*/ 482600 h 1882775"/>
                <a:gd name="connsiteX42" fmla="*/ 1079500 w 3597275"/>
                <a:gd name="connsiteY42" fmla="*/ 501650 h 1882775"/>
                <a:gd name="connsiteX43" fmla="*/ 1108075 w 3597275"/>
                <a:gd name="connsiteY43" fmla="*/ 501650 h 1882775"/>
                <a:gd name="connsiteX44" fmla="*/ 1108075 w 3597275"/>
                <a:gd name="connsiteY44" fmla="*/ 523875 h 1882775"/>
                <a:gd name="connsiteX45" fmla="*/ 1127125 w 3597275"/>
                <a:gd name="connsiteY45" fmla="*/ 523875 h 1882775"/>
                <a:gd name="connsiteX46" fmla="*/ 1127125 w 3597275"/>
                <a:gd name="connsiteY46" fmla="*/ 536575 h 1882775"/>
                <a:gd name="connsiteX47" fmla="*/ 1149350 w 3597275"/>
                <a:gd name="connsiteY47" fmla="*/ 536575 h 1882775"/>
                <a:gd name="connsiteX48" fmla="*/ 1149350 w 3597275"/>
                <a:gd name="connsiteY48" fmla="*/ 584200 h 1882775"/>
                <a:gd name="connsiteX49" fmla="*/ 1174750 w 3597275"/>
                <a:gd name="connsiteY49" fmla="*/ 584200 h 1882775"/>
                <a:gd name="connsiteX50" fmla="*/ 1174750 w 3597275"/>
                <a:gd name="connsiteY50" fmla="*/ 660400 h 1882775"/>
                <a:gd name="connsiteX51" fmla="*/ 1206500 w 3597275"/>
                <a:gd name="connsiteY51" fmla="*/ 660400 h 1882775"/>
                <a:gd name="connsiteX52" fmla="*/ 1206500 w 3597275"/>
                <a:gd name="connsiteY52" fmla="*/ 676275 h 1882775"/>
                <a:gd name="connsiteX53" fmla="*/ 1289050 w 3597275"/>
                <a:gd name="connsiteY53" fmla="*/ 676275 h 1882775"/>
                <a:gd name="connsiteX54" fmla="*/ 1289050 w 3597275"/>
                <a:gd name="connsiteY54" fmla="*/ 701675 h 1882775"/>
                <a:gd name="connsiteX55" fmla="*/ 1343025 w 3597275"/>
                <a:gd name="connsiteY55" fmla="*/ 701675 h 1882775"/>
                <a:gd name="connsiteX56" fmla="*/ 1343025 w 3597275"/>
                <a:gd name="connsiteY56" fmla="*/ 720725 h 1882775"/>
                <a:gd name="connsiteX57" fmla="*/ 1435100 w 3597275"/>
                <a:gd name="connsiteY57" fmla="*/ 720725 h 1882775"/>
                <a:gd name="connsiteX58" fmla="*/ 1435100 w 3597275"/>
                <a:gd name="connsiteY58" fmla="*/ 736600 h 1882775"/>
                <a:gd name="connsiteX59" fmla="*/ 1482725 w 3597275"/>
                <a:gd name="connsiteY59" fmla="*/ 736600 h 1882775"/>
                <a:gd name="connsiteX60" fmla="*/ 1482725 w 3597275"/>
                <a:gd name="connsiteY60" fmla="*/ 762000 h 1882775"/>
                <a:gd name="connsiteX61" fmla="*/ 1543050 w 3597275"/>
                <a:gd name="connsiteY61" fmla="*/ 762000 h 1882775"/>
                <a:gd name="connsiteX62" fmla="*/ 1543050 w 3597275"/>
                <a:gd name="connsiteY62" fmla="*/ 784225 h 1882775"/>
                <a:gd name="connsiteX63" fmla="*/ 1568450 w 3597275"/>
                <a:gd name="connsiteY63" fmla="*/ 784225 h 1882775"/>
                <a:gd name="connsiteX64" fmla="*/ 1568450 w 3597275"/>
                <a:gd name="connsiteY64" fmla="*/ 800100 h 1882775"/>
                <a:gd name="connsiteX65" fmla="*/ 1631950 w 3597275"/>
                <a:gd name="connsiteY65" fmla="*/ 800100 h 1882775"/>
                <a:gd name="connsiteX66" fmla="*/ 1631950 w 3597275"/>
                <a:gd name="connsiteY66" fmla="*/ 835025 h 1882775"/>
                <a:gd name="connsiteX67" fmla="*/ 1651000 w 3597275"/>
                <a:gd name="connsiteY67" fmla="*/ 835025 h 1882775"/>
                <a:gd name="connsiteX68" fmla="*/ 1651000 w 3597275"/>
                <a:gd name="connsiteY68" fmla="*/ 857250 h 1882775"/>
                <a:gd name="connsiteX69" fmla="*/ 1679575 w 3597275"/>
                <a:gd name="connsiteY69" fmla="*/ 857250 h 1882775"/>
                <a:gd name="connsiteX70" fmla="*/ 1679575 w 3597275"/>
                <a:gd name="connsiteY70" fmla="*/ 882650 h 1882775"/>
                <a:gd name="connsiteX71" fmla="*/ 1708150 w 3597275"/>
                <a:gd name="connsiteY71" fmla="*/ 882650 h 1882775"/>
                <a:gd name="connsiteX72" fmla="*/ 1708150 w 3597275"/>
                <a:gd name="connsiteY72" fmla="*/ 898525 h 1882775"/>
                <a:gd name="connsiteX73" fmla="*/ 1708150 w 3597275"/>
                <a:gd name="connsiteY73" fmla="*/ 898525 h 1882775"/>
                <a:gd name="connsiteX74" fmla="*/ 1724025 w 3597275"/>
                <a:gd name="connsiteY74" fmla="*/ 914400 h 1882775"/>
                <a:gd name="connsiteX75" fmla="*/ 1743075 w 3597275"/>
                <a:gd name="connsiteY75" fmla="*/ 914400 h 1882775"/>
                <a:gd name="connsiteX76" fmla="*/ 1743075 w 3597275"/>
                <a:gd name="connsiteY76" fmla="*/ 936625 h 1882775"/>
                <a:gd name="connsiteX77" fmla="*/ 1743075 w 3597275"/>
                <a:gd name="connsiteY77" fmla="*/ 936625 h 1882775"/>
                <a:gd name="connsiteX78" fmla="*/ 1762125 w 3597275"/>
                <a:gd name="connsiteY78" fmla="*/ 936625 h 1882775"/>
                <a:gd name="connsiteX79" fmla="*/ 1812925 w 3597275"/>
                <a:gd name="connsiteY79" fmla="*/ 936625 h 1882775"/>
                <a:gd name="connsiteX80" fmla="*/ 1812925 w 3597275"/>
                <a:gd name="connsiteY80" fmla="*/ 958850 h 1882775"/>
                <a:gd name="connsiteX81" fmla="*/ 1831975 w 3597275"/>
                <a:gd name="connsiteY81" fmla="*/ 958850 h 1882775"/>
                <a:gd name="connsiteX82" fmla="*/ 1831975 w 3597275"/>
                <a:gd name="connsiteY82" fmla="*/ 977900 h 1882775"/>
                <a:gd name="connsiteX83" fmla="*/ 1873250 w 3597275"/>
                <a:gd name="connsiteY83" fmla="*/ 977900 h 1882775"/>
                <a:gd name="connsiteX84" fmla="*/ 1873250 w 3597275"/>
                <a:gd name="connsiteY84" fmla="*/ 1003300 h 1882775"/>
                <a:gd name="connsiteX85" fmla="*/ 1898650 w 3597275"/>
                <a:gd name="connsiteY85" fmla="*/ 1003300 h 1882775"/>
                <a:gd name="connsiteX86" fmla="*/ 1898650 w 3597275"/>
                <a:gd name="connsiteY86" fmla="*/ 1025525 h 1882775"/>
                <a:gd name="connsiteX87" fmla="*/ 1898650 w 3597275"/>
                <a:gd name="connsiteY87" fmla="*/ 1025525 h 1882775"/>
                <a:gd name="connsiteX88" fmla="*/ 1898650 w 3597275"/>
                <a:gd name="connsiteY88" fmla="*/ 1063625 h 1882775"/>
                <a:gd name="connsiteX89" fmla="*/ 2006600 w 3597275"/>
                <a:gd name="connsiteY89" fmla="*/ 1063625 h 1882775"/>
                <a:gd name="connsiteX90" fmla="*/ 2006600 w 3597275"/>
                <a:gd name="connsiteY90" fmla="*/ 1098550 h 1882775"/>
                <a:gd name="connsiteX91" fmla="*/ 2070100 w 3597275"/>
                <a:gd name="connsiteY91" fmla="*/ 1098550 h 1882775"/>
                <a:gd name="connsiteX92" fmla="*/ 2070100 w 3597275"/>
                <a:gd name="connsiteY92" fmla="*/ 1117600 h 1882775"/>
                <a:gd name="connsiteX93" fmla="*/ 2130425 w 3597275"/>
                <a:gd name="connsiteY93" fmla="*/ 1117600 h 1882775"/>
                <a:gd name="connsiteX94" fmla="*/ 2130425 w 3597275"/>
                <a:gd name="connsiteY94" fmla="*/ 1155700 h 1882775"/>
                <a:gd name="connsiteX95" fmla="*/ 2174875 w 3597275"/>
                <a:gd name="connsiteY95" fmla="*/ 1155700 h 1882775"/>
                <a:gd name="connsiteX96" fmla="*/ 2174875 w 3597275"/>
                <a:gd name="connsiteY96" fmla="*/ 1171575 h 1882775"/>
                <a:gd name="connsiteX97" fmla="*/ 2212975 w 3597275"/>
                <a:gd name="connsiteY97" fmla="*/ 1171575 h 1882775"/>
                <a:gd name="connsiteX98" fmla="*/ 2212975 w 3597275"/>
                <a:gd name="connsiteY98" fmla="*/ 1209675 h 1882775"/>
                <a:gd name="connsiteX99" fmla="*/ 2212975 w 3597275"/>
                <a:gd name="connsiteY99" fmla="*/ 1209675 h 1882775"/>
                <a:gd name="connsiteX100" fmla="*/ 2212975 w 3597275"/>
                <a:gd name="connsiteY100" fmla="*/ 1235075 h 1882775"/>
                <a:gd name="connsiteX101" fmla="*/ 2247900 w 3597275"/>
                <a:gd name="connsiteY101" fmla="*/ 1235075 h 1882775"/>
                <a:gd name="connsiteX102" fmla="*/ 2247900 w 3597275"/>
                <a:gd name="connsiteY102" fmla="*/ 1282700 h 1882775"/>
                <a:gd name="connsiteX103" fmla="*/ 2270125 w 3597275"/>
                <a:gd name="connsiteY103" fmla="*/ 1282700 h 1882775"/>
                <a:gd name="connsiteX104" fmla="*/ 2270125 w 3597275"/>
                <a:gd name="connsiteY104" fmla="*/ 1282700 h 1882775"/>
                <a:gd name="connsiteX105" fmla="*/ 2346325 w 3597275"/>
                <a:gd name="connsiteY105" fmla="*/ 1282700 h 1882775"/>
                <a:gd name="connsiteX106" fmla="*/ 2346325 w 3597275"/>
                <a:gd name="connsiteY106" fmla="*/ 1339850 h 1882775"/>
                <a:gd name="connsiteX107" fmla="*/ 2393950 w 3597275"/>
                <a:gd name="connsiteY107" fmla="*/ 1339850 h 1882775"/>
                <a:gd name="connsiteX108" fmla="*/ 2393950 w 3597275"/>
                <a:gd name="connsiteY108" fmla="*/ 1349375 h 1882775"/>
                <a:gd name="connsiteX109" fmla="*/ 2441575 w 3597275"/>
                <a:gd name="connsiteY109" fmla="*/ 1349375 h 1882775"/>
                <a:gd name="connsiteX110" fmla="*/ 2441575 w 3597275"/>
                <a:gd name="connsiteY110" fmla="*/ 1371600 h 1882775"/>
                <a:gd name="connsiteX111" fmla="*/ 2441575 w 3597275"/>
                <a:gd name="connsiteY111" fmla="*/ 1371600 h 1882775"/>
                <a:gd name="connsiteX112" fmla="*/ 2460625 w 3597275"/>
                <a:gd name="connsiteY112" fmla="*/ 1390650 h 1882775"/>
                <a:gd name="connsiteX113" fmla="*/ 2530475 w 3597275"/>
                <a:gd name="connsiteY113" fmla="*/ 1390650 h 1882775"/>
                <a:gd name="connsiteX114" fmla="*/ 2530475 w 3597275"/>
                <a:gd name="connsiteY114" fmla="*/ 1416050 h 1882775"/>
                <a:gd name="connsiteX115" fmla="*/ 2555875 w 3597275"/>
                <a:gd name="connsiteY115" fmla="*/ 1416050 h 1882775"/>
                <a:gd name="connsiteX116" fmla="*/ 2555875 w 3597275"/>
                <a:gd name="connsiteY116" fmla="*/ 1416050 h 1882775"/>
                <a:gd name="connsiteX117" fmla="*/ 2555875 w 3597275"/>
                <a:gd name="connsiteY117" fmla="*/ 1441450 h 1882775"/>
                <a:gd name="connsiteX118" fmla="*/ 2654300 w 3597275"/>
                <a:gd name="connsiteY118" fmla="*/ 1441450 h 1882775"/>
                <a:gd name="connsiteX119" fmla="*/ 2654300 w 3597275"/>
                <a:gd name="connsiteY119" fmla="*/ 1473200 h 1882775"/>
                <a:gd name="connsiteX120" fmla="*/ 2701925 w 3597275"/>
                <a:gd name="connsiteY120" fmla="*/ 1473200 h 1882775"/>
                <a:gd name="connsiteX121" fmla="*/ 2701925 w 3597275"/>
                <a:gd name="connsiteY121" fmla="*/ 1495425 h 1882775"/>
                <a:gd name="connsiteX122" fmla="*/ 2727325 w 3597275"/>
                <a:gd name="connsiteY122" fmla="*/ 1495425 h 1882775"/>
                <a:gd name="connsiteX123" fmla="*/ 2727325 w 3597275"/>
                <a:gd name="connsiteY123" fmla="*/ 1514475 h 1882775"/>
                <a:gd name="connsiteX124" fmla="*/ 2819400 w 3597275"/>
                <a:gd name="connsiteY124" fmla="*/ 1514475 h 1882775"/>
                <a:gd name="connsiteX125" fmla="*/ 2819400 w 3597275"/>
                <a:gd name="connsiteY125" fmla="*/ 1546225 h 1882775"/>
                <a:gd name="connsiteX126" fmla="*/ 2905125 w 3597275"/>
                <a:gd name="connsiteY126" fmla="*/ 1546225 h 1882775"/>
                <a:gd name="connsiteX127" fmla="*/ 2905125 w 3597275"/>
                <a:gd name="connsiteY127" fmla="*/ 1562100 h 1882775"/>
                <a:gd name="connsiteX128" fmla="*/ 2981325 w 3597275"/>
                <a:gd name="connsiteY128" fmla="*/ 1562100 h 1882775"/>
                <a:gd name="connsiteX129" fmla="*/ 2990850 w 3597275"/>
                <a:gd name="connsiteY129" fmla="*/ 1571625 h 1882775"/>
                <a:gd name="connsiteX130" fmla="*/ 2990850 w 3597275"/>
                <a:gd name="connsiteY130" fmla="*/ 1571625 h 1882775"/>
                <a:gd name="connsiteX131" fmla="*/ 3013075 w 3597275"/>
                <a:gd name="connsiteY131" fmla="*/ 1571625 h 1882775"/>
                <a:gd name="connsiteX132" fmla="*/ 3076575 w 3597275"/>
                <a:gd name="connsiteY132" fmla="*/ 1571625 h 1882775"/>
                <a:gd name="connsiteX133" fmla="*/ 3076575 w 3597275"/>
                <a:gd name="connsiteY133" fmla="*/ 1612900 h 1882775"/>
                <a:gd name="connsiteX134" fmla="*/ 3171825 w 3597275"/>
                <a:gd name="connsiteY134" fmla="*/ 1612900 h 1882775"/>
                <a:gd name="connsiteX135" fmla="*/ 3171825 w 3597275"/>
                <a:gd name="connsiteY135" fmla="*/ 1631950 h 1882775"/>
                <a:gd name="connsiteX136" fmla="*/ 3200400 w 3597275"/>
                <a:gd name="connsiteY136" fmla="*/ 1631950 h 1882775"/>
                <a:gd name="connsiteX137" fmla="*/ 3200400 w 3597275"/>
                <a:gd name="connsiteY137" fmla="*/ 1663700 h 1882775"/>
                <a:gd name="connsiteX138" fmla="*/ 3270250 w 3597275"/>
                <a:gd name="connsiteY138" fmla="*/ 1663700 h 1882775"/>
                <a:gd name="connsiteX139" fmla="*/ 3270250 w 3597275"/>
                <a:gd name="connsiteY139" fmla="*/ 1695450 h 1882775"/>
                <a:gd name="connsiteX140" fmla="*/ 3346450 w 3597275"/>
                <a:gd name="connsiteY140" fmla="*/ 1695450 h 1882775"/>
                <a:gd name="connsiteX141" fmla="*/ 3346450 w 3597275"/>
                <a:gd name="connsiteY141" fmla="*/ 1733550 h 1882775"/>
                <a:gd name="connsiteX142" fmla="*/ 3403600 w 3597275"/>
                <a:gd name="connsiteY142" fmla="*/ 1733550 h 1882775"/>
                <a:gd name="connsiteX143" fmla="*/ 3403600 w 3597275"/>
                <a:gd name="connsiteY143" fmla="*/ 1755775 h 1882775"/>
                <a:gd name="connsiteX144" fmla="*/ 3444875 w 3597275"/>
                <a:gd name="connsiteY144" fmla="*/ 1755775 h 1882775"/>
                <a:gd name="connsiteX145" fmla="*/ 3444875 w 3597275"/>
                <a:gd name="connsiteY145" fmla="*/ 1787525 h 1882775"/>
                <a:gd name="connsiteX146" fmla="*/ 3486150 w 3597275"/>
                <a:gd name="connsiteY146" fmla="*/ 1787525 h 1882775"/>
                <a:gd name="connsiteX147" fmla="*/ 3486150 w 3597275"/>
                <a:gd name="connsiteY147" fmla="*/ 1854200 h 1882775"/>
                <a:gd name="connsiteX148" fmla="*/ 3511550 w 3597275"/>
                <a:gd name="connsiteY148" fmla="*/ 1854200 h 1882775"/>
                <a:gd name="connsiteX149" fmla="*/ 3511550 w 3597275"/>
                <a:gd name="connsiteY149" fmla="*/ 1882775 h 1882775"/>
                <a:gd name="connsiteX150" fmla="*/ 3597275 w 3597275"/>
                <a:gd name="connsiteY150" fmla="*/ 1882775 h 188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597275" h="1882775">
                  <a:moveTo>
                    <a:pt x="0" y="0"/>
                  </a:moveTo>
                  <a:lnTo>
                    <a:pt x="193675" y="0"/>
                  </a:lnTo>
                  <a:lnTo>
                    <a:pt x="193675" y="28575"/>
                  </a:lnTo>
                  <a:lnTo>
                    <a:pt x="250825" y="28575"/>
                  </a:lnTo>
                  <a:lnTo>
                    <a:pt x="250825" y="44450"/>
                  </a:lnTo>
                  <a:lnTo>
                    <a:pt x="279400" y="44450"/>
                  </a:lnTo>
                  <a:lnTo>
                    <a:pt x="279400" y="69850"/>
                  </a:lnTo>
                  <a:lnTo>
                    <a:pt x="298450" y="69850"/>
                  </a:lnTo>
                  <a:lnTo>
                    <a:pt x="298450" y="95250"/>
                  </a:lnTo>
                  <a:lnTo>
                    <a:pt x="330200" y="95250"/>
                  </a:lnTo>
                  <a:lnTo>
                    <a:pt x="330200" y="136525"/>
                  </a:lnTo>
                  <a:lnTo>
                    <a:pt x="368300" y="136525"/>
                  </a:lnTo>
                  <a:lnTo>
                    <a:pt x="368300" y="158750"/>
                  </a:lnTo>
                  <a:lnTo>
                    <a:pt x="476250" y="158750"/>
                  </a:lnTo>
                  <a:lnTo>
                    <a:pt x="476250" y="180975"/>
                  </a:lnTo>
                  <a:lnTo>
                    <a:pt x="501650" y="180975"/>
                  </a:lnTo>
                  <a:lnTo>
                    <a:pt x="501650" y="200025"/>
                  </a:lnTo>
                  <a:lnTo>
                    <a:pt x="523875" y="200025"/>
                  </a:lnTo>
                  <a:lnTo>
                    <a:pt x="523875" y="231775"/>
                  </a:lnTo>
                  <a:lnTo>
                    <a:pt x="587375" y="231775"/>
                  </a:lnTo>
                  <a:lnTo>
                    <a:pt x="587375" y="247650"/>
                  </a:lnTo>
                  <a:lnTo>
                    <a:pt x="641350" y="247650"/>
                  </a:lnTo>
                  <a:lnTo>
                    <a:pt x="663575" y="269875"/>
                  </a:lnTo>
                  <a:lnTo>
                    <a:pt x="717550" y="269875"/>
                  </a:lnTo>
                  <a:lnTo>
                    <a:pt x="717550" y="292100"/>
                  </a:lnTo>
                  <a:lnTo>
                    <a:pt x="755650" y="292100"/>
                  </a:lnTo>
                  <a:lnTo>
                    <a:pt x="755650" y="311150"/>
                  </a:lnTo>
                  <a:lnTo>
                    <a:pt x="787400" y="311150"/>
                  </a:lnTo>
                  <a:lnTo>
                    <a:pt x="787400" y="342900"/>
                  </a:lnTo>
                  <a:lnTo>
                    <a:pt x="885825" y="342900"/>
                  </a:lnTo>
                  <a:lnTo>
                    <a:pt x="885825" y="371475"/>
                  </a:lnTo>
                  <a:lnTo>
                    <a:pt x="920750" y="371475"/>
                  </a:lnTo>
                  <a:lnTo>
                    <a:pt x="920750" y="393700"/>
                  </a:lnTo>
                  <a:lnTo>
                    <a:pt x="939800" y="393700"/>
                  </a:lnTo>
                  <a:lnTo>
                    <a:pt x="939800" y="422275"/>
                  </a:lnTo>
                  <a:lnTo>
                    <a:pt x="990600" y="422275"/>
                  </a:lnTo>
                  <a:lnTo>
                    <a:pt x="990600" y="444500"/>
                  </a:lnTo>
                  <a:lnTo>
                    <a:pt x="1019175" y="444500"/>
                  </a:lnTo>
                  <a:lnTo>
                    <a:pt x="1019175" y="463550"/>
                  </a:lnTo>
                  <a:lnTo>
                    <a:pt x="1044575" y="463550"/>
                  </a:lnTo>
                  <a:lnTo>
                    <a:pt x="1044575" y="482600"/>
                  </a:lnTo>
                  <a:lnTo>
                    <a:pt x="1079500" y="482600"/>
                  </a:lnTo>
                  <a:lnTo>
                    <a:pt x="1079500" y="501650"/>
                  </a:lnTo>
                  <a:lnTo>
                    <a:pt x="1108075" y="501650"/>
                  </a:lnTo>
                  <a:lnTo>
                    <a:pt x="1108075" y="523875"/>
                  </a:lnTo>
                  <a:lnTo>
                    <a:pt x="1127125" y="523875"/>
                  </a:lnTo>
                  <a:lnTo>
                    <a:pt x="1127125" y="536575"/>
                  </a:lnTo>
                  <a:lnTo>
                    <a:pt x="1149350" y="536575"/>
                  </a:lnTo>
                  <a:lnTo>
                    <a:pt x="1149350" y="584200"/>
                  </a:lnTo>
                  <a:lnTo>
                    <a:pt x="1174750" y="584200"/>
                  </a:lnTo>
                  <a:lnTo>
                    <a:pt x="1174750" y="660400"/>
                  </a:lnTo>
                  <a:lnTo>
                    <a:pt x="1206500" y="660400"/>
                  </a:lnTo>
                  <a:lnTo>
                    <a:pt x="1206500" y="676275"/>
                  </a:lnTo>
                  <a:lnTo>
                    <a:pt x="1289050" y="676275"/>
                  </a:lnTo>
                  <a:lnTo>
                    <a:pt x="1289050" y="701675"/>
                  </a:lnTo>
                  <a:lnTo>
                    <a:pt x="1343025" y="701675"/>
                  </a:lnTo>
                  <a:lnTo>
                    <a:pt x="1343025" y="720725"/>
                  </a:lnTo>
                  <a:lnTo>
                    <a:pt x="1435100" y="720725"/>
                  </a:lnTo>
                  <a:lnTo>
                    <a:pt x="1435100" y="736600"/>
                  </a:lnTo>
                  <a:lnTo>
                    <a:pt x="1482725" y="736600"/>
                  </a:lnTo>
                  <a:lnTo>
                    <a:pt x="1482725" y="762000"/>
                  </a:lnTo>
                  <a:lnTo>
                    <a:pt x="1543050" y="762000"/>
                  </a:lnTo>
                  <a:lnTo>
                    <a:pt x="1543050" y="784225"/>
                  </a:lnTo>
                  <a:lnTo>
                    <a:pt x="1568450" y="784225"/>
                  </a:lnTo>
                  <a:lnTo>
                    <a:pt x="1568450" y="800100"/>
                  </a:lnTo>
                  <a:lnTo>
                    <a:pt x="1631950" y="800100"/>
                  </a:lnTo>
                  <a:lnTo>
                    <a:pt x="1631950" y="835025"/>
                  </a:lnTo>
                  <a:lnTo>
                    <a:pt x="1651000" y="835025"/>
                  </a:lnTo>
                  <a:lnTo>
                    <a:pt x="1651000" y="857250"/>
                  </a:lnTo>
                  <a:lnTo>
                    <a:pt x="1679575" y="857250"/>
                  </a:lnTo>
                  <a:lnTo>
                    <a:pt x="1679575" y="882650"/>
                  </a:lnTo>
                  <a:lnTo>
                    <a:pt x="1708150" y="882650"/>
                  </a:lnTo>
                  <a:lnTo>
                    <a:pt x="1708150" y="898525"/>
                  </a:lnTo>
                  <a:lnTo>
                    <a:pt x="1708150" y="898525"/>
                  </a:lnTo>
                  <a:lnTo>
                    <a:pt x="1724025" y="914400"/>
                  </a:lnTo>
                  <a:lnTo>
                    <a:pt x="1743075" y="914400"/>
                  </a:lnTo>
                  <a:lnTo>
                    <a:pt x="1743075" y="936625"/>
                  </a:lnTo>
                  <a:lnTo>
                    <a:pt x="1743075" y="936625"/>
                  </a:lnTo>
                  <a:lnTo>
                    <a:pt x="1762125" y="936625"/>
                  </a:lnTo>
                  <a:lnTo>
                    <a:pt x="1812925" y="936625"/>
                  </a:lnTo>
                  <a:lnTo>
                    <a:pt x="1812925" y="958850"/>
                  </a:lnTo>
                  <a:lnTo>
                    <a:pt x="1831975" y="958850"/>
                  </a:lnTo>
                  <a:lnTo>
                    <a:pt x="1831975" y="977900"/>
                  </a:lnTo>
                  <a:lnTo>
                    <a:pt x="1873250" y="977900"/>
                  </a:lnTo>
                  <a:lnTo>
                    <a:pt x="1873250" y="1003300"/>
                  </a:lnTo>
                  <a:lnTo>
                    <a:pt x="1898650" y="1003300"/>
                  </a:lnTo>
                  <a:lnTo>
                    <a:pt x="1898650" y="1025525"/>
                  </a:lnTo>
                  <a:lnTo>
                    <a:pt x="1898650" y="1025525"/>
                  </a:lnTo>
                  <a:lnTo>
                    <a:pt x="1898650" y="1063625"/>
                  </a:lnTo>
                  <a:lnTo>
                    <a:pt x="2006600" y="1063625"/>
                  </a:lnTo>
                  <a:lnTo>
                    <a:pt x="2006600" y="1098550"/>
                  </a:lnTo>
                  <a:lnTo>
                    <a:pt x="2070100" y="1098550"/>
                  </a:lnTo>
                  <a:lnTo>
                    <a:pt x="2070100" y="1117600"/>
                  </a:lnTo>
                  <a:lnTo>
                    <a:pt x="2130425" y="1117600"/>
                  </a:lnTo>
                  <a:lnTo>
                    <a:pt x="2130425" y="1155700"/>
                  </a:lnTo>
                  <a:lnTo>
                    <a:pt x="2174875" y="1155700"/>
                  </a:lnTo>
                  <a:lnTo>
                    <a:pt x="2174875" y="1171575"/>
                  </a:lnTo>
                  <a:lnTo>
                    <a:pt x="2212975" y="1171575"/>
                  </a:lnTo>
                  <a:lnTo>
                    <a:pt x="2212975" y="1209675"/>
                  </a:lnTo>
                  <a:lnTo>
                    <a:pt x="2212975" y="1209675"/>
                  </a:lnTo>
                  <a:lnTo>
                    <a:pt x="2212975" y="1235075"/>
                  </a:lnTo>
                  <a:lnTo>
                    <a:pt x="2247900" y="1235075"/>
                  </a:lnTo>
                  <a:lnTo>
                    <a:pt x="2247900" y="1282700"/>
                  </a:lnTo>
                  <a:lnTo>
                    <a:pt x="2270125" y="1282700"/>
                  </a:lnTo>
                  <a:lnTo>
                    <a:pt x="2270125" y="1282700"/>
                  </a:lnTo>
                  <a:lnTo>
                    <a:pt x="2346325" y="1282700"/>
                  </a:lnTo>
                  <a:lnTo>
                    <a:pt x="2346325" y="1339850"/>
                  </a:lnTo>
                  <a:lnTo>
                    <a:pt x="2393950" y="1339850"/>
                  </a:lnTo>
                  <a:lnTo>
                    <a:pt x="2393950" y="1349375"/>
                  </a:lnTo>
                  <a:lnTo>
                    <a:pt x="2441575" y="1349375"/>
                  </a:lnTo>
                  <a:lnTo>
                    <a:pt x="2441575" y="1371600"/>
                  </a:lnTo>
                  <a:lnTo>
                    <a:pt x="2441575" y="1371600"/>
                  </a:lnTo>
                  <a:lnTo>
                    <a:pt x="2460625" y="1390650"/>
                  </a:lnTo>
                  <a:lnTo>
                    <a:pt x="2530475" y="1390650"/>
                  </a:lnTo>
                  <a:lnTo>
                    <a:pt x="2530475" y="1416050"/>
                  </a:lnTo>
                  <a:lnTo>
                    <a:pt x="2555875" y="1416050"/>
                  </a:lnTo>
                  <a:lnTo>
                    <a:pt x="2555875" y="1416050"/>
                  </a:lnTo>
                  <a:lnTo>
                    <a:pt x="2555875" y="1441450"/>
                  </a:lnTo>
                  <a:lnTo>
                    <a:pt x="2654300" y="1441450"/>
                  </a:lnTo>
                  <a:lnTo>
                    <a:pt x="2654300" y="1473200"/>
                  </a:lnTo>
                  <a:lnTo>
                    <a:pt x="2701925" y="1473200"/>
                  </a:lnTo>
                  <a:lnTo>
                    <a:pt x="2701925" y="1495425"/>
                  </a:lnTo>
                  <a:lnTo>
                    <a:pt x="2727325" y="1495425"/>
                  </a:lnTo>
                  <a:lnTo>
                    <a:pt x="2727325" y="1514475"/>
                  </a:lnTo>
                  <a:lnTo>
                    <a:pt x="2819400" y="1514475"/>
                  </a:lnTo>
                  <a:lnTo>
                    <a:pt x="2819400" y="1546225"/>
                  </a:lnTo>
                  <a:lnTo>
                    <a:pt x="2905125" y="1546225"/>
                  </a:lnTo>
                  <a:lnTo>
                    <a:pt x="2905125" y="1562100"/>
                  </a:lnTo>
                  <a:lnTo>
                    <a:pt x="2981325" y="1562100"/>
                  </a:lnTo>
                  <a:lnTo>
                    <a:pt x="2990850" y="1571625"/>
                  </a:lnTo>
                  <a:lnTo>
                    <a:pt x="2990850" y="1571625"/>
                  </a:lnTo>
                  <a:lnTo>
                    <a:pt x="3013075" y="1571625"/>
                  </a:lnTo>
                  <a:lnTo>
                    <a:pt x="3076575" y="1571625"/>
                  </a:lnTo>
                  <a:lnTo>
                    <a:pt x="3076575" y="1612900"/>
                  </a:lnTo>
                  <a:lnTo>
                    <a:pt x="3171825" y="1612900"/>
                  </a:lnTo>
                  <a:lnTo>
                    <a:pt x="3171825" y="1631950"/>
                  </a:lnTo>
                  <a:lnTo>
                    <a:pt x="3200400" y="1631950"/>
                  </a:lnTo>
                  <a:lnTo>
                    <a:pt x="3200400" y="1663700"/>
                  </a:lnTo>
                  <a:lnTo>
                    <a:pt x="3270250" y="1663700"/>
                  </a:lnTo>
                  <a:lnTo>
                    <a:pt x="3270250" y="1695450"/>
                  </a:lnTo>
                  <a:lnTo>
                    <a:pt x="3346450" y="1695450"/>
                  </a:lnTo>
                  <a:lnTo>
                    <a:pt x="3346450" y="1733550"/>
                  </a:lnTo>
                  <a:lnTo>
                    <a:pt x="3403600" y="1733550"/>
                  </a:lnTo>
                  <a:lnTo>
                    <a:pt x="3403600" y="1755775"/>
                  </a:lnTo>
                  <a:lnTo>
                    <a:pt x="3444875" y="1755775"/>
                  </a:lnTo>
                  <a:lnTo>
                    <a:pt x="3444875" y="1787525"/>
                  </a:lnTo>
                  <a:lnTo>
                    <a:pt x="3486150" y="1787525"/>
                  </a:lnTo>
                  <a:lnTo>
                    <a:pt x="3486150" y="1854200"/>
                  </a:lnTo>
                  <a:lnTo>
                    <a:pt x="3511550" y="1854200"/>
                  </a:lnTo>
                  <a:lnTo>
                    <a:pt x="3511550" y="1882775"/>
                  </a:lnTo>
                  <a:lnTo>
                    <a:pt x="3597275" y="188277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708" name="Freeform: Shape 9707">
              <a:extLst>
                <a:ext uri="{FF2B5EF4-FFF2-40B4-BE49-F238E27FC236}">
                  <a16:creationId xmlns:a16="http://schemas.microsoft.com/office/drawing/2014/main" id="{9766A6EA-7DFF-A56C-321E-6C9AF0AC622C}"/>
                </a:ext>
              </a:extLst>
            </p:cNvPr>
            <p:cNvSpPr/>
            <p:nvPr/>
          </p:nvSpPr>
          <p:spPr bwMode="auto">
            <a:xfrm>
              <a:off x="4772025" y="3368267"/>
              <a:ext cx="3508375" cy="711200"/>
            </a:xfrm>
            <a:custGeom>
              <a:avLst/>
              <a:gdLst>
                <a:gd name="connsiteX0" fmla="*/ 3508375 w 3508375"/>
                <a:gd name="connsiteY0" fmla="*/ 711200 h 711200"/>
                <a:gd name="connsiteX1" fmla="*/ 1901825 w 3508375"/>
                <a:gd name="connsiteY1" fmla="*/ 711200 h 711200"/>
                <a:gd name="connsiteX2" fmla="*/ 1901825 w 3508375"/>
                <a:gd name="connsiteY2" fmla="*/ 679450 h 711200"/>
                <a:gd name="connsiteX3" fmla="*/ 1701800 w 3508375"/>
                <a:gd name="connsiteY3" fmla="*/ 679450 h 711200"/>
                <a:gd name="connsiteX4" fmla="*/ 1701800 w 3508375"/>
                <a:gd name="connsiteY4" fmla="*/ 635000 h 711200"/>
                <a:gd name="connsiteX5" fmla="*/ 1511300 w 3508375"/>
                <a:gd name="connsiteY5" fmla="*/ 635000 h 711200"/>
                <a:gd name="connsiteX6" fmla="*/ 1511300 w 3508375"/>
                <a:gd name="connsiteY6" fmla="*/ 612775 h 711200"/>
                <a:gd name="connsiteX7" fmla="*/ 1422400 w 3508375"/>
                <a:gd name="connsiteY7" fmla="*/ 612775 h 711200"/>
                <a:gd name="connsiteX8" fmla="*/ 1422400 w 3508375"/>
                <a:gd name="connsiteY8" fmla="*/ 581025 h 711200"/>
                <a:gd name="connsiteX9" fmla="*/ 1289050 w 3508375"/>
                <a:gd name="connsiteY9" fmla="*/ 581025 h 711200"/>
                <a:gd name="connsiteX10" fmla="*/ 1289050 w 3508375"/>
                <a:gd name="connsiteY10" fmla="*/ 549275 h 711200"/>
                <a:gd name="connsiteX11" fmla="*/ 1158875 w 3508375"/>
                <a:gd name="connsiteY11" fmla="*/ 549275 h 711200"/>
                <a:gd name="connsiteX12" fmla="*/ 1165225 w 3508375"/>
                <a:gd name="connsiteY12" fmla="*/ 542925 h 711200"/>
                <a:gd name="connsiteX13" fmla="*/ 1073150 w 3508375"/>
                <a:gd name="connsiteY13" fmla="*/ 542925 h 711200"/>
                <a:gd name="connsiteX14" fmla="*/ 1073150 w 3508375"/>
                <a:gd name="connsiteY14" fmla="*/ 514350 h 711200"/>
                <a:gd name="connsiteX15" fmla="*/ 869950 w 3508375"/>
                <a:gd name="connsiteY15" fmla="*/ 514350 h 711200"/>
                <a:gd name="connsiteX16" fmla="*/ 869950 w 3508375"/>
                <a:gd name="connsiteY16" fmla="*/ 476250 h 711200"/>
                <a:gd name="connsiteX17" fmla="*/ 755650 w 3508375"/>
                <a:gd name="connsiteY17" fmla="*/ 476250 h 711200"/>
                <a:gd name="connsiteX18" fmla="*/ 755650 w 3508375"/>
                <a:gd name="connsiteY18" fmla="*/ 438150 h 711200"/>
                <a:gd name="connsiteX19" fmla="*/ 723900 w 3508375"/>
                <a:gd name="connsiteY19" fmla="*/ 438150 h 711200"/>
                <a:gd name="connsiteX20" fmla="*/ 723900 w 3508375"/>
                <a:gd name="connsiteY20" fmla="*/ 406400 h 711200"/>
                <a:gd name="connsiteX21" fmla="*/ 641350 w 3508375"/>
                <a:gd name="connsiteY21" fmla="*/ 406400 h 711200"/>
                <a:gd name="connsiteX22" fmla="*/ 641350 w 3508375"/>
                <a:gd name="connsiteY22" fmla="*/ 368300 h 711200"/>
                <a:gd name="connsiteX23" fmla="*/ 574675 w 3508375"/>
                <a:gd name="connsiteY23" fmla="*/ 368300 h 711200"/>
                <a:gd name="connsiteX24" fmla="*/ 574675 w 3508375"/>
                <a:gd name="connsiteY24" fmla="*/ 333375 h 711200"/>
                <a:gd name="connsiteX25" fmla="*/ 485775 w 3508375"/>
                <a:gd name="connsiteY25" fmla="*/ 333375 h 711200"/>
                <a:gd name="connsiteX26" fmla="*/ 485775 w 3508375"/>
                <a:gd name="connsiteY26" fmla="*/ 304800 h 711200"/>
                <a:gd name="connsiteX27" fmla="*/ 419100 w 3508375"/>
                <a:gd name="connsiteY27" fmla="*/ 304800 h 711200"/>
                <a:gd name="connsiteX28" fmla="*/ 419100 w 3508375"/>
                <a:gd name="connsiteY28" fmla="*/ 273050 h 711200"/>
                <a:gd name="connsiteX29" fmla="*/ 387350 w 3508375"/>
                <a:gd name="connsiteY29" fmla="*/ 273050 h 711200"/>
                <a:gd name="connsiteX30" fmla="*/ 387350 w 3508375"/>
                <a:gd name="connsiteY30" fmla="*/ 209550 h 711200"/>
                <a:gd name="connsiteX31" fmla="*/ 349250 w 3508375"/>
                <a:gd name="connsiteY31" fmla="*/ 209550 h 711200"/>
                <a:gd name="connsiteX32" fmla="*/ 349250 w 3508375"/>
                <a:gd name="connsiteY32" fmla="*/ 165100 h 711200"/>
                <a:gd name="connsiteX33" fmla="*/ 263525 w 3508375"/>
                <a:gd name="connsiteY33" fmla="*/ 165100 h 711200"/>
                <a:gd name="connsiteX34" fmla="*/ 263525 w 3508375"/>
                <a:gd name="connsiteY34" fmla="*/ 130175 h 711200"/>
                <a:gd name="connsiteX35" fmla="*/ 196850 w 3508375"/>
                <a:gd name="connsiteY35" fmla="*/ 130175 h 711200"/>
                <a:gd name="connsiteX36" fmla="*/ 196850 w 3508375"/>
                <a:gd name="connsiteY36" fmla="*/ 95250 h 711200"/>
                <a:gd name="connsiteX37" fmla="*/ 130175 w 3508375"/>
                <a:gd name="connsiteY37" fmla="*/ 95250 h 711200"/>
                <a:gd name="connsiteX38" fmla="*/ 130175 w 3508375"/>
                <a:gd name="connsiteY38" fmla="*/ 66675 h 711200"/>
                <a:gd name="connsiteX39" fmla="*/ 79375 w 3508375"/>
                <a:gd name="connsiteY39" fmla="*/ 66675 h 711200"/>
                <a:gd name="connsiteX40" fmla="*/ 79375 w 3508375"/>
                <a:gd name="connsiteY40" fmla="*/ 25400 h 711200"/>
                <a:gd name="connsiteX41" fmla="*/ 0 w 3508375"/>
                <a:gd name="connsiteY41" fmla="*/ 25400 h 711200"/>
                <a:gd name="connsiteX42" fmla="*/ 0 w 3508375"/>
                <a:gd name="connsiteY42" fmla="*/ 0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508375" h="711200">
                  <a:moveTo>
                    <a:pt x="3508375" y="711200"/>
                  </a:moveTo>
                  <a:lnTo>
                    <a:pt x="1901825" y="711200"/>
                  </a:lnTo>
                  <a:lnTo>
                    <a:pt x="1901825" y="679450"/>
                  </a:lnTo>
                  <a:lnTo>
                    <a:pt x="1701800" y="679450"/>
                  </a:lnTo>
                  <a:lnTo>
                    <a:pt x="1701800" y="635000"/>
                  </a:lnTo>
                  <a:lnTo>
                    <a:pt x="1511300" y="635000"/>
                  </a:lnTo>
                  <a:lnTo>
                    <a:pt x="1511300" y="612775"/>
                  </a:lnTo>
                  <a:lnTo>
                    <a:pt x="1422400" y="612775"/>
                  </a:lnTo>
                  <a:lnTo>
                    <a:pt x="1422400" y="581025"/>
                  </a:lnTo>
                  <a:lnTo>
                    <a:pt x="1289050" y="581025"/>
                  </a:lnTo>
                  <a:lnTo>
                    <a:pt x="1289050" y="549275"/>
                  </a:lnTo>
                  <a:lnTo>
                    <a:pt x="1158875" y="549275"/>
                  </a:lnTo>
                  <a:lnTo>
                    <a:pt x="1165225" y="542925"/>
                  </a:lnTo>
                  <a:lnTo>
                    <a:pt x="1073150" y="542925"/>
                  </a:lnTo>
                  <a:lnTo>
                    <a:pt x="1073150" y="514350"/>
                  </a:lnTo>
                  <a:lnTo>
                    <a:pt x="869950" y="514350"/>
                  </a:lnTo>
                  <a:lnTo>
                    <a:pt x="869950" y="476250"/>
                  </a:lnTo>
                  <a:lnTo>
                    <a:pt x="755650" y="476250"/>
                  </a:lnTo>
                  <a:lnTo>
                    <a:pt x="755650" y="438150"/>
                  </a:lnTo>
                  <a:lnTo>
                    <a:pt x="723900" y="438150"/>
                  </a:lnTo>
                  <a:lnTo>
                    <a:pt x="723900" y="406400"/>
                  </a:lnTo>
                  <a:lnTo>
                    <a:pt x="641350" y="406400"/>
                  </a:lnTo>
                  <a:lnTo>
                    <a:pt x="641350" y="368300"/>
                  </a:lnTo>
                  <a:lnTo>
                    <a:pt x="574675" y="368300"/>
                  </a:lnTo>
                  <a:lnTo>
                    <a:pt x="574675" y="333375"/>
                  </a:lnTo>
                  <a:lnTo>
                    <a:pt x="485775" y="333375"/>
                  </a:lnTo>
                  <a:lnTo>
                    <a:pt x="485775" y="304800"/>
                  </a:lnTo>
                  <a:lnTo>
                    <a:pt x="419100" y="304800"/>
                  </a:lnTo>
                  <a:lnTo>
                    <a:pt x="419100" y="273050"/>
                  </a:lnTo>
                  <a:lnTo>
                    <a:pt x="387350" y="273050"/>
                  </a:lnTo>
                  <a:lnTo>
                    <a:pt x="387350" y="209550"/>
                  </a:lnTo>
                  <a:lnTo>
                    <a:pt x="349250" y="209550"/>
                  </a:lnTo>
                  <a:lnTo>
                    <a:pt x="349250" y="165100"/>
                  </a:lnTo>
                  <a:lnTo>
                    <a:pt x="263525" y="165100"/>
                  </a:lnTo>
                  <a:lnTo>
                    <a:pt x="263525" y="130175"/>
                  </a:lnTo>
                  <a:lnTo>
                    <a:pt x="196850" y="130175"/>
                  </a:lnTo>
                  <a:lnTo>
                    <a:pt x="196850" y="95250"/>
                  </a:lnTo>
                  <a:lnTo>
                    <a:pt x="130175" y="95250"/>
                  </a:lnTo>
                  <a:lnTo>
                    <a:pt x="130175" y="66675"/>
                  </a:lnTo>
                  <a:lnTo>
                    <a:pt x="79375" y="66675"/>
                  </a:lnTo>
                  <a:lnTo>
                    <a:pt x="79375" y="25400"/>
                  </a:lnTo>
                  <a:lnTo>
                    <a:pt x="0" y="2540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1066298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11085-C47B-DB26-157D-CE36C7023D6C}"/>
              </a:ext>
            </a:extLst>
          </p:cNvPr>
          <p:cNvSpPr>
            <a:spLocks noGrp="1"/>
          </p:cNvSpPr>
          <p:nvPr>
            <p:ph type="title"/>
          </p:nvPr>
        </p:nvSpPr>
        <p:spPr/>
        <p:txBody>
          <a:bodyPr/>
          <a:lstStyle/>
          <a:p>
            <a:r>
              <a:rPr lang="en-US" dirty="0"/>
              <a:t>EVOKE-01: OS by Histology in Patients Nonresponsive to Last Anti–PD-1/PD-L1–Containing Regimen</a:t>
            </a:r>
          </a:p>
        </p:txBody>
      </p:sp>
      <p:sp>
        <p:nvSpPr>
          <p:cNvPr id="3" name="Content Placeholder 2">
            <a:extLst>
              <a:ext uri="{FF2B5EF4-FFF2-40B4-BE49-F238E27FC236}">
                <a16:creationId xmlns:a16="http://schemas.microsoft.com/office/drawing/2014/main" id="{8156FA05-D6D6-6EF9-404E-6D7FA038D038}"/>
              </a:ext>
            </a:extLst>
          </p:cNvPr>
          <p:cNvSpPr>
            <a:spLocks noGrp="1"/>
          </p:cNvSpPr>
          <p:nvPr>
            <p:ph idx="1"/>
          </p:nvPr>
        </p:nvSpPr>
        <p:spPr>
          <a:xfrm>
            <a:off x="604675" y="5954290"/>
            <a:ext cx="10877529" cy="600075"/>
          </a:xfrm>
        </p:spPr>
        <p:txBody>
          <a:bodyPr/>
          <a:lstStyle/>
          <a:p>
            <a:r>
              <a:rPr lang="en-US" sz="2400" dirty="0"/>
              <a:t>Similar improvement in OS with sacituzumab regardless of histology</a:t>
            </a:r>
          </a:p>
        </p:txBody>
      </p:sp>
      <p:graphicFrame>
        <p:nvGraphicFramePr>
          <p:cNvPr id="4" name="Group 3">
            <a:extLst>
              <a:ext uri="{FF2B5EF4-FFF2-40B4-BE49-F238E27FC236}">
                <a16:creationId xmlns:a16="http://schemas.microsoft.com/office/drawing/2014/main" id="{471451FF-C9F1-89D3-66E6-6A69E18A70D7}"/>
              </a:ext>
            </a:extLst>
          </p:cNvPr>
          <p:cNvGraphicFramePr>
            <a:graphicFrameLocks/>
          </p:cNvGraphicFramePr>
          <p:nvPr>
            <p:extLst>
              <p:ext uri="{D42A27DB-BD31-4B8C-83A1-F6EECF244321}">
                <p14:modId xmlns:p14="http://schemas.microsoft.com/office/powerpoint/2010/main" val="4202599799"/>
              </p:ext>
            </p:extLst>
          </p:nvPr>
        </p:nvGraphicFramePr>
        <p:xfrm>
          <a:off x="2659385" y="1813642"/>
          <a:ext cx="3433313" cy="1234488"/>
        </p:xfrm>
        <a:graphic>
          <a:graphicData uri="http://schemas.openxmlformats.org/drawingml/2006/table">
            <a:tbl>
              <a:tblPr/>
              <a:tblGrid>
                <a:gridCol w="1415102">
                  <a:extLst>
                    <a:ext uri="{9D8B030D-6E8A-4147-A177-3AD203B41FA5}">
                      <a16:colId xmlns:a16="http://schemas.microsoft.com/office/drawing/2014/main" val="20000"/>
                    </a:ext>
                  </a:extLst>
                </a:gridCol>
                <a:gridCol w="1028752">
                  <a:extLst>
                    <a:ext uri="{9D8B030D-6E8A-4147-A177-3AD203B41FA5}">
                      <a16:colId xmlns:a16="http://schemas.microsoft.com/office/drawing/2014/main" val="20001"/>
                    </a:ext>
                  </a:extLst>
                </a:gridCol>
                <a:gridCol w="989459">
                  <a:extLst>
                    <a:ext uri="{9D8B030D-6E8A-4147-A177-3AD203B41FA5}">
                      <a16:colId xmlns:a16="http://schemas.microsoft.com/office/drawing/2014/main" val="20002"/>
                    </a:ext>
                  </a:extLst>
                </a:gridCol>
              </a:tblGrid>
              <a:tr h="28554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Docetaxel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554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(9.4-12.6)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(7.0-11.2)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023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0.79 (0.59-1.07)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1F52CA67-CDEC-B8E5-BD19-40BA733C93A9}"/>
              </a:ext>
            </a:extLst>
          </p:cNvPr>
          <p:cNvSpPr txBox="1"/>
          <p:nvPr/>
        </p:nvSpPr>
        <p:spPr bwMode="auto">
          <a:xfrm>
            <a:off x="2598904" y="1486164"/>
            <a:ext cx="15616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Nonsquamous</a:t>
            </a:r>
          </a:p>
        </p:txBody>
      </p:sp>
      <p:graphicFrame>
        <p:nvGraphicFramePr>
          <p:cNvPr id="6" name="Group 3">
            <a:extLst>
              <a:ext uri="{FF2B5EF4-FFF2-40B4-BE49-F238E27FC236}">
                <a16:creationId xmlns:a16="http://schemas.microsoft.com/office/drawing/2014/main" id="{850451DD-B760-3B46-1F66-528DB28BB566}"/>
              </a:ext>
            </a:extLst>
          </p:cNvPr>
          <p:cNvGraphicFramePr>
            <a:graphicFrameLocks/>
          </p:cNvGraphicFramePr>
          <p:nvPr>
            <p:extLst>
              <p:ext uri="{D42A27DB-BD31-4B8C-83A1-F6EECF244321}">
                <p14:modId xmlns:p14="http://schemas.microsoft.com/office/powerpoint/2010/main" val="2082406790"/>
              </p:ext>
            </p:extLst>
          </p:nvPr>
        </p:nvGraphicFramePr>
        <p:xfrm>
          <a:off x="8047289" y="1813642"/>
          <a:ext cx="3433313" cy="1234488"/>
        </p:xfrm>
        <a:graphic>
          <a:graphicData uri="http://schemas.openxmlformats.org/drawingml/2006/table">
            <a:tbl>
              <a:tblPr/>
              <a:tblGrid>
                <a:gridCol w="1415102">
                  <a:extLst>
                    <a:ext uri="{9D8B030D-6E8A-4147-A177-3AD203B41FA5}">
                      <a16:colId xmlns:a16="http://schemas.microsoft.com/office/drawing/2014/main" val="20000"/>
                    </a:ext>
                  </a:extLst>
                </a:gridCol>
                <a:gridCol w="1028752">
                  <a:extLst>
                    <a:ext uri="{9D8B030D-6E8A-4147-A177-3AD203B41FA5}">
                      <a16:colId xmlns:a16="http://schemas.microsoft.com/office/drawing/2014/main" val="20001"/>
                    </a:ext>
                  </a:extLst>
                </a:gridCol>
                <a:gridCol w="989459">
                  <a:extLst>
                    <a:ext uri="{9D8B030D-6E8A-4147-A177-3AD203B41FA5}">
                      <a16:colId xmlns:a16="http://schemas.microsoft.com/office/drawing/2014/main" val="20002"/>
                    </a:ext>
                  </a:extLst>
                </a:gridCol>
              </a:tblGrid>
              <a:tr h="28554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Docetaxel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554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(6.9-16.0)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(5.3-10.2)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023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(0.38-1.02)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F67D1B09-4221-3C21-5808-771243E38B1A}"/>
              </a:ext>
            </a:extLst>
          </p:cNvPr>
          <p:cNvSpPr txBox="1"/>
          <p:nvPr/>
        </p:nvSpPr>
        <p:spPr bwMode="auto">
          <a:xfrm>
            <a:off x="8156803" y="1486164"/>
            <a:ext cx="11801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Squamous</a:t>
            </a:r>
          </a:p>
        </p:txBody>
      </p:sp>
      <p:sp>
        <p:nvSpPr>
          <p:cNvPr id="8" name="TextBox 7">
            <a:extLst>
              <a:ext uri="{FF2B5EF4-FFF2-40B4-BE49-F238E27FC236}">
                <a16:creationId xmlns:a16="http://schemas.microsoft.com/office/drawing/2014/main" id="{20AB57A1-4B14-29ED-0414-F5F87F1F6820}"/>
              </a:ext>
            </a:extLst>
          </p:cNvPr>
          <p:cNvSpPr txBox="1"/>
          <p:nvPr/>
        </p:nvSpPr>
        <p:spPr bwMode="auto">
          <a:xfrm>
            <a:off x="404813" y="5207998"/>
            <a:ext cx="8280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15873"/>
                </a:solidFill>
                <a:effectLst/>
                <a:uLnTx/>
                <a:uFillTx/>
                <a:latin typeface="Calibri"/>
                <a:ea typeface="+mn-ea"/>
                <a:cs typeface="+mn-cs"/>
              </a:rPr>
              <a:t>SG</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E1471D"/>
                </a:solidFill>
                <a:effectLst/>
                <a:uLnTx/>
                <a:uFillTx/>
                <a:latin typeface="Calibri"/>
                <a:ea typeface="+mn-ea"/>
                <a:cs typeface="+mn-cs"/>
              </a:rPr>
              <a:t>Docetaxel</a:t>
            </a:r>
          </a:p>
        </p:txBody>
      </p:sp>
      <p:sp>
        <p:nvSpPr>
          <p:cNvPr id="9" name="TextBox 8">
            <a:extLst>
              <a:ext uri="{FF2B5EF4-FFF2-40B4-BE49-F238E27FC236}">
                <a16:creationId xmlns:a16="http://schemas.microsoft.com/office/drawing/2014/main" id="{8488254A-3109-259D-102D-6B2B77DA87E0}"/>
              </a:ext>
            </a:extLst>
          </p:cNvPr>
          <p:cNvSpPr txBox="1"/>
          <p:nvPr/>
        </p:nvSpPr>
        <p:spPr bwMode="auto">
          <a:xfrm rot="16200000">
            <a:off x="120164" y="3473811"/>
            <a:ext cx="1532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 (%)</a:t>
            </a:r>
          </a:p>
        </p:txBody>
      </p:sp>
      <p:sp>
        <p:nvSpPr>
          <p:cNvPr id="10" name="TextBox 9">
            <a:extLst>
              <a:ext uri="{FF2B5EF4-FFF2-40B4-BE49-F238E27FC236}">
                <a16:creationId xmlns:a16="http://schemas.microsoft.com/office/drawing/2014/main" id="{A0C5B845-8C67-9184-4AF6-2411D427C89F}"/>
              </a:ext>
            </a:extLst>
          </p:cNvPr>
          <p:cNvSpPr txBox="1"/>
          <p:nvPr/>
        </p:nvSpPr>
        <p:spPr bwMode="auto">
          <a:xfrm>
            <a:off x="3344722" y="516908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1" name="Group 10">
            <a:extLst>
              <a:ext uri="{FF2B5EF4-FFF2-40B4-BE49-F238E27FC236}">
                <a16:creationId xmlns:a16="http://schemas.microsoft.com/office/drawing/2014/main" id="{1BFF32F4-8286-AF0B-A5FD-272F4DD301AA}"/>
              </a:ext>
            </a:extLst>
          </p:cNvPr>
          <p:cNvGrpSpPr/>
          <p:nvPr/>
        </p:nvGrpSpPr>
        <p:grpSpPr>
          <a:xfrm>
            <a:off x="626738" y="2113224"/>
            <a:ext cx="689518" cy="2984500"/>
            <a:chOff x="1174608" y="1778272"/>
            <a:chExt cx="458779" cy="3544817"/>
          </a:xfrm>
        </p:grpSpPr>
        <p:sp>
          <p:nvSpPr>
            <p:cNvPr id="12" name="TextBox 11">
              <a:extLst>
                <a:ext uri="{FF2B5EF4-FFF2-40B4-BE49-F238E27FC236}">
                  <a16:creationId xmlns:a16="http://schemas.microsoft.com/office/drawing/2014/main" id="{7FD107F9-94E4-3035-B0B1-C05048EB9BD7}"/>
                </a:ext>
              </a:extLst>
            </p:cNvPr>
            <p:cNvSpPr txBox="1"/>
            <p:nvPr/>
          </p:nvSpPr>
          <p:spPr bwMode="auto">
            <a:xfrm>
              <a:off x="1174608" y="177827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3" name="TextBox 12">
              <a:extLst>
                <a:ext uri="{FF2B5EF4-FFF2-40B4-BE49-F238E27FC236}">
                  <a16:creationId xmlns:a16="http://schemas.microsoft.com/office/drawing/2014/main" id="{CEE9EA3B-5559-3E9F-70B3-18C7489A921E}"/>
                </a:ext>
              </a:extLst>
            </p:cNvPr>
            <p:cNvSpPr txBox="1"/>
            <p:nvPr/>
          </p:nvSpPr>
          <p:spPr bwMode="auto">
            <a:xfrm>
              <a:off x="1265979" y="24267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4" name="TextBox 13">
              <a:extLst>
                <a:ext uri="{FF2B5EF4-FFF2-40B4-BE49-F238E27FC236}">
                  <a16:creationId xmlns:a16="http://schemas.microsoft.com/office/drawing/2014/main" id="{9D722684-3EAB-CFD7-5F84-82E44A5AF7AC}"/>
                </a:ext>
              </a:extLst>
            </p:cNvPr>
            <p:cNvSpPr txBox="1"/>
            <p:nvPr/>
          </p:nvSpPr>
          <p:spPr bwMode="auto">
            <a:xfrm>
              <a:off x="1265979" y="307522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5" name="TextBox 14">
              <a:extLst>
                <a:ext uri="{FF2B5EF4-FFF2-40B4-BE49-F238E27FC236}">
                  <a16:creationId xmlns:a16="http://schemas.microsoft.com/office/drawing/2014/main" id="{4DE15F3F-ABAA-8C26-D9B8-50F79229E6AB}"/>
                </a:ext>
              </a:extLst>
            </p:cNvPr>
            <p:cNvSpPr txBox="1"/>
            <p:nvPr/>
          </p:nvSpPr>
          <p:spPr bwMode="auto">
            <a:xfrm>
              <a:off x="1265979" y="37237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6" name="TextBox 15">
              <a:extLst>
                <a:ext uri="{FF2B5EF4-FFF2-40B4-BE49-F238E27FC236}">
                  <a16:creationId xmlns:a16="http://schemas.microsoft.com/office/drawing/2014/main" id="{C7A40A56-00CD-FBD9-4466-4BCF0EB72ED7}"/>
                </a:ext>
              </a:extLst>
            </p:cNvPr>
            <p:cNvSpPr txBox="1"/>
            <p:nvPr/>
          </p:nvSpPr>
          <p:spPr bwMode="auto">
            <a:xfrm>
              <a:off x="1265979" y="43668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 name="TextBox 16">
              <a:extLst>
                <a:ext uri="{FF2B5EF4-FFF2-40B4-BE49-F238E27FC236}">
                  <a16:creationId xmlns:a16="http://schemas.microsoft.com/office/drawing/2014/main" id="{8C2516A7-91C1-4E17-EFC0-D11FC5A6F815}"/>
                </a:ext>
              </a:extLst>
            </p:cNvPr>
            <p:cNvSpPr txBox="1"/>
            <p:nvPr/>
          </p:nvSpPr>
          <p:spPr bwMode="auto">
            <a:xfrm>
              <a:off x="1357350" y="50153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8" name="Group 17">
            <a:extLst>
              <a:ext uri="{FF2B5EF4-FFF2-40B4-BE49-F238E27FC236}">
                <a16:creationId xmlns:a16="http://schemas.microsoft.com/office/drawing/2014/main" id="{34759A54-0A84-A8D8-7973-299E2F8551BB}"/>
              </a:ext>
            </a:extLst>
          </p:cNvPr>
          <p:cNvGrpSpPr/>
          <p:nvPr/>
        </p:nvGrpSpPr>
        <p:grpSpPr>
          <a:xfrm>
            <a:off x="1262587" y="5005400"/>
            <a:ext cx="4179364" cy="307777"/>
            <a:chOff x="1559200" y="5210736"/>
            <a:chExt cx="6851958" cy="307777"/>
          </a:xfrm>
        </p:grpSpPr>
        <p:sp>
          <p:nvSpPr>
            <p:cNvPr id="19" name="TextBox 18">
              <a:extLst>
                <a:ext uri="{FF2B5EF4-FFF2-40B4-BE49-F238E27FC236}">
                  <a16:creationId xmlns:a16="http://schemas.microsoft.com/office/drawing/2014/main" id="{82130C47-B702-4E51-E102-53B85BA24DF2}"/>
                </a:ext>
              </a:extLst>
            </p:cNvPr>
            <p:cNvSpPr txBox="1"/>
            <p:nvPr/>
          </p:nvSpPr>
          <p:spPr bwMode="auto">
            <a:xfrm>
              <a:off x="155920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0" name="TextBox 19">
              <a:extLst>
                <a:ext uri="{FF2B5EF4-FFF2-40B4-BE49-F238E27FC236}">
                  <a16:creationId xmlns:a16="http://schemas.microsoft.com/office/drawing/2014/main" id="{43591A54-F501-71EF-2C5D-BBA96220AA6D}"/>
                </a:ext>
              </a:extLst>
            </p:cNvPr>
            <p:cNvSpPr txBox="1"/>
            <p:nvPr/>
          </p:nvSpPr>
          <p:spPr bwMode="auto">
            <a:xfrm>
              <a:off x="221544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21" name="TextBox 20">
              <a:extLst>
                <a:ext uri="{FF2B5EF4-FFF2-40B4-BE49-F238E27FC236}">
                  <a16:creationId xmlns:a16="http://schemas.microsoft.com/office/drawing/2014/main" id="{3BD1CDF8-5979-1A98-D4EC-A998AAFC29AB}"/>
                </a:ext>
              </a:extLst>
            </p:cNvPr>
            <p:cNvSpPr txBox="1"/>
            <p:nvPr/>
          </p:nvSpPr>
          <p:spPr bwMode="auto">
            <a:xfrm>
              <a:off x="287168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2" name="TextBox 21">
              <a:extLst>
                <a:ext uri="{FF2B5EF4-FFF2-40B4-BE49-F238E27FC236}">
                  <a16:creationId xmlns:a16="http://schemas.microsoft.com/office/drawing/2014/main" id="{FA0154DC-BC28-D34F-E7B2-78AEF58C6A8B}"/>
                </a:ext>
              </a:extLst>
            </p:cNvPr>
            <p:cNvSpPr txBox="1"/>
            <p:nvPr/>
          </p:nvSpPr>
          <p:spPr bwMode="auto">
            <a:xfrm>
              <a:off x="352792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3" name="TextBox 22">
              <a:extLst>
                <a:ext uri="{FF2B5EF4-FFF2-40B4-BE49-F238E27FC236}">
                  <a16:creationId xmlns:a16="http://schemas.microsoft.com/office/drawing/2014/main" id="{3C931641-0399-4C16-7DB7-6207B8FD73C6}"/>
                </a:ext>
              </a:extLst>
            </p:cNvPr>
            <p:cNvSpPr txBox="1"/>
            <p:nvPr/>
          </p:nvSpPr>
          <p:spPr bwMode="auto">
            <a:xfrm>
              <a:off x="4169667"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24" name="TextBox 23">
              <a:extLst>
                <a:ext uri="{FF2B5EF4-FFF2-40B4-BE49-F238E27FC236}">
                  <a16:creationId xmlns:a16="http://schemas.microsoft.com/office/drawing/2014/main" id="{C90202D3-C5BF-4EE3-9317-8937F98C6BE5}"/>
                </a:ext>
              </a:extLst>
            </p:cNvPr>
            <p:cNvSpPr txBox="1"/>
            <p:nvPr/>
          </p:nvSpPr>
          <p:spPr bwMode="auto">
            <a:xfrm>
              <a:off x="4780223"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5" name="TextBox 24">
              <a:extLst>
                <a:ext uri="{FF2B5EF4-FFF2-40B4-BE49-F238E27FC236}">
                  <a16:creationId xmlns:a16="http://schemas.microsoft.com/office/drawing/2014/main" id="{7F31251F-11E3-CDCD-454B-A42CCB8346BC}"/>
                </a:ext>
              </a:extLst>
            </p:cNvPr>
            <p:cNvSpPr txBox="1"/>
            <p:nvPr/>
          </p:nvSpPr>
          <p:spPr bwMode="auto">
            <a:xfrm>
              <a:off x="5436463"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6" name="TextBox 25">
              <a:extLst>
                <a:ext uri="{FF2B5EF4-FFF2-40B4-BE49-F238E27FC236}">
                  <a16:creationId xmlns:a16="http://schemas.microsoft.com/office/drawing/2014/main" id="{C2AE19D4-7072-61D7-881A-76ED9C86153E}"/>
                </a:ext>
              </a:extLst>
            </p:cNvPr>
            <p:cNvSpPr txBox="1"/>
            <p:nvPr/>
          </p:nvSpPr>
          <p:spPr bwMode="auto">
            <a:xfrm>
              <a:off x="6092703"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7" name="TextBox 26">
              <a:extLst>
                <a:ext uri="{FF2B5EF4-FFF2-40B4-BE49-F238E27FC236}">
                  <a16:creationId xmlns:a16="http://schemas.microsoft.com/office/drawing/2014/main" id="{7B9A2F72-E54C-41D7-BD6C-4CE5EB989E19}"/>
                </a:ext>
              </a:extLst>
            </p:cNvPr>
            <p:cNvSpPr txBox="1"/>
            <p:nvPr/>
          </p:nvSpPr>
          <p:spPr bwMode="auto">
            <a:xfrm>
              <a:off x="6731270"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8" name="TextBox 27">
              <a:extLst>
                <a:ext uri="{FF2B5EF4-FFF2-40B4-BE49-F238E27FC236}">
                  <a16:creationId xmlns:a16="http://schemas.microsoft.com/office/drawing/2014/main" id="{485BEF8E-D716-85C9-D0B8-92A8550E9E84}"/>
                </a:ext>
              </a:extLst>
            </p:cNvPr>
            <p:cNvSpPr txBox="1"/>
            <p:nvPr/>
          </p:nvSpPr>
          <p:spPr bwMode="auto">
            <a:xfrm>
              <a:off x="7387510"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9" name="TextBox 28">
              <a:extLst>
                <a:ext uri="{FF2B5EF4-FFF2-40B4-BE49-F238E27FC236}">
                  <a16:creationId xmlns:a16="http://schemas.microsoft.com/office/drawing/2014/main" id="{FBF5F018-4D38-192A-AF50-72EE95642B7E}"/>
                </a:ext>
              </a:extLst>
            </p:cNvPr>
            <p:cNvSpPr txBox="1"/>
            <p:nvPr/>
          </p:nvSpPr>
          <p:spPr bwMode="auto">
            <a:xfrm>
              <a:off x="8043750"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grpSp>
        <p:nvGrpSpPr>
          <p:cNvPr id="30" name="Group 29">
            <a:extLst>
              <a:ext uri="{FF2B5EF4-FFF2-40B4-BE49-F238E27FC236}">
                <a16:creationId xmlns:a16="http://schemas.microsoft.com/office/drawing/2014/main" id="{8497E1A3-D920-0CD7-145C-9BC44ED7B520}"/>
              </a:ext>
            </a:extLst>
          </p:cNvPr>
          <p:cNvGrpSpPr/>
          <p:nvPr/>
        </p:nvGrpSpPr>
        <p:grpSpPr>
          <a:xfrm>
            <a:off x="1269999" y="2265625"/>
            <a:ext cx="95251" cy="2732068"/>
            <a:chOff x="1069301" y="1958340"/>
            <a:chExt cx="1940397" cy="3246236"/>
          </a:xfrm>
        </p:grpSpPr>
        <p:cxnSp>
          <p:nvCxnSpPr>
            <p:cNvPr id="31" name="Straight Connector 30">
              <a:extLst>
                <a:ext uri="{FF2B5EF4-FFF2-40B4-BE49-F238E27FC236}">
                  <a16:creationId xmlns:a16="http://schemas.microsoft.com/office/drawing/2014/main" id="{41E83243-D854-2B14-63C1-03A835F811C2}"/>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B154FA0-08D4-191F-8E63-04E6594BBD7C}"/>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10CE7AB-9FEC-4BB5-23F0-9E1830E5212C}"/>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66178F5-8E3E-710E-DC00-5BEFBB700ECD}"/>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4C1BBE2-4968-89F1-0F42-CC28F02265DA}"/>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F5B015A-D7F4-C027-CE45-30BE70279325}"/>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1E0B82B0-A683-A968-72FF-1FFD3E8B35A8}"/>
              </a:ext>
            </a:extLst>
          </p:cNvPr>
          <p:cNvGrpSpPr/>
          <p:nvPr/>
        </p:nvGrpSpPr>
        <p:grpSpPr>
          <a:xfrm rot="5400000">
            <a:off x="3296898" y="3039079"/>
            <a:ext cx="86404" cy="3975100"/>
            <a:chOff x="1069301" y="-1288516"/>
            <a:chExt cx="1940402" cy="6493092"/>
          </a:xfrm>
        </p:grpSpPr>
        <p:cxnSp>
          <p:nvCxnSpPr>
            <p:cNvPr id="38" name="Straight Connector 37">
              <a:extLst>
                <a:ext uri="{FF2B5EF4-FFF2-40B4-BE49-F238E27FC236}">
                  <a16:creationId xmlns:a16="http://schemas.microsoft.com/office/drawing/2014/main" id="{AAFE3D3C-1201-4195-432A-BD55D1DD9E2C}"/>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58689F9-EB50-4B02-2F0F-0C1747DDE0C4}"/>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FC729CA-5A2A-A89F-8013-EBA75ED0E030}"/>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51B5D30-AAAE-0934-89D0-36455FDB96B1}"/>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B742D09-821F-AE48-6F24-3C6726CFBAFC}"/>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34944CA-EB45-D000-C630-007863CB90D7}"/>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A16F1E2-304E-61E1-8664-C6DF9C8351D9}"/>
                </a:ext>
              </a:extLst>
            </p:cNvPr>
            <p:cNvCxnSpPr>
              <a:cxnSpLocks/>
            </p:cNvCxnSpPr>
            <p:nvPr/>
          </p:nvCxnSpPr>
          <p:spPr bwMode="auto">
            <a:xfrm>
              <a:off x="1069306" y="-128851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1A8506F-F631-00BC-A7E4-E90DC43D62A7}"/>
                </a:ext>
              </a:extLst>
            </p:cNvPr>
            <p:cNvCxnSpPr>
              <a:cxnSpLocks/>
            </p:cNvCxnSpPr>
            <p:nvPr/>
          </p:nvCxnSpPr>
          <p:spPr bwMode="auto">
            <a:xfrm>
              <a:off x="1069304" y="-639270"/>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7502590-7EBF-7E92-3C97-B57D2DE442E8}"/>
                </a:ext>
              </a:extLst>
            </p:cNvPr>
            <p:cNvCxnSpPr>
              <a:cxnSpLocks/>
            </p:cNvCxnSpPr>
            <p:nvPr/>
          </p:nvCxnSpPr>
          <p:spPr bwMode="auto">
            <a:xfrm>
              <a:off x="1069304" y="9978"/>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BE61C75C-B968-6C83-3E7C-DA1C51A5F740}"/>
                </a:ext>
              </a:extLst>
            </p:cNvPr>
            <p:cNvCxnSpPr>
              <a:cxnSpLocks/>
            </p:cNvCxnSpPr>
            <p:nvPr/>
          </p:nvCxnSpPr>
          <p:spPr bwMode="auto">
            <a:xfrm>
              <a:off x="1069304" y="659225"/>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51856B9-0C08-BD54-4E60-BFB45897EB7A}"/>
                </a:ext>
              </a:extLst>
            </p:cNvPr>
            <p:cNvCxnSpPr>
              <a:cxnSpLocks/>
            </p:cNvCxnSpPr>
            <p:nvPr/>
          </p:nvCxnSpPr>
          <p:spPr bwMode="auto">
            <a:xfrm>
              <a:off x="1069304" y="1308472"/>
              <a:ext cx="194039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B4EBDB9A-912A-D039-3B4A-B5D8D9CF81EB}"/>
              </a:ext>
            </a:extLst>
          </p:cNvPr>
          <p:cNvGrpSpPr/>
          <p:nvPr/>
        </p:nvGrpSpPr>
        <p:grpSpPr>
          <a:xfrm>
            <a:off x="1466986" y="4438424"/>
            <a:ext cx="1593293" cy="523220"/>
            <a:chOff x="2826308" y="4536575"/>
            <a:chExt cx="1593293" cy="523220"/>
          </a:xfrm>
        </p:grpSpPr>
        <p:sp>
          <p:nvSpPr>
            <p:cNvPr id="50" name="TextBox 49">
              <a:extLst>
                <a:ext uri="{FF2B5EF4-FFF2-40B4-BE49-F238E27FC236}">
                  <a16:creationId xmlns:a16="http://schemas.microsoft.com/office/drawing/2014/main" id="{7703620A-39F4-44F6-8371-D681FA70C37A}"/>
                </a:ext>
              </a:extLst>
            </p:cNvPr>
            <p:cNvSpPr txBox="1"/>
            <p:nvPr/>
          </p:nvSpPr>
          <p:spPr bwMode="auto">
            <a:xfrm>
              <a:off x="3118414" y="4536575"/>
              <a:ext cx="1301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SG</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Docetaxel</a:t>
              </a:r>
            </a:p>
          </p:txBody>
        </p:sp>
        <p:grpSp>
          <p:nvGrpSpPr>
            <p:cNvPr id="51" name="Group 50">
              <a:extLst>
                <a:ext uri="{FF2B5EF4-FFF2-40B4-BE49-F238E27FC236}">
                  <a16:creationId xmlns:a16="http://schemas.microsoft.com/office/drawing/2014/main" id="{27ED8B83-E4E8-49FF-050D-07C4E9A6A9E9}"/>
                </a:ext>
              </a:extLst>
            </p:cNvPr>
            <p:cNvGrpSpPr/>
            <p:nvPr/>
          </p:nvGrpSpPr>
          <p:grpSpPr>
            <a:xfrm>
              <a:off x="2826308" y="4647669"/>
              <a:ext cx="334234" cy="111625"/>
              <a:chOff x="2826308" y="4647669"/>
              <a:chExt cx="334234" cy="111625"/>
            </a:xfrm>
          </p:grpSpPr>
          <p:cxnSp>
            <p:nvCxnSpPr>
              <p:cNvPr id="55" name="Straight Connector 54">
                <a:extLst>
                  <a:ext uri="{FF2B5EF4-FFF2-40B4-BE49-F238E27FC236}">
                    <a16:creationId xmlns:a16="http://schemas.microsoft.com/office/drawing/2014/main" id="{2E3289F2-421D-0952-E8EB-DEF823CBA8E5}"/>
                  </a:ext>
                </a:extLst>
              </p:cNvPr>
              <p:cNvCxnSpPr>
                <a:cxnSpLocks/>
              </p:cNvCxnSpPr>
              <p:nvPr/>
            </p:nvCxnSpPr>
            <p:spPr bwMode="auto">
              <a:xfrm>
                <a:off x="2826308" y="4703481"/>
                <a:ext cx="334234" cy="0"/>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DAC0B58-1080-FB77-EA0A-C380CDAF84D5}"/>
                  </a:ext>
                </a:extLst>
              </p:cNvPr>
              <p:cNvCxnSpPr>
                <a:cxnSpLocks/>
              </p:cNvCxnSpPr>
              <p:nvPr/>
            </p:nvCxnSpPr>
            <p:spPr bwMode="auto">
              <a:xfrm>
                <a:off x="2993425" y="4647669"/>
                <a:ext cx="0" cy="1116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5E6678AF-F68A-C9FF-D191-4F32AB921AB5}"/>
                </a:ext>
              </a:extLst>
            </p:cNvPr>
            <p:cNvGrpSpPr/>
            <p:nvPr/>
          </p:nvGrpSpPr>
          <p:grpSpPr>
            <a:xfrm>
              <a:off x="2826308" y="4853784"/>
              <a:ext cx="334234" cy="111625"/>
              <a:chOff x="2826308" y="4603219"/>
              <a:chExt cx="334234" cy="111625"/>
            </a:xfrm>
          </p:grpSpPr>
          <p:cxnSp>
            <p:nvCxnSpPr>
              <p:cNvPr id="53" name="Straight Connector 52">
                <a:extLst>
                  <a:ext uri="{FF2B5EF4-FFF2-40B4-BE49-F238E27FC236}">
                    <a16:creationId xmlns:a16="http://schemas.microsoft.com/office/drawing/2014/main" id="{72987DC6-0981-8511-B921-303CFEA95E4A}"/>
                  </a:ext>
                </a:extLst>
              </p:cNvPr>
              <p:cNvCxnSpPr>
                <a:cxnSpLocks/>
              </p:cNvCxnSpPr>
              <p:nvPr/>
            </p:nvCxnSpPr>
            <p:spPr bwMode="auto">
              <a:xfrm>
                <a:off x="2826308" y="4659031"/>
                <a:ext cx="334234" cy="0"/>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D133B90B-DAD8-E9BA-D875-A5ED8C566BF9}"/>
                  </a:ext>
                </a:extLst>
              </p:cNvPr>
              <p:cNvCxnSpPr>
                <a:cxnSpLocks/>
              </p:cNvCxnSpPr>
              <p:nvPr/>
            </p:nvCxnSpPr>
            <p:spPr bwMode="auto">
              <a:xfrm>
                <a:off x="2993425" y="4603219"/>
                <a:ext cx="0" cy="11162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57" name="Freeform: Shape 56">
            <a:extLst>
              <a:ext uri="{FF2B5EF4-FFF2-40B4-BE49-F238E27FC236}">
                <a16:creationId xmlns:a16="http://schemas.microsoft.com/office/drawing/2014/main" id="{5FA4E4A0-A979-306B-9B8A-ED8D4DF16275}"/>
              </a:ext>
            </a:extLst>
          </p:cNvPr>
          <p:cNvSpPr/>
          <p:nvPr/>
        </p:nvSpPr>
        <p:spPr bwMode="auto">
          <a:xfrm>
            <a:off x="1354356" y="2259274"/>
            <a:ext cx="4321481" cy="2736850"/>
          </a:xfrm>
          <a:custGeom>
            <a:avLst/>
            <a:gdLst>
              <a:gd name="connsiteX0" fmla="*/ 0 w 6515100"/>
              <a:gd name="connsiteY0" fmla="*/ 0 h 3238500"/>
              <a:gd name="connsiteX1" fmla="*/ 0 w 6515100"/>
              <a:gd name="connsiteY1" fmla="*/ 3238500 h 3238500"/>
              <a:gd name="connsiteX2" fmla="*/ 6515100 w 6515100"/>
              <a:gd name="connsiteY2" fmla="*/ 3238500 h 3238500"/>
            </a:gdLst>
            <a:ahLst/>
            <a:cxnLst>
              <a:cxn ang="0">
                <a:pos x="connsiteX0" y="connsiteY0"/>
              </a:cxn>
              <a:cxn ang="0">
                <a:pos x="connsiteX1" y="connsiteY1"/>
              </a:cxn>
              <a:cxn ang="0">
                <a:pos x="connsiteX2" y="connsiteY2"/>
              </a:cxn>
            </a:cxnLst>
            <a:rect l="l" t="t" r="r" b="b"/>
            <a:pathLst>
              <a:path w="6515100" h="3238500">
                <a:moveTo>
                  <a:pt x="0" y="0"/>
                </a:moveTo>
                <a:lnTo>
                  <a:pt x="0" y="3238500"/>
                </a:lnTo>
                <a:lnTo>
                  <a:pt x="6515100" y="32385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8" name="Group 57">
            <a:extLst>
              <a:ext uri="{FF2B5EF4-FFF2-40B4-BE49-F238E27FC236}">
                <a16:creationId xmlns:a16="http://schemas.microsoft.com/office/drawing/2014/main" id="{D7267590-BBD8-212C-A9AF-F07A44C364DB}"/>
              </a:ext>
            </a:extLst>
          </p:cNvPr>
          <p:cNvGrpSpPr/>
          <p:nvPr/>
        </p:nvGrpSpPr>
        <p:grpSpPr>
          <a:xfrm>
            <a:off x="1074581" y="5515775"/>
            <a:ext cx="4492724" cy="430887"/>
            <a:chOff x="1250971" y="5210736"/>
            <a:chExt cx="7365701" cy="430887"/>
          </a:xfrm>
        </p:grpSpPr>
        <p:sp>
          <p:nvSpPr>
            <p:cNvPr id="59" name="TextBox 58">
              <a:extLst>
                <a:ext uri="{FF2B5EF4-FFF2-40B4-BE49-F238E27FC236}">
                  <a16:creationId xmlns:a16="http://schemas.microsoft.com/office/drawing/2014/main" id="{27709523-C449-B5DA-6154-2AC7CC3C3B0F}"/>
                </a:ext>
              </a:extLst>
            </p:cNvPr>
            <p:cNvSpPr txBox="1"/>
            <p:nvPr/>
          </p:nvSpPr>
          <p:spPr bwMode="auto">
            <a:xfrm>
              <a:off x="1250971" y="5210736"/>
              <a:ext cx="89249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142(0)</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145(0)</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60" name="TextBox 59">
              <a:extLst>
                <a:ext uri="{FF2B5EF4-FFF2-40B4-BE49-F238E27FC236}">
                  <a16:creationId xmlns:a16="http://schemas.microsoft.com/office/drawing/2014/main" id="{0C46DD7A-2E53-72D0-4DF6-5AEF1C78F0B7}"/>
                </a:ext>
              </a:extLst>
            </p:cNvPr>
            <p:cNvSpPr txBox="1"/>
            <p:nvPr/>
          </p:nvSpPr>
          <p:spPr bwMode="auto">
            <a:xfrm>
              <a:off x="1850182" y="5210736"/>
              <a:ext cx="10065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131(11)</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135(9)</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61" name="TextBox 60">
              <a:extLst>
                <a:ext uri="{FF2B5EF4-FFF2-40B4-BE49-F238E27FC236}">
                  <a16:creationId xmlns:a16="http://schemas.microsoft.com/office/drawing/2014/main" id="{B751F891-3B48-427E-B67D-A1F9B333176D}"/>
                </a:ext>
              </a:extLst>
            </p:cNvPr>
            <p:cNvSpPr txBox="1"/>
            <p:nvPr/>
          </p:nvSpPr>
          <p:spPr bwMode="auto">
            <a:xfrm>
              <a:off x="2506424" y="5210736"/>
              <a:ext cx="10065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111(30)</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109(35)</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62" name="TextBox 61">
              <a:extLst>
                <a:ext uri="{FF2B5EF4-FFF2-40B4-BE49-F238E27FC236}">
                  <a16:creationId xmlns:a16="http://schemas.microsoft.com/office/drawing/2014/main" id="{9B3F4428-E267-1959-6522-A10468FE3A91}"/>
                </a:ext>
              </a:extLst>
            </p:cNvPr>
            <p:cNvSpPr txBox="1"/>
            <p:nvPr/>
          </p:nvSpPr>
          <p:spPr bwMode="auto">
            <a:xfrm>
              <a:off x="3162662" y="5210736"/>
              <a:ext cx="100655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101(40)</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93(51)</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63" name="TextBox 62">
              <a:extLst>
                <a:ext uri="{FF2B5EF4-FFF2-40B4-BE49-F238E27FC236}">
                  <a16:creationId xmlns:a16="http://schemas.microsoft.com/office/drawing/2014/main" id="{0FE99942-D584-001F-9DC4-5831FC97E328}"/>
                </a:ext>
              </a:extLst>
            </p:cNvPr>
            <p:cNvSpPr txBox="1"/>
            <p:nvPr/>
          </p:nvSpPr>
          <p:spPr bwMode="auto">
            <a:xfrm>
              <a:off x="3861440"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88(52)</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74(68)</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024" name="TextBox 1023">
              <a:extLst>
                <a:ext uri="{FF2B5EF4-FFF2-40B4-BE49-F238E27FC236}">
                  <a16:creationId xmlns:a16="http://schemas.microsoft.com/office/drawing/2014/main" id="{4D79D908-0D70-6D50-0BE0-58C03B586E56}"/>
                </a:ext>
              </a:extLst>
            </p:cNvPr>
            <p:cNvSpPr txBox="1"/>
            <p:nvPr/>
          </p:nvSpPr>
          <p:spPr bwMode="auto">
            <a:xfrm>
              <a:off x="4517679"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73(62)</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62(77)</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025" name="TextBox 1024">
              <a:extLst>
                <a:ext uri="{FF2B5EF4-FFF2-40B4-BE49-F238E27FC236}">
                  <a16:creationId xmlns:a16="http://schemas.microsoft.com/office/drawing/2014/main" id="{0A59BA91-1C8F-81E0-8B9D-424C4A381C93}"/>
                </a:ext>
              </a:extLst>
            </p:cNvPr>
            <p:cNvSpPr txBox="1"/>
            <p:nvPr/>
          </p:nvSpPr>
          <p:spPr bwMode="auto">
            <a:xfrm>
              <a:off x="5173917"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38(71)</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30(87)</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027" name="TextBox 1026">
              <a:extLst>
                <a:ext uri="{FF2B5EF4-FFF2-40B4-BE49-F238E27FC236}">
                  <a16:creationId xmlns:a16="http://schemas.microsoft.com/office/drawing/2014/main" id="{28955A6C-0A7C-51F9-E960-BE20A5ACC784}"/>
                </a:ext>
              </a:extLst>
            </p:cNvPr>
            <p:cNvSpPr txBox="1"/>
            <p:nvPr/>
          </p:nvSpPr>
          <p:spPr bwMode="auto">
            <a:xfrm>
              <a:off x="5830159"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19(77)</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16(91)</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028" name="TextBox 1027">
              <a:extLst>
                <a:ext uri="{FF2B5EF4-FFF2-40B4-BE49-F238E27FC236}">
                  <a16:creationId xmlns:a16="http://schemas.microsoft.com/office/drawing/2014/main" id="{5A5D2BEA-4A4C-3211-EE9C-10B626962BF0}"/>
                </a:ext>
              </a:extLst>
            </p:cNvPr>
            <p:cNvSpPr txBox="1"/>
            <p:nvPr/>
          </p:nvSpPr>
          <p:spPr bwMode="auto">
            <a:xfrm>
              <a:off x="6525753" y="5210736"/>
              <a:ext cx="7784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7(78)</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5(92)</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029" name="TextBox 1028">
              <a:extLst>
                <a:ext uri="{FF2B5EF4-FFF2-40B4-BE49-F238E27FC236}">
                  <a16:creationId xmlns:a16="http://schemas.microsoft.com/office/drawing/2014/main" id="{D2FB0656-A8EC-5D28-F9F8-ECD7C4576571}"/>
                </a:ext>
              </a:extLst>
            </p:cNvPr>
            <p:cNvSpPr txBox="1"/>
            <p:nvPr/>
          </p:nvSpPr>
          <p:spPr bwMode="auto">
            <a:xfrm>
              <a:off x="7181995" y="5210736"/>
              <a:ext cx="7784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4(78)</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3(92)</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030" name="TextBox 1029">
              <a:extLst>
                <a:ext uri="{FF2B5EF4-FFF2-40B4-BE49-F238E27FC236}">
                  <a16:creationId xmlns:a16="http://schemas.microsoft.com/office/drawing/2014/main" id="{7BA1A92A-DF73-A136-B1FE-A28396F98F40}"/>
                </a:ext>
              </a:extLst>
            </p:cNvPr>
            <p:cNvSpPr txBox="1"/>
            <p:nvPr/>
          </p:nvSpPr>
          <p:spPr bwMode="auto">
            <a:xfrm>
              <a:off x="7838235" y="5210736"/>
              <a:ext cx="7784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0(78)</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0(92)</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grpSp>
      <p:sp>
        <p:nvSpPr>
          <p:cNvPr id="1031" name="TextBox 1030">
            <a:extLst>
              <a:ext uri="{FF2B5EF4-FFF2-40B4-BE49-F238E27FC236}">
                <a16:creationId xmlns:a16="http://schemas.microsoft.com/office/drawing/2014/main" id="{16E9BB01-D38F-63A9-52F4-5CBFE4BA906B}"/>
              </a:ext>
            </a:extLst>
          </p:cNvPr>
          <p:cNvSpPr txBox="1"/>
          <p:nvPr/>
        </p:nvSpPr>
        <p:spPr bwMode="auto">
          <a:xfrm>
            <a:off x="3112781" y="394543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37.3%</a:t>
            </a:r>
          </a:p>
        </p:txBody>
      </p:sp>
      <p:sp>
        <p:nvSpPr>
          <p:cNvPr id="1032" name="TextBox 1031">
            <a:extLst>
              <a:ext uri="{FF2B5EF4-FFF2-40B4-BE49-F238E27FC236}">
                <a16:creationId xmlns:a16="http://schemas.microsoft.com/office/drawing/2014/main" id="{0CCE0C99-43B9-F66A-D85D-711305D8A373}"/>
              </a:ext>
            </a:extLst>
          </p:cNvPr>
          <p:cNvSpPr txBox="1"/>
          <p:nvPr/>
        </p:nvSpPr>
        <p:spPr bwMode="auto">
          <a:xfrm>
            <a:off x="3773730" y="3480242"/>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46.7%</a:t>
            </a:r>
          </a:p>
        </p:txBody>
      </p:sp>
      <p:sp>
        <p:nvSpPr>
          <p:cNvPr id="1033" name="Freeform: Shape 1032">
            <a:extLst>
              <a:ext uri="{FF2B5EF4-FFF2-40B4-BE49-F238E27FC236}">
                <a16:creationId xmlns:a16="http://schemas.microsoft.com/office/drawing/2014/main" id="{E51D586B-BF41-76D2-D2C0-537F4ED0B4BF}"/>
              </a:ext>
            </a:extLst>
          </p:cNvPr>
          <p:cNvSpPr/>
          <p:nvPr/>
        </p:nvSpPr>
        <p:spPr bwMode="auto">
          <a:xfrm>
            <a:off x="1362075" y="3935674"/>
            <a:ext cx="2376488" cy="1038225"/>
          </a:xfrm>
          <a:custGeom>
            <a:avLst/>
            <a:gdLst>
              <a:gd name="connsiteX0" fmla="*/ 0 w 2376488"/>
              <a:gd name="connsiteY0" fmla="*/ 0 h 1038225"/>
              <a:gd name="connsiteX1" fmla="*/ 2376488 w 2376488"/>
              <a:gd name="connsiteY1" fmla="*/ 0 h 1038225"/>
              <a:gd name="connsiteX2" fmla="*/ 2376488 w 2376488"/>
              <a:gd name="connsiteY2" fmla="*/ 1038225 h 1038225"/>
            </a:gdLst>
            <a:ahLst/>
            <a:cxnLst>
              <a:cxn ang="0">
                <a:pos x="connsiteX0" y="connsiteY0"/>
              </a:cxn>
              <a:cxn ang="0">
                <a:pos x="connsiteX1" y="connsiteY1"/>
              </a:cxn>
              <a:cxn ang="0">
                <a:pos x="connsiteX2" y="connsiteY2"/>
              </a:cxn>
            </a:cxnLst>
            <a:rect l="l" t="t" r="r" b="b"/>
            <a:pathLst>
              <a:path w="2376488" h="1038225">
                <a:moveTo>
                  <a:pt x="0" y="0"/>
                </a:moveTo>
                <a:lnTo>
                  <a:pt x="2376488" y="0"/>
                </a:lnTo>
                <a:lnTo>
                  <a:pt x="2376488" y="1038225"/>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sp>
        <p:nvSpPr>
          <p:cNvPr id="1034" name="Freeform: Shape 1033">
            <a:extLst>
              <a:ext uri="{FF2B5EF4-FFF2-40B4-BE49-F238E27FC236}">
                <a16:creationId xmlns:a16="http://schemas.microsoft.com/office/drawing/2014/main" id="{7641313A-A4DB-47F4-F6F9-F821D292ABA8}"/>
              </a:ext>
            </a:extLst>
          </p:cNvPr>
          <p:cNvSpPr/>
          <p:nvPr/>
        </p:nvSpPr>
        <p:spPr bwMode="auto">
          <a:xfrm>
            <a:off x="1362075" y="3710787"/>
            <a:ext cx="2376488" cy="212632"/>
          </a:xfrm>
          <a:custGeom>
            <a:avLst/>
            <a:gdLst>
              <a:gd name="connsiteX0" fmla="*/ 0 w 2376488"/>
              <a:gd name="connsiteY0" fmla="*/ 0 h 1038225"/>
              <a:gd name="connsiteX1" fmla="*/ 2376488 w 2376488"/>
              <a:gd name="connsiteY1" fmla="*/ 0 h 1038225"/>
              <a:gd name="connsiteX2" fmla="*/ 2376488 w 2376488"/>
              <a:gd name="connsiteY2" fmla="*/ 1038225 h 1038225"/>
            </a:gdLst>
            <a:ahLst/>
            <a:cxnLst>
              <a:cxn ang="0">
                <a:pos x="connsiteX0" y="connsiteY0"/>
              </a:cxn>
              <a:cxn ang="0">
                <a:pos x="connsiteX1" y="connsiteY1"/>
              </a:cxn>
              <a:cxn ang="0">
                <a:pos x="connsiteX2" y="connsiteY2"/>
              </a:cxn>
            </a:cxnLst>
            <a:rect l="l" t="t" r="r" b="b"/>
            <a:pathLst>
              <a:path w="2376488" h="1038225">
                <a:moveTo>
                  <a:pt x="0" y="0"/>
                </a:moveTo>
                <a:lnTo>
                  <a:pt x="2376488" y="0"/>
                </a:lnTo>
                <a:lnTo>
                  <a:pt x="2376488" y="1038225"/>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grpSp>
        <p:nvGrpSpPr>
          <p:cNvPr id="1143" name="Group 1142">
            <a:extLst>
              <a:ext uri="{FF2B5EF4-FFF2-40B4-BE49-F238E27FC236}">
                <a16:creationId xmlns:a16="http://schemas.microsoft.com/office/drawing/2014/main" id="{7D52975A-6564-20C6-472A-194FCCEEED59}"/>
              </a:ext>
            </a:extLst>
          </p:cNvPr>
          <p:cNvGrpSpPr/>
          <p:nvPr/>
        </p:nvGrpSpPr>
        <p:grpSpPr>
          <a:xfrm>
            <a:off x="2659385" y="3067942"/>
            <a:ext cx="2572332" cy="984529"/>
            <a:chOff x="2659385" y="2923218"/>
            <a:chExt cx="2572332" cy="984529"/>
          </a:xfrm>
        </p:grpSpPr>
        <p:grpSp>
          <p:nvGrpSpPr>
            <p:cNvPr id="1035" name="Group 1034">
              <a:extLst>
                <a:ext uri="{FF2B5EF4-FFF2-40B4-BE49-F238E27FC236}">
                  <a16:creationId xmlns:a16="http://schemas.microsoft.com/office/drawing/2014/main" id="{8379986B-BB90-7FB0-DF35-DDBC39DEC3BB}"/>
                </a:ext>
              </a:extLst>
            </p:cNvPr>
            <p:cNvGrpSpPr/>
            <p:nvPr/>
          </p:nvGrpSpPr>
          <p:grpSpPr>
            <a:xfrm>
              <a:off x="4892451" y="3819003"/>
              <a:ext cx="88744" cy="88744"/>
              <a:chOff x="7830135" y="3617785"/>
              <a:chExt cx="257032" cy="257032"/>
            </a:xfrm>
          </p:grpSpPr>
          <p:cxnSp>
            <p:nvCxnSpPr>
              <p:cNvPr id="1036" name="Straight Connector 1035">
                <a:extLst>
                  <a:ext uri="{FF2B5EF4-FFF2-40B4-BE49-F238E27FC236}">
                    <a16:creationId xmlns:a16="http://schemas.microsoft.com/office/drawing/2014/main" id="{68DE6743-B914-3F29-734E-421293D66831}"/>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D0F8807D-B3BF-9386-56A5-6FCBCB3B6463}"/>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362BE799-FCAF-9101-9021-8681C31C4A1A}"/>
                </a:ext>
              </a:extLst>
            </p:cNvPr>
            <p:cNvGrpSpPr/>
            <p:nvPr/>
          </p:nvGrpSpPr>
          <p:grpSpPr>
            <a:xfrm>
              <a:off x="4997304" y="3819003"/>
              <a:ext cx="88744" cy="88744"/>
              <a:chOff x="7830135" y="3617785"/>
              <a:chExt cx="257032" cy="257032"/>
            </a:xfrm>
          </p:grpSpPr>
          <p:cxnSp>
            <p:nvCxnSpPr>
              <p:cNvPr id="1039" name="Straight Connector 1038">
                <a:extLst>
                  <a:ext uri="{FF2B5EF4-FFF2-40B4-BE49-F238E27FC236}">
                    <a16:creationId xmlns:a16="http://schemas.microsoft.com/office/drawing/2014/main" id="{62E7F54E-D359-6FB3-FCA1-CACB0CA22E0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E028F3A2-5CBA-C2EA-5424-5670D31473C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9A0F2620-9F44-87F1-0D58-62D46E892CC7}"/>
                </a:ext>
              </a:extLst>
            </p:cNvPr>
            <p:cNvGrpSpPr/>
            <p:nvPr/>
          </p:nvGrpSpPr>
          <p:grpSpPr>
            <a:xfrm>
              <a:off x="5032355" y="3819003"/>
              <a:ext cx="88744" cy="88744"/>
              <a:chOff x="7830135" y="3617785"/>
              <a:chExt cx="257032" cy="257032"/>
            </a:xfrm>
          </p:grpSpPr>
          <p:cxnSp>
            <p:nvCxnSpPr>
              <p:cNvPr id="1042" name="Straight Connector 1041">
                <a:extLst>
                  <a:ext uri="{FF2B5EF4-FFF2-40B4-BE49-F238E27FC236}">
                    <a16:creationId xmlns:a16="http://schemas.microsoft.com/office/drawing/2014/main" id="{65992AC3-773A-BC4B-72FB-AD2C52C9F304}"/>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937EB55D-91BB-0F35-1CCE-BFB5D4E1680B}"/>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4EED2636-C93F-EB8B-7082-2F0CC8A37704}"/>
                </a:ext>
              </a:extLst>
            </p:cNvPr>
            <p:cNvGrpSpPr/>
            <p:nvPr/>
          </p:nvGrpSpPr>
          <p:grpSpPr>
            <a:xfrm>
              <a:off x="5142973" y="3819003"/>
              <a:ext cx="88744" cy="88744"/>
              <a:chOff x="7830135" y="3617785"/>
              <a:chExt cx="257032" cy="257032"/>
            </a:xfrm>
          </p:grpSpPr>
          <p:cxnSp>
            <p:nvCxnSpPr>
              <p:cNvPr id="1045" name="Straight Connector 1044">
                <a:extLst>
                  <a:ext uri="{FF2B5EF4-FFF2-40B4-BE49-F238E27FC236}">
                    <a16:creationId xmlns:a16="http://schemas.microsoft.com/office/drawing/2014/main" id="{A5900434-4F2E-B36A-1F5E-79DD678C34C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1BC98F57-4ACB-247F-877C-55E3432891F2}"/>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23A08904-B7B9-2174-BDEE-3EAF2520478E}"/>
                </a:ext>
              </a:extLst>
            </p:cNvPr>
            <p:cNvGrpSpPr/>
            <p:nvPr/>
          </p:nvGrpSpPr>
          <p:grpSpPr>
            <a:xfrm>
              <a:off x="4723277" y="3819003"/>
              <a:ext cx="88744" cy="88744"/>
              <a:chOff x="7830135" y="3617785"/>
              <a:chExt cx="257032" cy="257032"/>
            </a:xfrm>
          </p:grpSpPr>
          <p:cxnSp>
            <p:nvCxnSpPr>
              <p:cNvPr id="1048" name="Straight Connector 1047">
                <a:extLst>
                  <a:ext uri="{FF2B5EF4-FFF2-40B4-BE49-F238E27FC236}">
                    <a16:creationId xmlns:a16="http://schemas.microsoft.com/office/drawing/2014/main" id="{BF8C5B63-8F83-882E-498C-94F2E3F0E63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2B69F003-790B-8BA4-7DBE-D452CCB7A30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5322C0CD-3E37-23C0-66B6-5676F7272C88}"/>
                </a:ext>
              </a:extLst>
            </p:cNvPr>
            <p:cNvGrpSpPr/>
            <p:nvPr/>
          </p:nvGrpSpPr>
          <p:grpSpPr>
            <a:xfrm>
              <a:off x="4543863" y="3819003"/>
              <a:ext cx="88744" cy="88744"/>
              <a:chOff x="7830135" y="3617785"/>
              <a:chExt cx="257032" cy="257032"/>
            </a:xfrm>
          </p:grpSpPr>
          <p:cxnSp>
            <p:nvCxnSpPr>
              <p:cNvPr id="1051" name="Straight Connector 1050">
                <a:extLst>
                  <a:ext uri="{FF2B5EF4-FFF2-40B4-BE49-F238E27FC236}">
                    <a16:creationId xmlns:a16="http://schemas.microsoft.com/office/drawing/2014/main" id="{E7739285-6A4F-803C-9964-97251C66A40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CB57A7E4-4AB1-F79F-3AA1-B523FCC02E7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6F3EE0DF-02DF-77E9-D045-A8FA9C9BF6F3}"/>
                </a:ext>
              </a:extLst>
            </p:cNvPr>
            <p:cNvGrpSpPr/>
            <p:nvPr/>
          </p:nvGrpSpPr>
          <p:grpSpPr>
            <a:xfrm>
              <a:off x="4488236" y="3819003"/>
              <a:ext cx="88744" cy="88744"/>
              <a:chOff x="7830135" y="3617785"/>
              <a:chExt cx="257032" cy="257032"/>
            </a:xfrm>
          </p:grpSpPr>
          <p:cxnSp>
            <p:nvCxnSpPr>
              <p:cNvPr id="1054" name="Straight Connector 1053">
                <a:extLst>
                  <a:ext uri="{FF2B5EF4-FFF2-40B4-BE49-F238E27FC236}">
                    <a16:creationId xmlns:a16="http://schemas.microsoft.com/office/drawing/2014/main" id="{6AC6E5A3-02B7-83D6-5A03-6220226332A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64400E2B-20B6-C4AE-F0A5-B4CB9269F1B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C3B40270-C1CE-CD4E-DA4A-893059BA548D}"/>
                </a:ext>
              </a:extLst>
            </p:cNvPr>
            <p:cNvGrpSpPr/>
            <p:nvPr/>
          </p:nvGrpSpPr>
          <p:grpSpPr>
            <a:xfrm>
              <a:off x="4473911" y="3819003"/>
              <a:ext cx="88744" cy="88744"/>
              <a:chOff x="7830135" y="3617785"/>
              <a:chExt cx="257032" cy="257032"/>
            </a:xfrm>
          </p:grpSpPr>
          <p:cxnSp>
            <p:nvCxnSpPr>
              <p:cNvPr id="1057" name="Straight Connector 1056">
                <a:extLst>
                  <a:ext uri="{FF2B5EF4-FFF2-40B4-BE49-F238E27FC236}">
                    <a16:creationId xmlns:a16="http://schemas.microsoft.com/office/drawing/2014/main" id="{16233CE4-A385-75AA-C390-35A9D8E12C94}"/>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E9C1FBC5-5A61-98E3-948F-9DF5CB5B8186}"/>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A4CF1A8A-C3DB-8184-BE07-347B4A3A87B6}"/>
                </a:ext>
              </a:extLst>
            </p:cNvPr>
            <p:cNvGrpSpPr/>
            <p:nvPr/>
          </p:nvGrpSpPr>
          <p:grpSpPr>
            <a:xfrm>
              <a:off x="4386846" y="3819003"/>
              <a:ext cx="88744" cy="88744"/>
              <a:chOff x="7830135" y="3617785"/>
              <a:chExt cx="257032" cy="257032"/>
            </a:xfrm>
          </p:grpSpPr>
          <p:cxnSp>
            <p:nvCxnSpPr>
              <p:cNvPr id="1060" name="Straight Connector 1059">
                <a:extLst>
                  <a:ext uri="{FF2B5EF4-FFF2-40B4-BE49-F238E27FC236}">
                    <a16:creationId xmlns:a16="http://schemas.microsoft.com/office/drawing/2014/main" id="{94A7A528-22A5-B6FB-88FE-53D896779F3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20FAF48F-C4A2-855D-8B98-67D8DCD2C71A}"/>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FEF2F82B-773C-9A3A-A13C-0C6BF05C698A}"/>
                </a:ext>
              </a:extLst>
            </p:cNvPr>
            <p:cNvGrpSpPr/>
            <p:nvPr/>
          </p:nvGrpSpPr>
          <p:grpSpPr>
            <a:xfrm>
              <a:off x="4348844" y="3819003"/>
              <a:ext cx="88744" cy="88744"/>
              <a:chOff x="7830135" y="3617785"/>
              <a:chExt cx="257032" cy="257032"/>
            </a:xfrm>
          </p:grpSpPr>
          <p:cxnSp>
            <p:nvCxnSpPr>
              <p:cNvPr id="1063" name="Straight Connector 1062">
                <a:extLst>
                  <a:ext uri="{FF2B5EF4-FFF2-40B4-BE49-F238E27FC236}">
                    <a16:creationId xmlns:a16="http://schemas.microsoft.com/office/drawing/2014/main" id="{8782AF54-4717-FE8C-65BC-025D6EAF6F1A}"/>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AEF712BE-01CB-262F-EE99-2917922E6CC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69" name="Group 1068">
              <a:extLst>
                <a:ext uri="{FF2B5EF4-FFF2-40B4-BE49-F238E27FC236}">
                  <a16:creationId xmlns:a16="http://schemas.microsoft.com/office/drawing/2014/main" id="{A2B768BE-4DB7-558F-B9D5-48FFFC030AAB}"/>
                </a:ext>
              </a:extLst>
            </p:cNvPr>
            <p:cNvGrpSpPr/>
            <p:nvPr/>
          </p:nvGrpSpPr>
          <p:grpSpPr>
            <a:xfrm>
              <a:off x="4289636" y="3819003"/>
              <a:ext cx="88744" cy="88744"/>
              <a:chOff x="7830135" y="3617785"/>
              <a:chExt cx="257032" cy="257032"/>
            </a:xfrm>
          </p:grpSpPr>
          <p:cxnSp>
            <p:nvCxnSpPr>
              <p:cNvPr id="1070" name="Straight Connector 1069">
                <a:extLst>
                  <a:ext uri="{FF2B5EF4-FFF2-40B4-BE49-F238E27FC236}">
                    <a16:creationId xmlns:a16="http://schemas.microsoft.com/office/drawing/2014/main" id="{337302B6-E98F-D0AE-6160-C76D823BF1D1}"/>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E2CCE775-85CE-E001-0275-D96D3BB5400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2" name="Group 1071">
              <a:extLst>
                <a:ext uri="{FF2B5EF4-FFF2-40B4-BE49-F238E27FC236}">
                  <a16:creationId xmlns:a16="http://schemas.microsoft.com/office/drawing/2014/main" id="{2316C3E5-9E39-5B7F-4D8E-79438DFA1D31}"/>
                </a:ext>
              </a:extLst>
            </p:cNvPr>
            <p:cNvGrpSpPr/>
            <p:nvPr/>
          </p:nvGrpSpPr>
          <p:grpSpPr>
            <a:xfrm>
              <a:off x="4267121" y="3819003"/>
              <a:ext cx="88744" cy="88744"/>
              <a:chOff x="7830135" y="3617785"/>
              <a:chExt cx="257032" cy="257032"/>
            </a:xfrm>
          </p:grpSpPr>
          <p:cxnSp>
            <p:nvCxnSpPr>
              <p:cNvPr id="1073" name="Straight Connector 1072">
                <a:extLst>
                  <a:ext uri="{FF2B5EF4-FFF2-40B4-BE49-F238E27FC236}">
                    <a16:creationId xmlns:a16="http://schemas.microsoft.com/office/drawing/2014/main" id="{E16ED504-F7E5-52BE-2BBD-9D831D259F3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1755DC90-97CB-1DC7-1310-7AF2E7EAC3CB}"/>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5" name="Group 1074">
              <a:extLst>
                <a:ext uri="{FF2B5EF4-FFF2-40B4-BE49-F238E27FC236}">
                  <a16:creationId xmlns:a16="http://schemas.microsoft.com/office/drawing/2014/main" id="{EE68CD2E-D7BC-D033-6C5C-6BB8DFFA1FF7}"/>
                </a:ext>
              </a:extLst>
            </p:cNvPr>
            <p:cNvGrpSpPr/>
            <p:nvPr/>
          </p:nvGrpSpPr>
          <p:grpSpPr>
            <a:xfrm>
              <a:off x="4167769" y="3753700"/>
              <a:ext cx="88744" cy="88744"/>
              <a:chOff x="7830135" y="3617785"/>
              <a:chExt cx="257032" cy="257032"/>
            </a:xfrm>
          </p:grpSpPr>
          <p:cxnSp>
            <p:nvCxnSpPr>
              <p:cNvPr id="1076" name="Straight Connector 1075">
                <a:extLst>
                  <a:ext uri="{FF2B5EF4-FFF2-40B4-BE49-F238E27FC236}">
                    <a16:creationId xmlns:a16="http://schemas.microsoft.com/office/drawing/2014/main" id="{E966F559-9876-8A67-B98E-B6C20BDE5856}"/>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1C6D4178-E64D-D24E-1FF4-47204F5A402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78" name="Group 1077">
              <a:extLst>
                <a:ext uri="{FF2B5EF4-FFF2-40B4-BE49-F238E27FC236}">
                  <a16:creationId xmlns:a16="http://schemas.microsoft.com/office/drawing/2014/main" id="{B5F61278-059F-60E1-2C7E-F8BBCF264F1E}"/>
                </a:ext>
              </a:extLst>
            </p:cNvPr>
            <p:cNvGrpSpPr/>
            <p:nvPr/>
          </p:nvGrpSpPr>
          <p:grpSpPr>
            <a:xfrm>
              <a:off x="4120463" y="3753700"/>
              <a:ext cx="88744" cy="88744"/>
              <a:chOff x="7830135" y="3617785"/>
              <a:chExt cx="257032" cy="257032"/>
            </a:xfrm>
          </p:grpSpPr>
          <p:cxnSp>
            <p:nvCxnSpPr>
              <p:cNvPr id="1079" name="Straight Connector 1078">
                <a:extLst>
                  <a:ext uri="{FF2B5EF4-FFF2-40B4-BE49-F238E27FC236}">
                    <a16:creationId xmlns:a16="http://schemas.microsoft.com/office/drawing/2014/main" id="{74FB2FC4-5A4B-4934-F24F-D3115DEE48E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573503DA-F479-D70A-8505-07AAB4ED86D8}"/>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1" name="Group 1080">
              <a:extLst>
                <a:ext uri="{FF2B5EF4-FFF2-40B4-BE49-F238E27FC236}">
                  <a16:creationId xmlns:a16="http://schemas.microsoft.com/office/drawing/2014/main" id="{0B508632-7E92-D3DA-4FC1-29B094081855}"/>
                </a:ext>
              </a:extLst>
            </p:cNvPr>
            <p:cNvGrpSpPr/>
            <p:nvPr/>
          </p:nvGrpSpPr>
          <p:grpSpPr>
            <a:xfrm>
              <a:off x="4082309" y="3753700"/>
              <a:ext cx="88744" cy="88744"/>
              <a:chOff x="7830135" y="3617785"/>
              <a:chExt cx="257032" cy="257032"/>
            </a:xfrm>
          </p:grpSpPr>
          <p:cxnSp>
            <p:nvCxnSpPr>
              <p:cNvPr id="1082" name="Straight Connector 1081">
                <a:extLst>
                  <a:ext uri="{FF2B5EF4-FFF2-40B4-BE49-F238E27FC236}">
                    <a16:creationId xmlns:a16="http://schemas.microsoft.com/office/drawing/2014/main" id="{B4369AC0-F7F7-A8D1-DD6F-F6E581E2AB4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B5EE4097-1B14-ADD8-3EEC-D65977F35F9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88" name="Group 1087">
              <a:extLst>
                <a:ext uri="{FF2B5EF4-FFF2-40B4-BE49-F238E27FC236}">
                  <a16:creationId xmlns:a16="http://schemas.microsoft.com/office/drawing/2014/main" id="{7C5129B5-93AB-5260-D423-4204787D16F1}"/>
                </a:ext>
              </a:extLst>
            </p:cNvPr>
            <p:cNvGrpSpPr/>
            <p:nvPr/>
          </p:nvGrpSpPr>
          <p:grpSpPr>
            <a:xfrm>
              <a:off x="4029472" y="3753700"/>
              <a:ext cx="88744" cy="88744"/>
              <a:chOff x="7830135" y="3617785"/>
              <a:chExt cx="257032" cy="257032"/>
            </a:xfrm>
          </p:grpSpPr>
          <p:cxnSp>
            <p:nvCxnSpPr>
              <p:cNvPr id="1089" name="Straight Connector 1088">
                <a:extLst>
                  <a:ext uri="{FF2B5EF4-FFF2-40B4-BE49-F238E27FC236}">
                    <a16:creationId xmlns:a16="http://schemas.microsoft.com/office/drawing/2014/main" id="{C9438579-D220-CA98-E064-2BB4992B082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A653BD7A-5B47-8B72-F9D5-0DC81F388D5B}"/>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1" name="Group 1090">
              <a:extLst>
                <a:ext uri="{FF2B5EF4-FFF2-40B4-BE49-F238E27FC236}">
                  <a16:creationId xmlns:a16="http://schemas.microsoft.com/office/drawing/2014/main" id="{BCEC04A1-56A5-A0E0-0B7B-2095AF4B9F48}"/>
                </a:ext>
              </a:extLst>
            </p:cNvPr>
            <p:cNvGrpSpPr/>
            <p:nvPr/>
          </p:nvGrpSpPr>
          <p:grpSpPr>
            <a:xfrm>
              <a:off x="3980920" y="3753700"/>
              <a:ext cx="88744" cy="88744"/>
              <a:chOff x="7830135" y="3617785"/>
              <a:chExt cx="257032" cy="257032"/>
            </a:xfrm>
          </p:grpSpPr>
          <p:cxnSp>
            <p:nvCxnSpPr>
              <p:cNvPr id="1092" name="Straight Connector 1091">
                <a:extLst>
                  <a:ext uri="{FF2B5EF4-FFF2-40B4-BE49-F238E27FC236}">
                    <a16:creationId xmlns:a16="http://schemas.microsoft.com/office/drawing/2014/main" id="{F4511B6C-87F0-7CAF-27C2-B8D4E7D13C7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BD9D049D-429E-7905-F1E6-DF282C413B4A}"/>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4" name="Group 1093">
              <a:extLst>
                <a:ext uri="{FF2B5EF4-FFF2-40B4-BE49-F238E27FC236}">
                  <a16:creationId xmlns:a16="http://schemas.microsoft.com/office/drawing/2014/main" id="{A5E134E7-F684-07F3-9FDE-2DAF204ECC14}"/>
                </a:ext>
              </a:extLst>
            </p:cNvPr>
            <p:cNvGrpSpPr/>
            <p:nvPr/>
          </p:nvGrpSpPr>
          <p:grpSpPr>
            <a:xfrm>
              <a:off x="3885420" y="3753700"/>
              <a:ext cx="88744" cy="88744"/>
              <a:chOff x="7830135" y="3617785"/>
              <a:chExt cx="257032" cy="257032"/>
            </a:xfrm>
          </p:grpSpPr>
          <p:cxnSp>
            <p:nvCxnSpPr>
              <p:cNvPr id="1095" name="Straight Connector 1094">
                <a:extLst>
                  <a:ext uri="{FF2B5EF4-FFF2-40B4-BE49-F238E27FC236}">
                    <a16:creationId xmlns:a16="http://schemas.microsoft.com/office/drawing/2014/main" id="{EF81F0EC-7C8F-DAE5-EF89-D8F0B898214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54AB6BFB-9E60-B07B-DABC-066B0EBCBBBB}"/>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7" name="Group 1096">
              <a:extLst>
                <a:ext uri="{FF2B5EF4-FFF2-40B4-BE49-F238E27FC236}">
                  <a16:creationId xmlns:a16="http://schemas.microsoft.com/office/drawing/2014/main" id="{0C2DBCF9-F887-61E2-B825-F2434F4ABF74}"/>
                </a:ext>
              </a:extLst>
            </p:cNvPr>
            <p:cNvGrpSpPr/>
            <p:nvPr/>
          </p:nvGrpSpPr>
          <p:grpSpPr>
            <a:xfrm>
              <a:off x="3850122" y="3715711"/>
              <a:ext cx="88744" cy="88744"/>
              <a:chOff x="7830135" y="3617785"/>
              <a:chExt cx="257032" cy="257032"/>
            </a:xfrm>
          </p:grpSpPr>
          <p:cxnSp>
            <p:nvCxnSpPr>
              <p:cNvPr id="1098" name="Straight Connector 1097">
                <a:extLst>
                  <a:ext uri="{FF2B5EF4-FFF2-40B4-BE49-F238E27FC236}">
                    <a16:creationId xmlns:a16="http://schemas.microsoft.com/office/drawing/2014/main" id="{01688C35-94E0-99BE-FFF0-54E49B350C9E}"/>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099" name="Straight Connector 1098">
                <a:extLst>
                  <a:ext uri="{FF2B5EF4-FFF2-40B4-BE49-F238E27FC236}">
                    <a16:creationId xmlns:a16="http://schemas.microsoft.com/office/drawing/2014/main" id="{C556DA9F-940B-1B80-DAE2-678EF0F2DC86}"/>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0" name="Group 1099">
              <a:extLst>
                <a:ext uri="{FF2B5EF4-FFF2-40B4-BE49-F238E27FC236}">
                  <a16:creationId xmlns:a16="http://schemas.microsoft.com/office/drawing/2014/main" id="{991D108B-B500-BA2E-E115-3766F27E1B6A}"/>
                </a:ext>
              </a:extLst>
            </p:cNvPr>
            <p:cNvGrpSpPr/>
            <p:nvPr/>
          </p:nvGrpSpPr>
          <p:grpSpPr>
            <a:xfrm>
              <a:off x="3762887" y="3529752"/>
              <a:ext cx="88744" cy="88744"/>
              <a:chOff x="7830135" y="3617785"/>
              <a:chExt cx="257032" cy="257032"/>
            </a:xfrm>
          </p:grpSpPr>
          <p:cxnSp>
            <p:nvCxnSpPr>
              <p:cNvPr id="1101" name="Straight Connector 1100">
                <a:extLst>
                  <a:ext uri="{FF2B5EF4-FFF2-40B4-BE49-F238E27FC236}">
                    <a16:creationId xmlns:a16="http://schemas.microsoft.com/office/drawing/2014/main" id="{9F6CB4C0-45D6-D125-466E-15AD2A566C31}"/>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198800F0-C440-D1F6-5102-EF36DF6068F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3" name="Group 1102">
              <a:extLst>
                <a:ext uri="{FF2B5EF4-FFF2-40B4-BE49-F238E27FC236}">
                  <a16:creationId xmlns:a16="http://schemas.microsoft.com/office/drawing/2014/main" id="{ADD94356-AF31-EDA9-A943-DFD21FBE871C}"/>
                </a:ext>
              </a:extLst>
            </p:cNvPr>
            <p:cNvGrpSpPr/>
            <p:nvPr/>
          </p:nvGrpSpPr>
          <p:grpSpPr>
            <a:xfrm>
              <a:off x="3703778" y="3529245"/>
              <a:ext cx="88744" cy="88744"/>
              <a:chOff x="7830135" y="3617785"/>
              <a:chExt cx="257032" cy="257032"/>
            </a:xfrm>
          </p:grpSpPr>
          <p:cxnSp>
            <p:nvCxnSpPr>
              <p:cNvPr id="1104" name="Straight Connector 1103">
                <a:extLst>
                  <a:ext uri="{FF2B5EF4-FFF2-40B4-BE49-F238E27FC236}">
                    <a16:creationId xmlns:a16="http://schemas.microsoft.com/office/drawing/2014/main" id="{19F9D1E8-4A81-448A-996E-91B1AE6332F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5D61EE07-31E5-8B0F-C1F8-8158748BA71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6" name="Group 1105">
              <a:extLst>
                <a:ext uri="{FF2B5EF4-FFF2-40B4-BE49-F238E27FC236}">
                  <a16:creationId xmlns:a16="http://schemas.microsoft.com/office/drawing/2014/main" id="{F62B38ED-696E-6A04-0245-3A5F36BD3970}"/>
                </a:ext>
              </a:extLst>
            </p:cNvPr>
            <p:cNvGrpSpPr/>
            <p:nvPr/>
          </p:nvGrpSpPr>
          <p:grpSpPr>
            <a:xfrm>
              <a:off x="3649018" y="3422437"/>
              <a:ext cx="88744" cy="88744"/>
              <a:chOff x="7830135" y="3617785"/>
              <a:chExt cx="257032" cy="257032"/>
            </a:xfrm>
          </p:grpSpPr>
          <p:cxnSp>
            <p:nvCxnSpPr>
              <p:cNvPr id="1107" name="Straight Connector 1106">
                <a:extLst>
                  <a:ext uri="{FF2B5EF4-FFF2-40B4-BE49-F238E27FC236}">
                    <a16:creationId xmlns:a16="http://schemas.microsoft.com/office/drawing/2014/main" id="{971E8CCC-8FCF-9F42-31C3-6EC9E9BC102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6682F441-F73A-DD55-4E84-6B5ED28970D7}"/>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9" name="Group 1108">
              <a:extLst>
                <a:ext uri="{FF2B5EF4-FFF2-40B4-BE49-F238E27FC236}">
                  <a16:creationId xmlns:a16="http://schemas.microsoft.com/office/drawing/2014/main" id="{329C04E5-C30E-EF8A-A635-7468E27EAD95}"/>
                </a:ext>
              </a:extLst>
            </p:cNvPr>
            <p:cNvGrpSpPr/>
            <p:nvPr/>
          </p:nvGrpSpPr>
          <p:grpSpPr>
            <a:xfrm>
              <a:off x="3621564" y="3422437"/>
              <a:ext cx="88744" cy="88744"/>
              <a:chOff x="7830135" y="3617785"/>
              <a:chExt cx="257032" cy="257032"/>
            </a:xfrm>
          </p:grpSpPr>
          <p:cxnSp>
            <p:nvCxnSpPr>
              <p:cNvPr id="1110" name="Straight Connector 1109">
                <a:extLst>
                  <a:ext uri="{FF2B5EF4-FFF2-40B4-BE49-F238E27FC236}">
                    <a16:creationId xmlns:a16="http://schemas.microsoft.com/office/drawing/2014/main" id="{17B7EC43-26FD-0448-FA27-22E218885F80}"/>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B34335B5-E78F-2F9E-4845-6D64FFF6A64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2" name="Group 1111">
              <a:extLst>
                <a:ext uri="{FF2B5EF4-FFF2-40B4-BE49-F238E27FC236}">
                  <a16:creationId xmlns:a16="http://schemas.microsoft.com/office/drawing/2014/main" id="{2EA17F0F-ABCF-1D75-C1BE-F20B674F04F1}"/>
                </a:ext>
              </a:extLst>
            </p:cNvPr>
            <p:cNvGrpSpPr/>
            <p:nvPr/>
          </p:nvGrpSpPr>
          <p:grpSpPr>
            <a:xfrm>
              <a:off x="3579066" y="3422437"/>
              <a:ext cx="88744" cy="88744"/>
              <a:chOff x="7830135" y="3617785"/>
              <a:chExt cx="257032" cy="257032"/>
            </a:xfrm>
          </p:grpSpPr>
          <p:cxnSp>
            <p:nvCxnSpPr>
              <p:cNvPr id="1113" name="Straight Connector 1112">
                <a:extLst>
                  <a:ext uri="{FF2B5EF4-FFF2-40B4-BE49-F238E27FC236}">
                    <a16:creationId xmlns:a16="http://schemas.microsoft.com/office/drawing/2014/main" id="{40CF47D1-CE78-CA9E-769B-49F029ACAC7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D154B1A6-5DA5-1C4A-D2D2-A77764E31F2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5" name="Group 1114">
              <a:extLst>
                <a:ext uri="{FF2B5EF4-FFF2-40B4-BE49-F238E27FC236}">
                  <a16:creationId xmlns:a16="http://schemas.microsoft.com/office/drawing/2014/main" id="{0B021A68-81A8-0459-41C2-E0953B0421D8}"/>
                </a:ext>
              </a:extLst>
            </p:cNvPr>
            <p:cNvGrpSpPr/>
            <p:nvPr/>
          </p:nvGrpSpPr>
          <p:grpSpPr>
            <a:xfrm>
              <a:off x="3480274" y="3351105"/>
              <a:ext cx="88744" cy="88744"/>
              <a:chOff x="7830135" y="3617785"/>
              <a:chExt cx="257032" cy="257032"/>
            </a:xfrm>
          </p:grpSpPr>
          <p:cxnSp>
            <p:nvCxnSpPr>
              <p:cNvPr id="1116" name="Straight Connector 1115">
                <a:extLst>
                  <a:ext uri="{FF2B5EF4-FFF2-40B4-BE49-F238E27FC236}">
                    <a16:creationId xmlns:a16="http://schemas.microsoft.com/office/drawing/2014/main" id="{E81BA26C-297E-32BE-D6A5-FC640A41AE00}"/>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BC750A0B-E171-54DC-3D24-B2F285D95A8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18" name="Group 1117">
              <a:extLst>
                <a:ext uri="{FF2B5EF4-FFF2-40B4-BE49-F238E27FC236}">
                  <a16:creationId xmlns:a16="http://schemas.microsoft.com/office/drawing/2014/main" id="{6FBA7E55-3FDA-141E-D1D6-814AE18C626E}"/>
                </a:ext>
              </a:extLst>
            </p:cNvPr>
            <p:cNvGrpSpPr/>
            <p:nvPr/>
          </p:nvGrpSpPr>
          <p:grpSpPr>
            <a:xfrm>
              <a:off x="3431939" y="3320138"/>
              <a:ext cx="88744" cy="88744"/>
              <a:chOff x="7830135" y="3617785"/>
              <a:chExt cx="257032" cy="257032"/>
            </a:xfrm>
          </p:grpSpPr>
          <p:cxnSp>
            <p:nvCxnSpPr>
              <p:cNvPr id="1119" name="Straight Connector 1118">
                <a:extLst>
                  <a:ext uri="{FF2B5EF4-FFF2-40B4-BE49-F238E27FC236}">
                    <a16:creationId xmlns:a16="http://schemas.microsoft.com/office/drawing/2014/main" id="{A076C216-E6B2-D9CA-17F2-8CA3D5CB8FF6}"/>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1A8AC1F1-CD38-D138-5C77-4AB7E2E395E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1" name="Group 1120">
              <a:extLst>
                <a:ext uri="{FF2B5EF4-FFF2-40B4-BE49-F238E27FC236}">
                  <a16:creationId xmlns:a16="http://schemas.microsoft.com/office/drawing/2014/main" id="{C9ABB424-414F-F66E-2FBC-02D444155A71}"/>
                </a:ext>
              </a:extLst>
            </p:cNvPr>
            <p:cNvGrpSpPr/>
            <p:nvPr/>
          </p:nvGrpSpPr>
          <p:grpSpPr>
            <a:xfrm>
              <a:off x="3360757" y="3298205"/>
              <a:ext cx="88744" cy="88744"/>
              <a:chOff x="7830135" y="3617785"/>
              <a:chExt cx="257032" cy="257032"/>
            </a:xfrm>
          </p:grpSpPr>
          <p:cxnSp>
            <p:nvCxnSpPr>
              <p:cNvPr id="1122" name="Straight Connector 1121">
                <a:extLst>
                  <a:ext uri="{FF2B5EF4-FFF2-40B4-BE49-F238E27FC236}">
                    <a16:creationId xmlns:a16="http://schemas.microsoft.com/office/drawing/2014/main" id="{03D50469-B09F-F835-9ECD-9BD1BCE110D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408F76EA-2419-43FF-CF90-362F202C22B6}"/>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4" name="Group 1123">
              <a:extLst>
                <a:ext uri="{FF2B5EF4-FFF2-40B4-BE49-F238E27FC236}">
                  <a16:creationId xmlns:a16="http://schemas.microsoft.com/office/drawing/2014/main" id="{31DED9C0-22DC-1FF6-5940-E65C6A7A689C}"/>
                </a:ext>
              </a:extLst>
            </p:cNvPr>
            <p:cNvGrpSpPr/>
            <p:nvPr/>
          </p:nvGrpSpPr>
          <p:grpSpPr>
            <a:xfrm>
              <a:off x="3325612" y="3274721"/>
              <a:ext cx="88744" cy="88744"/>
              <a:chOff x="7830135" y="3617785"/>
              <a:chExt cx="257032" cy="257032"/>
            </a:xfrm>
          </p:grpSpPr>
          <p:cxnSp>
            <p:nvCxnSpPr>
              <p:cNvPr id="1125" name="Straight Connector 1124">
                <a:extLst>
                  <a:ext uri="{FF2B5EF4-FFF2-40B4-BE49-F238E27FC236}">
                    <a16:creationId xmlns:a16="http://schemas.microsoft.com/office/drawing/2014/main" id="{FCC806B7-55F3-F5F9-3E17-42962321FB7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26" name="Straight Connector 1125">
                <a:extLst>
                  <a:ext uri="{FF2B5EF4-FFF2-40B4-BE49-F238E27FC236}">
                    <a16:creationId xmlns:a16="http://schemas.microsoft.com/office/drawing/2014/main" id="{644EEAA2-D25D-7CE8-F87F-2A4C1A89C4C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27" name="Group 1126">
              <a:extLst>
                <a:ext uri="{FF2B5EF4-FFF2-40B4-BE49-F238E27FC236}">
                  <a16:creationId xmlns:a16="http://schemas.microsoft.com/office/drawing/2014/main" id="{9EA847F8-7096-C02E-82FC-B27438F68072}"/>
                </a:ext>
              </a:extLst>
            </p:cNvPr>
            <p:cNvGrpSpPr/>
            <p:nvPr/>
          </p:nvGrpSpPr>
          <p:grpSpPr>
            <a:xfrm>
              <a:off x="3285419" y="3255740"/>
              <a:ext cx="88744" cy="88744"/>
              <a:chOff x="7830135" y="3617785"/>
              <a:chExt cx="257032" cy="257032"/>
            </a:xfrm>
          </p:grpSpPr>
          <p:cxnSp>
            <p:nvCxnSpPr>
              <p:cNvPr id="1128" name="Straight Connector 1127">
                <a:extLst>
                  <a:ext uri="{FF2B5EF4-FFF2-40B4-BE49-F238E27FC236}">
                    <a16:creationId xmlns:a16="http://schemas.microsoft.com/office/drawing/2014/main" id="{C3C5E273-B8D8-6F04-D066-10E0E18A05B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29" name="Straight Connector 1128">
                <a:extLst>
                  <a:ext uri="{FF2B5EF4-FFF2-40B4-BE49-F238E27FC236}">
                    <a16:creationId xmlns:a16="http://schemas.microsoft.com/office/drawing/2014/main" id="{627B7BFF-FC73-975D-762A-283D138BF57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30" name="Group 1129">
              <a:extLst>
                <a:ext uri="{FF2B5EF4-FFF2-40B4-BE49-F238E27FC236}">
                  <a16:creationId xmlns:a16="http://schemas.microsoft.com/office/drawing/2014/main" id="{F37F5BC0-A62B-D62A-E988-5F2CB607F77F}"/>
                </a:ext>
              </a:extLst>
            </p:cNvPr>
            <p:cNvGrpSpPr/>
            <p:nvPr/>
          </p:nvGrpSpPr>
          <p:grpSpPr>
            <a:xfrm>
              <a:off x="3062337" y="3161129"/>
              <a:ext cx="88744" cy="88744"/>
              <a:chOff x="7830135" y="3617785"/>
              <a:chExt cx="257032" cy="257032"/>
            </a:xfrm>
          </p:grpSpPr>
          <p:cxnSp>
            <p:nvCxnSpPr>
              <p:cNvPr id="1131" name="Straight Connector 1130">
                <a:extLst>
                  <a:ext uri="{FF2B5EF4-FFF2-40B4-BE49-F238E27FC236}">
                    <a16:creationId xmlns:a16="http://schemas.microsoft.com/office/drawing/2014/main" id="{916F4243-FD1F-0A99-F5F0-D2C9A9ABD77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FBAABC49-7029-FD40-1F96-24389590FD53}"/>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A0ECC24D-8096-DD18-B29F-2E96973F940B}"/>
                </a:ext>
              </a:extLst>
            </p:cNvPr>
            <p:cNvGrpSpPr/>
            <p:nvPr/>
          </p:nvGrpSpPr>
          <p:grpSpPr>
            <a:xfrm>
              <a:off x="2971535" y="3110284"/>
              <a:ext cx="88744" cy="88744"/>
              <a:chOff x="7830135" y="3617785"/>
              <a:chExt cx="257032" cy="257032"/>
            </a:xfrm>
          </p:grpSpPr>
          <p:cxnSp>
            <p:nvCxnSpPr>
              <p:cNvPr id="1138" name="Straight Connector 1137">
                <a:extLst>
                  <a:ext uri="{FF2B5EF4-FFF2-40B4-BE49-F238E27FC236}">
                    <a16:creationId xmlns:a16="http://schemas.microsoft.com/office/drawing/2014/main" id="{C9466C64-A111-EDD1-FA47-94E49F195E7A}"/>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FD7F3A0C-1DC3-9B80-779B-7BF32470B12E}"/>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67E0AA16-6A33-612B-FB2E-8F5ACA1E8E06}"/>
                </a:ext>
              </a:extLst>
            </p:cNvPr>
            <p:cNvGrpSpPr/>
            <p:nvPr/>
          </p:nvGrpSpPr>
          <p:grpSpPr>
            <a:xfrm>
              <a:off x="2659385" y="2923218"/>
              <a:ext cx="88744" cy="88744"/>
              <a:chOff x="7830135" y="3617785"/>
              <a:chExt cx="257032" cy="257032"/>
            </a:xfrm>
          </p:grpSpPr>
          <p:cxnSp>
            <p:nvCxnSpPr>
              <p:cNvPr id="1141" name="Straight Connector 1140">
                <a:extLst>
                  <a:ext uri="{FF2B5EF4-FFF2-40B4-BE49-F238E27FC236}">
                    <a16:creationId xmlns:a16="http://schemas.microsoft.com/office/drawing/2014/main" id="{B6A7A8DA-8507-C7F6-632E-E6A2E39FC7F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92D29D85-5AEB-2211-BF52-6BAFEBE7E38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sp>
        <p:nvSpPr>
          <p:cNvPr id="1144" name="Freeform: Shape 1143">
            <a:extLst>
              <a:ext uri="{FF2B5EF4-FFF2-40B4-BE49-F238E27FC236}">
                <a16:creationId xmlns:a16="http://schemas.microsoft.com/office/drawing/2014/main" id="{28A2B190-CED5-F989-48C0-DB3E9A96E872}"/>
              </a:ext>
            </a:extLst>
          </p:cNvPr>
          <p:cNvSpPr/>
          <p:nvPr/>
        </p:nvSpPr>
        <p:spPr bwMode="auto">
          <a:xfrm>
            <a:off x="1459706" y="2292612"/>
            <a:ext cx="3745707" cy="1709737"/>
          </a:xfrm>
          <a:custGeom>
            <a:avLst/>
            <a:gdLst>
              <a:gd name="connsiteX0" fmla="*/ 3745707 w 3745707"/>
              <a:gd name="connsiteY0" fmla="*/ 1709737 h 1709737"/>
              <a:gd name="connsiteX1" fmla="*/ 2809875 w 3745707"/>
              <a:gd name="connsiteY1" fmla="*/ 1709737 h 1709737"/>
              <a:gd name="connsiteX2" fmla="*/ 2809875 w 3745707"/>
              <a:gd name="connsiteY2" fmla="*/ 1652587 h 1709737"/>
              <a:gd name="connsiteX3" fmla="*/ 2428875 w 3745707"/>
              <a:gd name="connsiteY3" fmla="*/ 1652587 h 1709737"/>
              <a:gd name="connsiteX4" fmla="*/ 2428875 w 3745707"/>
              <a:gd name="connsiteY4" fmla="*/ 1602581 h 1709737"/>
              <a:gd name="connsiteX5" fmla="*/ 2395538 w 3745707"/>
              <a:gd name="connsiteY5" fmla="*/ 1602581 h 1709737"/>
              <a:gd name="connsiteX6" fmla="*/ 2395538 w 3745707"/>
              <a:gd name="connsiteY6" fmla="*/ 1500187 h 1709737"/>
              <a:gd name="connsiteX7" fmla="*/ 2374107 w 3745707"/>
              <a:gd name="connsiteY7" fmla="*/ 1500187 h 1709737"/>
              <a:gd name="connsiteX8" fmla="*/ 2374107 w 3745707"/>
              <a:gd name="connsiteY8" fmla="*/ 1440656 h 1709737"/>
              <a:gd name="connsiteX9" fmla="*/ 2338388 w 3745707"/>
              <a:gd name="connsiteY9" fmla="*/ 1440656 h 1709737"/>
              <a:gd name="connsiteX10" fmla="*/ 2338388 w 3745707"/>
              <a:gd name="connsiteY10" fmla="*/ 1421606 h 1709737"/>
              <a:gd name="connsiteX11" fmla="*/ 2266950 w 3745707"/>
              <a:gd name="connsiteY11" fmla="*/ 1421606 h 1709737"/>
              <a:gd name="connsiteX12" fmla="*/ 2266950 w 3745707"/>
              <a:gd name="connsiteY12" fmla="*/ 1393031 h 1709737"/>
              <a:gd name="connsiteX13" fmla="*/ 2235994 w 3745707"/>
              <a:gd name="connsiteY13" fmla="*/ 1393031 h 1709737"/>
              <a:gd name="connsiteX14" fmla="*/ 2235994 w 3745707"/>
              <a:gd name="connsiteY14" fmla="*/ 1321593 h 1709737"/>
              <a:gd name="connsiteX15" fmla="*/ 2126457 w 3745707"/>
              <a:gd name="connsiteY15" fmla="*/ 1321593 h 1709737"/>
              <a:gd name="connsiteX16" fmla="*/ 2126457 w 3745707"/>
              <a:gd name="connsiteY16" fmla="*/ 1281112 h 1709737"/>
              <a:gd name="connsiteX17" fmla="*/ 2107407 w 3745707"/>
              <a:gd name="connsiteY17" fmla="*/ 1281112 h 1709737"/>
              <a:gd name="connsiteX18" fmla="*/ 2107407 w 3745707"/>
              <a:gd name="connsiteY18" fmla="*/ 1243012 h 1709737"/>
              <a:gd name="connsiteX19" fmla="*/ 2019300 w 3745707"/>
              <a:gd name="connsiteY19" fmla="*/ 1243012 h 1709737"/>
              <a:gd name="connsiteX20" fmla="*/ 2019300 w 3745707"/>
              <a:gd name="connsiteY20" fmla="*/ 1204912 h 1709737"/>
              <a:gd name="connsiteX21" fmla="*/ 1966913 w 3745707"/>
              <a:gd name="connsiteY21" fmla="*/ 1204912 h 1709737"/>
              <a:gd name="connsiteX22" fmla="*/ 1924050 w 3745707"/>
              <a:gd name="connsiteY22" fmla="*/ 1204912 h 1709737"/>
              <a:gd name="connsiteX23" fmla="*/ 1924050 w 3745707"/>
              <a:gd name="connsiteY23" fmla="*/ 1173956 h 1709737"/>
              <a:gd name="connsiteX24" fmla="*/ 1871663 w 3745707"/>
              <a:gd name="connsiteY24" fmla="*/ 1173956 h 1709737"/>
              <a:gd name="connsiteX25" fmla="*/ 1871663 w 3745707"/>
              <a:gd name="connsiteY25" fmla="*/ 1145381 h 1709737"/>
              <a:gd name="connsiteX26" fmla="*/ 1828800 w 3745707"/>
              <a:gd name="connsiteY26" fmla="*/ 1145381 h 1709737"/>
              <a:gd name="connsiteX27" fmla="*/ 1828800 w 3745707"/>
              <a:gd name="connsiteY27" fmla="*/ 1119187 h 1709737"/>
              <a:gd name="connsiteX28" fmla="*/ 1769269 w 3745707"/>
              <a:gd name="connsiteY28" fmla="*/ 1119187 h 1709737"/>
              <a:gd name="connsiteX29" fmla="*/ 1769269 w 3745707"/>
              <a:gd name="connsiteY29" fmla="*/ 1097756 h 1709737"/>
              <a:gd name="connsiteX30" fmla="*/ 1721644 w 3745707"/>
              <a:gd name="connsiteY30" fmla="*/ 1097756 h 1709737"/>
              <a:gd name="connsiteX31" fmla="*/ 1721644 w 3745707"/>
              <a:gd name="connsiteY31" fmla="*/ 1052512 h 1709737"/>
              <a:gd name="connsiteX32" fmla="*/ 1643063 w 3745707"/>
              <a:gd name="connsiteY32" fmla="*/ 1052512 h 1709737"/>
              <a:gd name="connsiteX33" fmla="*/ 1609725 w 3745707"/>
              <a:gd name="connsiteY33" fmla="*/ 1014412 h 1709737"/>
              <a:gd name="connsiteX34" fmla="*/ 1609725 w 3745707"/>
              <a:gd name="connsiteY34" fmla="*/ 995362 h 1709737"/>
              <a:gd name="connsiteX35" fmla="*/ 1550194 w 3745707"/>
              <a:gd name="connsiteY35" fmla="*/ 995362 h 1709737"/>
              <a:gd name="connsiteX36" fmla="*/ 1550194 w 3745707"/>
              <a:gd name="connsiteY36" fmla="*/ 978693 h 1709737"/>
              <a:gd name="connsiteX37" fmla="*/ 1469232 w 3745707"/>
              <a:gd name="connsiteY37" fmla="*/ 978693 h 1709737"/>
              <a:gd name="connsiteX38" fmla="*/ 1469232 w 3745707"/>
              <a:gd name="connsiteY38" fmla="*/ 954881 h 1709737"/>
              <a:gd name="connsiteX39" fmla="*/ 1447800 w 3745707"/>
              <a:gd name="connsiteY39" fmla="*/ 954881 h 1709737"/>
              <a:gd name="connsiteX40" fmla="*/ 1447800 w 3745707"/>
              <a:gd name="connsiteY40" fmla="*/ 933450 h 1709737"/>
              <a:gd name="connsiteX41" fmla="*/ 1423988 w 3745707"/>
              <a:gd name="connsiteY41" fmla="*/ 933450 h 1709737"/>
              <a:gd name="connsiteX42" fmla="*/ 1423988 w 3745707"/>
              <a:gd name="connsiteY42" fmla="*/ 907256 h 1709737"/>
              <a:gd name="connsiteX43" fmla="*/ 1350169 w 3745707"/>
              <a:gd name="connsiteY43" fmla="*/ 907256 h 1709737"/>
              <a:gd name="connsiteX44" fmla="*/ 1350169 w 3745707"/>
              <a:gd name="connsiteY44" fmla="*/ 878681 h 1709737"/>
              <a:gd name="connsiteX45" fmla="*/ 1323975 w 3745707"/>
              <a:gd name="connsiteY45" fmla="*/ 878681 h 1709737"/>
              <a:gd name="connsiteX46" fmla="*/ 1323975 w 3745707"/>
              <a:gd name="connsiteY46" fmla="*/ 840581 h 1709737"/>
              <a:gd name="connsiteX47" fmla="*/ 1247775 w 3745707"/>
              <a:gd name="connsiteY47" fmla="*/ 840581 h 1709737"/>
              <a:gd name="connsiteX48" fmla="*/ 1247775 w 3745707"/>
              <a:gd name="connsiteY48" fmla="*/ 814387 h 1709737"/>
              <a:gd name="connsiteX49" fmla="*/ 1219200 w 3745707"/>
              <a:gd name="connsiteY49" fmla="*/ 814387 h 1709737"/>
              <a:gd name="connsiteX50" fmla="*/ 1219200 w 3745707"/>
              <a:gd name="connsiteY50" fmla="*/ 800100 h 1709737"/>
              <a:gd name="connsiteX51" fmla="*/ 1159669 w 3745707"/>
              <a:gd name="connsiteY51" fmla="*/ 800100 h 1709737"/>
              <a:gd name="connsiteX52" fmla="*/ 1143000 w 3745707"/>
              <a:gd name="connsiteY52" fmla="*/ 766762 h 1709737"/>
              <a:gd name="connsiteX53" fmla="*/ 1090613 w 3745707"/>
              <a:gd name="connsiteY53" fmla="*/ 766762 h 1709737"/>
              <a:gd name="connsiteX54" fmla="*/ 1090613 w 3745707"/>
              <a:gd name="connsiteY54" fmla="*/ 742950 h 1709737"/>
              <a:gd name="connsiteX55" fmla="*/ 1047750 w 3745707"/>
              <a:gd name="connsiteY55" fmla="*/ 742950 h 1709737"/>
              <a:gd name="connsiteX56" fmla="*/ 1047750 w 3745707"/>
              <a:gd name="connsiteY56" fmla="*/ 704850 h 1709737"/>
              <a:gd name="connsiteX57" fmla="*/ 1000125 w 3745707"/>
              <a:gd name="connsiteY57" fmla="*/ 704850 h 1709737"/>
              <a:gd name="connsiteX58" fmla="*/ 971550 w 3745707"/>
              <a:gd name="connsiteY58" fmla="*/ 669131 h 1709737"/>
              <a:gd name="connsiteX59" fmla="*/ 912019 w 3745707"/>
              <a:gd name="connsiteY59" fmla="*/ 669131 h 1709737"/>
              <a:gd name="connsiteX60" fmla="*/ 912019 w 3745707"/>
              <a:gd name="connsiteY60" fmla="*/ 642937 h 1709737"/>
              <a:gd name="connsiteX61" fmla="*/ 869157 w 3745707"/>
              <a:gd name="connsiteY61" fmla="*/ 642937 h 1709737"/>
              <a:gd name="connsiteX62" fmla="*/ 869157 w 3745707"/>
              <a:gd name="connsiteY62" fmla="*/ 628650 h 1709737"/>
              <a:gd name="connsiteX63" fmla="*/ 826294 w 3745707"/>
              <a:gd name="connsiteY63" fmla="*/ 628650 h 1709737"/>
              <a:gd name="connsiteX64" fmla="*/ 826294 w 3745707"/>
              <a:gd name="connsiteY64" fmla="*/ 607218 h 1709737"/>
              <a:gd name="connsiteX65" fmla="*/ 792957 w 3745707"/>
              <a:gd name="connsiteY65" fmla="*/ 607218 h 1709737"/>
              <a:gd name="connsiteX66" fmla="*/ 792957 w 3745707"/>
              <a:gd name="connsiteY66" fmla="*/ 569118 h 1709737"/>
              <a:gd name="connsiteX67" fmla="*/ 735807 w 3745707"/>
              <a:gd name="connsiteY67" fmla="*/ 569118 h 1709737"/>
              <a:gd name="connsiteX68" fmla="*/ 735807 w 3745707"/>
              <a:gd name="connsiteY68" fmla="*/ 547687 h 1709737"/>
              <a:gd name="connsiteX69" fmla="*/ 647700 w 3745707"/>
              <a:gd name="connsiteY69" fmla="*/ 547687 h 1709737"/>
              <a:gd name="connsiteX70" fmla="*/ 647700 w 3745707"/>
              <a:gd name="connsiteY70" fmla="*/ 526256 h 1709737"/>
              <a:gd name="connsiteX71" fmla="*/ 614363 w 3745707"/>
              <a:gd name="connsiteY71" fmla="*/ 526256 h 1709737"/>
              <a:gd name="connsiteX72" fmla="*/ 614363 w 3745707"/>
              <a:gd name="connsiteY72" fmla="*/ 495300 h 1709737"/>
              <a:gd name="connsiteX73" fmla="*/ 595313 w 3745707"/>
              <a:gd name="connsiteY73" fmla="*/ 495300 h 1709737"/>
              <a:gd name="connsiteX74" fmla="*/ 595313 w 3745707"/>
              <a:gd name="connsiteY74" fmla="*/ 457200 h 1709737"/>
              <a:gd name="connsiteX75" fmla="*/ 550069 w 3745707"/>
              <a:gd name="connsiteY75" fmla="*/ 457200 h 1709737"/>
              <a:gd name="connsiteX76" fmla="*/ 535782 w 3745707"/>
              <a:gd name="connsiteY76" fmla="*/ 416718 h 1709737"/>
              <a:gd name="connsiteX77" fmla="*/ 507207 w 3745707"/>
              <a:gd name="connsiteY77" fmla="*/ 416718 h 1709737"/>
              <a:gd name="connsiteX78" fmla="*/ 507207 w 3745707"/>
              <a:gd name="connsiteY78" fmla="*/ 369093 h 1709737"/>
              <a:gd name="connsiteX79" fmla="*/ 485775 w 3745707"/>
              <a:gd name="connsiteY79" fmla="*/ 369093 h 1709737"/>
              <a:gd name="connsiteX80" fmla="*/ 485775 w 3745707"/>
              <a:gd name="connsiteY80" fmla="*/ 292893 h 1709737"/>
              <a:gd name="connsiteX81" fmla="*/ 431007 w 3745707"/>
              <a:gd name="connsiteY81" fmla="*/ 292893 h 1709737"/>
              <a:gd name="connsiteX82" fmla="*/ 431007 w 3745707"/>
              <a:gd name="connsiteY82" fmla="*/ 280987 h 1709737"/>
              <a:gd name="connsiteX83" fmla="*/ 392907 w 3745707"/>
              <a:gd name="connsiteY83" fmla="*/ 280987 h 1709737"/>
              <a:gd name="connsiteX84" fmla="*/ 392907 w 3745707"/>
              <a:gd name="connsiteY84" fmla="*/ 254793 h 1709737"/>
              <a:gd name="connsiteX85" fmla="*/ 366713 w 3745707"/>
              <a:gd name="connsiteY85" fmla="*/ 254793 h 1709737"/>
              <a:gd name="connsiteX86" fmla="*/ 366713 w 3745707"/>
              <a:gd name="connsiteY86" fmla="*/ 202406 h 1709737"/>
              <a:gd name="connsiteX87" fmla="*/ 323850 w 3745707"/>
              <a:gd name="connsiteY87" fmla="*/ 202406 h 1709737"/>
              <a:gd name="connsiteX88" fmla="*/ 323850 w 3745707"/>
              <a:gd name="connsiteY88" fmla="*/ 178593 h 1709737"/>
              <a:gd name="connsiteX89" fmla="*/ 183357 w 3745707"/>
              <a:gd name="connsiteY89" fmla="*/ 178593 h 1709737"/>
              <a:gd name="connsiteX90" fmla="*/ 183357 w 3745707"/>
              <a:gd name="connsiteY90" fmla="*/ 159543 h 1709737"/>
              <a:gd name="connsiteX91" fmla="*/ 164307 w 3745707"/>
              <a:gd name="connsiteY91" fmla="*/ 159543 h 1709737"/>
              <a:gd name="connsiteX92" fmla="*/ 164307 w 3745707"/>
              <a:gd name="connsiteY92" fmla="*/ 145256 h 1709737"/>
              <a:gd name="connsiteX93" fmla="*/ 126207 w 3745707"/>
              <a:gd name="connsiteY93" fmla="*/ 145256 h 1709737"/>
              <a:gd name="connsiteX94" fmla="*/ 126207 w 3745707"/>
              <a:gd name="connsiteY94" fmla="*/ 109537 h 1709737"/>
              <a:gd name="connsiteX95" fmla="*/ 90488 w 3745707"/>
              <a:gd name="connsiteY95" fmla="*/ 109537 h 1709737"/>
              <a:gd name="connsiteX96" fmla="*/ 90488 w 3745707"/>
              <a:gd name="connsiteY96" fmla="*/ 80962 h 1709737"/>
              <a:gd name="connsiteX97" fmla="*/ 69057 w 3745707"/>
              <a:gd name="connsiteY97" fmla="*/ 80962 h 1709737"/>
              <a:gd name="connsiteX98" fmla="*/ 69057 w 3745707"/>
              <a:gd name="connsiteY98" fmla="*/ 42862 h 1709737"/>
              <a:gd name="connsiteX99" fmla="*/ 0 w 3745707"/>
              <a:gd name="connsiteY99" fmla="*/ 42862 h 1709737"/>
              <a:gd name="connsiteX100" fmla="*/ 0 w 3745707"/>
              <a:gd name="connsiteY100" fmla="*/ 0 h 170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745707" h="1709737">
                <a:moveTo>
                  <a:pt x="3745707" y="1709737"/>
                </a:moveTo>
                <a:lnTo>
                  <a:pt x="2809875" y="1709737"/>
                </a:lnTo>
                <a:lnTo>
                  <a:pt x="2809875" y="1652587"/>
                </a:lnTo>
                <a:lnTo>
                  <a:pt x="2428875" y="1652587"/>
                </a:lnTo>
                <a:lnTo>
                  <a:pt x="2428875" y="1602581"/>
                </a:lnTo>
                <a:lnTo>
                  <a:pt x="2395538" y="1602581"/>
                </a:lnTo>
                <a:lnTo>
                  <a:pt x="2395538" y="1500187"/>
                </a:lnTo>
                <a:lnTo>
                  <a:pt x="2374107" y="1500187"/>
                </a:lnTo>
                <a:lnTo>
                  <a:pt x="2374107" y="1440656"/>
                </a:lnTo>
                <a:lnTo>
                  <a:pt x="2338388" y="1440656"/>
                </a:lnTo>
                <a:lnTo>
                  <a:pt x="2338388" y="1421606"/>
                </a:lnTo>
                <a:lnTo>
                  <a:pt x="2266950" y="1421606"/>
                </a:lnTo>
                <a:lnTo>
                  <a:pt x="2266950" y="1393031"/>
                </a:lnTo>
                <a:lnTo>
                  <a:pt x="2235994" y="1393031"/>
                </a:lnTo>
                <a:lnTo>
                  <a:pt x="2235994" y="1321593"/>
                </a:lnTo>
                <a:lnTo>
                  <a:pt x="2126457" y="1321593"/>
                </a:lnTo>
                <a:lnTo>
                  <a:pt x="2126457" y="1281112"/>
                </a:lnTo>
                <a:lnTo>
                  <a:pt x="2107407" y="1281112"/>
                </a:lnTo>
                <a:lnTo>
                  <a:pt x="2107407" y="1243012"/>
                </a:lnTo>
                <a:lnTo>
                  <a:pt x="2019300" y="1243012"/>
                </a:lnTo>
                <a:lnTo>
                  <a:pt x="2019300" y="1204912"/>
                </a:lnTo>
                <a:lnTo>
                  <a:pt x="1966913" y="1204912"/>
                </a:lnTo>
                <a:lnTo>
                  <a:pt x="1924050" y="1204912"/>
                </a:lnTo>
                <a:lnTo>
                  <a:pt x="1924050" y="1173956"/>
                </a:lnTo>
                <a:lnTo>
                  <a:pt x="1871663" y="1173956"/>
                </a:lnTo>
                <a:lnTo>
                  <a:pt x="1871663" y="1145381"/>
                </a:lnTo>
                <a:lnTo>
                  <a:pt x="1828800" y="1145381"/>
                </a:lnTo>
                <a:lnTo>
                  <a:pt x="1828800" y="1119187"/>
                </a:lnTo>
                <a:lnTo>
                  <a:pt x="1769269" y="1119187"/>
                </a:lnTo>
                <a:lnTo>
                  <a:pt x="1769269" y="1097756"/>
                </a:lnTo>
                <a:lnTo>
                  <a:pt x="1721644" y="1097756"/>
                </a:lnTo>
                <a:lnTo>
                  <a:pt x="1721644" y="1052512"/>
                </a:lnTo>
                <a:lnTo>
                  <a:pt x="1643063" y="1052512"/>
                </a:lnTo>
                <a:lnTo>
                  <a:pt x="1609725" y="1014412"/>
                </a:lnTo>
                <a:lnTo>
                  <a:pt x="1609725" y="995362"/>
                </a:lnTo>
                <a:lnTo>
                  <a:pt x="1550194" y="995362"/>
                </a:lnTo>
                <a:lnTo>
                  <a:pt x="1550194" y="978693"/>
                </a:lnTo>
                <a:lnTo>
                  <a:pt x="1469232" y="978693"/>
                </a:lnTo>
                <a:lnTo>
                  <a:pt x="1469232" y="954881"/>
                </a:lnTo>
                <a:lnTo>
                  <a:pt x="1447800" y="954881"/>
                </a:lnTo>
                <a:lnTo>
                  <a:pt x="1447800" y="933450"/>
                </a:lnTo>
                <a:lnTo>
                  <a:pt x="1423988" y="933450"/>
                </a:lnTo>
                <a:lnTo>
                  <a:pt x="1423988" y="907256"/>
                </a:lnTo>
                <a:lnTo>
                  <a:pt x="1350169" y="907256"/>
                </a:lnTo>
                <a:lnTo>
                  <a:pt x="1350169" y="878681"/>
                </a:lnTo>
                <a:lnTo>
                  <a:pt x="1323975" y="878681"/>
                </a:lnTo>
                <a:lnTo>
                  <a:pt x="1323975" y="840581"/>
                </a:lnTo>
                <a:lnTo>
                  <a:pt x="1247775" y="840581"/>
                </a:lnTo>
                <a:lnTo>
                  <a:pt x="1247775" y="814387"/>
                </a:lnTo>
                <a:lnTo>
                  <a:pt x="1219200" y="814387"/>
                </a:lnTo>
                <a:lnTo>
                  <a:pt x="1219200" y="800100"/>
                </a:lnTo>
                <a:lnTo>
                  <a:pt x="1159669" y="800100"/>
                </a:lnTo>
                <a:lnTo>
                  <a:pt x="1143000" y="766762"/>
                </a:lnTo>
                <a:lnTo>
                  <a:pt x="1090613" y="766762"/>
                </a:lnTo>
                <a:lnTo>
                  <a:pt x="1090613" y="742950"/>
                </a:lnTo>
                <a:lnTo>
                  <a:pt x="1047750" y="742950"/>
                </a:lnTo>
                <a:lnTo>
                  <a:pt x="1047750" y="704850"/>
                </a:lnTo>
                <a:lnTo>
                  <a:pt x="1000125" y="704850"/>
                </a:lnTo>
                <a:lnTo>
                  <a:pt x="971550" y="669131"/>
                </a:lnTo>
                <a:lnTo>
                  <a:pt x="912019" y="669131"/>
                </a:lnTo>
                <a:lnTo>
                  <a:pt x="912019" y="642937"/>
                </a:lnTo>
                <a:lnTo>
                  <a:pt x="869157" y="642937"/>
                </a:lnTo>
                <a:lnTo>
                  <a:pt x="869157" y="628650"/>
                </a:lnTo>
                <a:lnTo>
                  <a:pt x="826294" y="628650"/>
                </a:lnTo>
                <a:lnTo>
                  <a:pt x="826294" y="607218"/>
                </a:lnTo>
                <a:lnTo>
                  <a:pt x="792957" y="607218"/>
                </a:lnTo>
                <a:lnTo>
                  <a:pt x="792957" y="569118"/>
                </a:lnTo>
                <a:lnTo>
                  <a:pt x="735807" y="569118"/>
                </a:lnTo>
                <a:lnTo>
                  <a:pt x="735807" y="547687"/>
                </a:lnTo>
                <a:lnTo>
                  <a:pt x="647700" y="547687"/>
                </a:lnTo>
                <a:lnTo>
                  <a:pt x="647700" y="526256"/>
                </a:lnTo>
                <a:lnTo>
                  <a:pt x="614363" y="526256"/>
                </a:lnTo>
                <a:lnTo>
                  <a:pt x="614363" y="495300"/>
                </a:lnTo>
                <a:lnTo>
                  <a:pt x="595313" y="495300"/>
                </a:lnTo>
                <a:lnTo>
                  <a:pt x="595313" y="457200"/>
                </a:lnTo>
                <a:lnTo>
                  <a:pt x="550069" y="457200"/>
                </a:lnTo>
                <a:lnTo>
                  <a:pt x="535782" y="416718"/>
                </a:lnTo>
                <a:lnTo>
                  <a:pt x="507207" y="416718"/>
                </a:lnTo>
                <a:lnTo>
                  <a:pt x="507207" y="369093"/>
                </a:lnTo>
                <a:lnTo>
                  <a:pt x="485775" y="369093"/>
                </a:lnTo>
                <a:lnTo>
                  <a:pt x="485775" y="292893"/>
                </a:lnTo>
                <a:lnTo>
                  <a:pt x="431007" y="292893"/>
                </a:lnTo>
                <a:lnTo>
                  <a:pt x="431007" y="280987"/>
                </a:lnTo>
                <a:lnTo>
                  <a:pt x="392907" y="280987"/>
                </a:lnTo>
                <a:lnTo>
                  <a:pt x="392907" y="254793"/>
                </a:lnTo>
                <a:lnTo>
                  <a:pt x="366713" y="254793"/>
                </a:lnTo>
                <a:lnTo>
                  <a:pt x="366713" y="202406"/>
                </a:lnTo>
                <a:lnTo>
                  <a:pt x="323850" y="202406"/>
                </a:lnTo>
                <a:lnTo>
                  <a:pt x="323850" y="178593"/>
                </a:lnTo>
                <a:lnTo>
                  <a:pt x="183357" y="178593"/>
                </a:lnTo>
                <a:lnTo>
                  <a:pt x="183357" y="159543"/>
                </a:lnTo>
                <a:lnTo>
                  <a:pt x="164307" y="159543"/>
                </a:lnTo>
                <a:lnTo>
                  <a:pt x="164307" y="145256"/>
                </a:lnTo>
                <a:lnTo>
                  <a:pt x="126207" y="145256"/>
                </a:lnTo>
                <a:lnTo>
                  <a:pt x="126207" y="109537"/>
                </a:lnTo>
                <a:lnTo>
                  <a:pt x="90488" y="109537"/>
                </a:lnTo>
                <a:lnTo>
                  <a:pt x="90488" y="80962"/>
                </a:lnTo>
                <a:lnTo>
                  <a:pt x="69057" y="80962"/>
                </a:lnTo>
                <a:lnTo>
                  <a:pt x="69057" y="42862"/>
                </a:lnTo>
                <a:lnTo>
                  <a:pt x="0" y="42862"/>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253" name="Group 1252">
            <a:extLst>
              <a:ext uri="{FF2B5EF4-FFF2-40B4-BE49-F238E27FC236}">
                <a16:creationId xmlns:a16="http://schemas.microsoft.com/office/drawing/2014/main" id="{EA0D7C89-49A4-8ECE-284C-3DEA67A2BF83}"/>
              </a:ext>
            </a:extLst>
          </p:cNvPr>
          <p:cNvGrpSpPr/>
          <p:nvPr/>
        </p:nvGrpSpPr>
        <p:grpSpPr>
          <a:xfrm>
            <a:off x="1340362" y="2221253"/>
            <a:ext cx="3831563" cy="2046671"/>
            <a:chOff x="1340362" y="2076529"/>
            <a:chExt cx="3831563" cy="2046671"/>
          </a:xfrm>
        </p:grpSpPr>
        <p:grpSp>
          <p:nvGrpSpPr>
            <p:cNvPr id="1145" name="Group 1144">
              <a:extLst>
                <a:ext uri="{FF2B5EF4-FFF2-40B4-BE49-F238E27FC236}">
                  <a16:creationId xmlns:a16="http://schemas.microsoft.com/office/drawing/2014/main" id="{34F17CEB-19CC-64AF-5D45-C61EDEEFFAFC}"/>
                </a:ext>
              </a:extLst>
            </p:cNvPr>
            <p:cNvGrpSpPr/>
            <p:nvPr/>
          </p:nvGrpSpPr>
          <p:grpSpPr>
            <a:xfrm>
              <a:off x="2784749" y="3274721"/>
              <a:ext cx="88744" cy="88744"/>
              <a:chOff x="7830135" y="3617785"/>
              <a:chExt cx="257032" cy="257032"/>
            </a:xfrm>
          </p:grpSpPr>
          <p:cxnSp>
            <p:nvCxnSpPr>
              <p:cNvPr id="1146" name="Straight Connector 1145">
                <a:extLst>
                  <a:ext uri="{FF2B5EF4-FFF2-40B4-BE49-F238E27FC236}">
                    <a16:creationId xmlns:a16="http://schemas.microsoft.com/office/drawing/2014/main" id="{8DA30E5A-E4E4-48B4-07A1-0AB9F54B455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7EC1E820-2BCE-7CA4-262A-373824B5FBAB}"/>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1" name="Group 1150">
              <a:extLst>
                <a:ext uri="{FF2B5EF4-FFF2-40B4-BE49-F238E27FC236}">
                  <a16:creationId xmlns:a16="http://schemas.microsoft.com/office/drawing/2014/main" id="{F4C51B8E-729C-EA12-6493-57C688814A3A}"/>
                </a:ext>
              </a:extLst>
            </p:cNvPr>
            <p:cNvGrpSpPr/>
            <p:nvPr/>
          </p:nvGrpSpPr>
          <p:grpSpPr>
            <a:xfrm>
              <a:off x="2824186" y="3304666"/>
              <a:ext cx="88744" cy="88744"/>
              <a:chOff x="7830135" y="3617785"/>
              <a:chExt cx="257032" cy="257032"/>
            </a:xfrm>
          </p:grpSpPr>
          <p:cxnSp>
            <p:nvCxnSpPr>
              <p:cNvPr id="1152" name="Straight Connector 1151">
                <a:extLst>
                  <a:ext uri="{FF2B5EF4-FFF2-40B4-BE49-F238E27FC236}">
                    <a16:creationId xmlns:a16="http://schemas.microsoft.com/office/drawing/2014/main" id="{86B7C993-18FA-5862-517A-C131C4CA825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72599669-F6C1-ED04-65D9-A527F97AC5A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4" name="Group 1153">
              <a:extLst>
                <a:ext uri="{FF2B5EF4-FFF2-40B4-BE49-F238E27FC236}">
                  <a16:creationId xmlns:a16="http://schemas.microsoft.com/office/drawing/2014/main" id="{CA7CA556-FBC7-51B4-A4AA-91FCA3B78520}"/>
                </a:ext>
              </a:extLst>
            </p:cNvPr>
            <p:cNvGrpSpPr/>
            <p:nvPr/>
          </p:nvGrpSpPr>
          <p:grpSpPr>
            <a:xfrm>
              <a:off x="2842734" y="3335518"/>
              <a:ext cx="88744" cy="88744"/>
              <a:chOff x="7830135" y="3617785"/>
              <a:chExt cx="257032" cy="257032"/>
            </a:xfrm>
          </p:grpSpPr>
          <p:cxnSp>
            <p:nvCxnSpPr>
              <p:cNvPr id="1155" name="Straight Connector 1154">
                <a:extLst>
                  <a:ext uri="{FF2B5EF4-FFF2-40B4-BE49-F238E27FC236}">
                    <a16:creationId xmlns:a16="http://schemas.microsoft.com/office/drawing/2014/main" id="{4454E59C-DABC-0367-D42C-3E24757B504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A75C34DE-641D-1167-8D91-31E10CF79D2B}"/>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7" name="Group 1156">
              <a:extLst>
                <a:ext uri="{FF2B5EF4-FFF2-40B4-BE49-F238E27FC236}">
                  <a16:creationId xmlns:a16="http://schemas.microsoft.com/office/drawing/2014/main" id="{2FA90BA7-0F47-CBF1-CC5E-A1730E2D0A07}"/>
                </a:ext>
              </a:extLst>
            </p:cNvPr>
            <p:cNvGrpSpPr/>
            <p:nvPr/>
          </p:nvGrpSpPr>
          <p:grpSpPr>
            <a:xfrm>
              <a:off x="2971535" y="3411774"/>
              <a:ext cx="88744" cy="88744"/>
              <a:chOff x="7830135" y="3617785"/>
              <a:chExt cx="257032" cy="257032"/>
            </a:xfrm>
          </p:grpSpPr>
          <p:cxnSp>
            <p:nvCxnSpPr>
              <p:cNvPr id="1158" name="Straight Connector 1157">
                <a:extLst>
                  <a:ext uri="{FF2B5EF4-FFF2-40B4-BE49-F238E27FC236}">
                    <a16:creationId xmlns:a16="http://schemas.microsoft.com/office/drawing/2014/main" id="{68D80391-B96A-269B-3A38-C77FEDBB701F}"/>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A47FDD05-C252-2A1F-608B-296AAFE6282F}"/>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0" name="Group 1159">
              <a:extLst>
                <a:ext uri="{FF2B5EF4-FFF2-40B4-BE49-F238E27FC236}">
                  <a16:creationId xmlns:a16="http://schemas.microsoft.com/office/drawing/2014/main" id="{82A88BD5-337E-85EC-1921-A4E4006AEB7F}"/>
                </a:ext>
              </a:extLst>
            </p:cNvPr>
            <p:cNvGrpSpPr/>
            <p:nvPr/>
          </p:nvGrpSpPr>
          <p:grpSpPr>
            <a:xfrm>
              <a:off x="3042883" y="3466314"/>
              <a:ext cx="88744" cy="88744"/>
              <a:chOff x="7830135" y="3617785"/>
              <a:chExt cx="257032" cy="257032"/>
            </a:xfrm>
          </p:grpSpPr>
          <p:cxnSp>
            <p:nvCxnSpPr>
              <p:cNvPr id="1161" name="Straight Connector 1160">
                <a:extLst>
                  <a:ext uri="{FF2B5EF4-FFF2-40B4-BE49-F238E27FC236}">
                    <a16:creationId xmlns:a16="http://schemas.microsoft.com/office/drawing/2014/main" id="{54948596-7BFF-8299-130D-2B349934A1E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62" name="Straight Connector 1161">
                <a:extLst>
                  <a:ext uri="{FF2B5EF4-FFF2-40B4-BE49-F238E27FC236}">
                    <a16:creationId xmlns:a16="http://schemas.microsoft.com/office/drawing/2014/main" id="{AA8B98C6-A689-9EB6-E66C-9FF98D1D9CC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3" name="Group 1162">
              <a:extLst>
                <a:ext uri="{FF2B5EF4-FFF2-40B4-BE49-F238E27FC236}">
                  <a16:creationId xmlns:a16="http://schemas.microsoft.com/office/drawing/2014/main" id="{AA8D1EB3-6127-4842-4B36-D4CA51A0D4A6}"/>
                </a:ext>
              </a:extLst>
            </p:cNvPr>
            <p:cNvGrpSpPr/>
            <p:nvPr/>
          </p:nvGrpSpPr>
          <p:grpSpPr>
            <a:xfrm>
              <a:off x="3197959" y="3486962"/>
              <a:ext cx="88744" cy="88744"/>
              <a:chOff x="7830135" y="3617785"/>
              <a:chExt cx="257032" cy="257032"/>
            </a:xfrm>
          </p:grpSpPr>
          <p:cxnSp>
            <p:nvCxnSpPr>
              <p:cNvPr id="1164" name="Straight Connector 1163">
                <a:extLst>
                  <a:ext uri="{FF2B5EF4-FFF2-40B4-BE49-F238E27FC236}">
                    <a16:creationId xmlns:a16="http://schemas.microsoft.com/office/drawing/2014/main" id="{551B0E20-4636-8309-A044-BDD40A011F7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52715F97-A410-1A34-F0D3-2CFAA025F07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6" name="Group 1165">
              <a:extLst>
                <a:ext uri="{FF2B5EF4-FFF2-40B4-BE49-F238E27FC236}">
                  <a16:creationId xmlns:a16="http://schemas.microsoft.com/office/drawing/2014/main" id="{F1E968B7-AA96-6283-17B2-2AFC6DF46180}"/>
                </a:ext>
              </a:extLst>
            </p:cNvPr>
            <p:cNvGrpSpPr/>
            <p:nvPr/>
          </p:nvGrpSpPr>
          <p:grpSpPr>
            <a:xfrm>
              <a:off x="3343195" y="3544857"/>
              <a:ext cx="88744" cy="88744"/>
              <a:chOff x="7830135" y="3617785"/>
              <a:chExt cx="257032" cy="257032"/>
            </a:xfrm>
          </p:grpSpPr>
          <p:cxnSp>
            <p:nvCxnSpPr>
              <p:cNvPr id="1167" name="Straight Connector 1166">
                <a:extLst>
                  <a:ext uri="{FF2B5EF4-FFF2-40B4-BE49-F238E27FC236}">
                    <a16:creationId xmlns:a16="http://schemas.microsoft.com/office/drawing/2014/main" id="{A467597B-D2D0-379E-060A-0513783158A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C76B87AE-F59C-06C5-F64C-E79D085A174E}"/>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9" name="Group 1168">
              <a:extLst>
                <a:ext uri="{FF2B5EF4-FFF2-40B4-BE49-F238E27FC236}">
                  <a16:creationId xmlns:a16="http://schemas.microsoft.com/office/drawing/2014/main" id="{5235FC66-3365-B189-7AAF-E93BC0C17757}"/>
                </a:ext>
              </a:extLst>
            </p:cNvPr>
            <p:cNvGrpSpPr/>
            <p:nvPr/>
          </p:nvGrpSpPr>
          <p:grpSpPr>
            <a:xfrm>
              <a:off x="3356728" y="3544857"/>
              <a:ext cx="88744" cy="88744"/>
              <a:chOff x="7830135" y="3617785"/>
              <a:chExt cx="257032" cy="257032"/>
            </a:xfrm>
          </p:grpSpPr>
          <p:cxnSp>
            <p:nvCxnSpPr>
              <p:cNvPr id="1170" name="Straight Connector 1169">
                <a:extLst>
                  <a:ext uri="{FF2B5EF4-FFF2-40B4-BE49-F238E27FC236}">
                    <a16:creationId xmlns:a16="http://schemas.microsoft.com/office/drawing/2014/main" id="{8964ADFB-2181-F961-6814-058F864CDEB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71" name="Straight Connector 1170">
                <a:extLst>
                  <a:ext uri="{FF2B5EF4-FFF2-40B4-BE49-F238E27FC236}">
                    <a16:creationId xmlns:a16="http://schemas.microsoft.com/office/drawing/2014/main" id="{CFE93566-1657-D34B-A4CC-0B2C4FEBA1AC}"/>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2" name="Group 1171">
              <a:extLst>
                <a:ext uri="{FF2B5EF4-FFF2-40B4-BE49-F238E27FC236}">
                  <a16:creationId xmlns:a16="http://schemas.microsoft.com/office/drawing/2014/main" id="{3563DE4F-46B7-2D58-E053-97061450EF8D}"/>
                </a:ext>
              </a:extLst>
            </p:cNvPr>
            <p:cNvGrpSpPr/>
            <p:nvPr/>
          </p:nvGrpSpPr>
          <p:grpSpPr>
            <a:xfrm>
              <a:off x="3413146" y="3567981"/>
              <a:ext cx="88744" cy="88744"/>
              <a:chOff x="7830135" y="3617785"/>
              <a:chExt cx="257032" cy="257032"/>
            </a:xfrm>
          </p:grpSpPr>
          <p:cxnSp>
            <p:nvCxnSpPr>
              <p:cNvPr id="1173" name="Straight Connector 1172">
                <a:extLst>
                  <a:ext uri="{FF2B5EF4-FFF2-40B4-BE49-F238E27FC236}">
                    <a16:creationId xmlns:a16="http://schemas.microsoft.com/office/drawing/2014/main" id="{4D388EBE-6423-4D50-3829-333F9C85450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89372D8B-0E9C-8480-C471-AC5B68B48CC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5" name="Group 1174">
              <a:extLst>
                <a:ext uri="{FF2B5EF4-FFF2-40B4-BE49-F238E27FC236}">
                  <a16:creationId xmlns:a16="http://schemas.microsoft.com/office/drawing/2014/main" id="{92362966-2D1D-25B4-2F02-47AEE0C41968}"/>
                </a:ext>
              </a:extLst>
            </p:cNvPr>
            <p:cNvGrpSpPr/>
            <p:nvPr/>
          </p:nvGrpSpPr>
          <p:grpSpPr>
            <a:xfrm>
              <a:off x="3432870" y="3633819"/>
              <a:ext cx="88744" cy="88744"/>
              <a:chOff x="7830135" y="3617785"/>
              <a:chExt cx="257032" cy="257032"/>
            </a:xfrm>
          </p:grpSpPr>
          <p:cxnSp>
            <p:nvCxnSpPr>
              <p:cNvPr id="1176" name="Straight Connector 1175">
                <a:extLst>
                  <a:ext uri="{FF2B5EF4-FFF2-40B4-BE49-F238E27FC236}">
                    <a16:creationId xmlns:a16="http://schemas.microsoft.com/office/drawing/2014/main" id="{729071E6-8D43-465F-4438-99DE3FC5F60B}"/>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77" name="Straight Connector 1176">
                <a:extLst>
                  <a:ext uri="{FF2B5EF4-FFF2-40B4-BE49-F238E27FC236}">
                    <a16:creationId xmlns:a16="http://schemas.microsoft.com/office/drawing/2014/main" id="{02223FF9-AFCE-190B-D21C-A02702F7249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8" name="Group 1177">
              <a:extLst>
                <a:ext uri="{FF2B5EF4-FFF2-40B4-BE49-F238E27FC236}">
                  <a16:creationId xmlns:a16="http://schemas.microsoft.com/office/drawing/2014/main" id="{755307AF-77D6-1C8C-EA36-AB1372545DF9}"/>
                </a:ext>
              </a:extLst>
            </p:cNvPr>
            <p:cNvGrpSpPr/>
            <p:nvPr/>
          </p:nvGrpSpPr>
          <p:grpSpPr>
            <a:xfrm>
              <a:off x="3470724" y="3645743"/>
              <a:ext cx="88744" cy="88744"/>
              <a:chOff x="7830135" y="3617785"/>
              <a:chExt cx="257032" cy="257032"/>
            </a:xfrm>
          </p:grpSpPr>
          <p:cxnSp>
            <p:nvCxnSpPr>
              <p:cNvPr id="1179" name="Straight Connector 1178">
                <a:extLst>
                  <a:ext uri="{FF2B5EF4-FFF2-40B4-BE49-F238E27FC236}">
                    <a16:creationId xmlns:a16="http://schemas.microsoft.com/office/drawing/2014/main" id="{6FD0B09F-5257-D9C3-25EF-9454B318847B}"/>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38711316-85B0-AF7F-8113-40537B9E3AD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1" name="Group 1180">
              <a:extLst>
                <a:ext uri="{FF2B5EF4-FFF2-40B4-BE49-F238E27FC236}">
                  <a16:creationId xmlns:a16="http://schemas.microsoft.com/office/drawing/2014/main" id="{1991C2CC-C29E-7478-9099-360BCBD26A96}"/>
                </a:ext>
              </a:extLst>
            </p:cNvPr>
            <p:cNvGrpSpPr/>
            <p:nvPr/>
          </p:nvGrpSpPr>
          <p:grpSpPr>
            <a:xfrm>
              <a:off x="3513753" y="3645923"/>
              <a:ext cx="88744" cy="88744"/>
              <a:chOff x="7830135" y="3617785"/>
              <a:chExt cx="257032" cy="257032"/>
            </a:xfrm>
          </p:grpSpPr>
          <p:cxnSp>
            <p:nvCxnSpPr>
              <p:cNvPr id="1182" name="Straight Connector 1181">
                <a:extLst>
                  <a:ext uri="{FF2B5EF4-FFF2-40B4-BE49-F238E27FC236}">
                    <a16:creationId xmlns:a16="http://schemas.microsoft.com/office/drawing/2014/main" id="{C343AAAE-8C12-E6AA-4C8D-64C02FD7D4C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83" name="Straight Connector 1182">
                <a:extLst>
                  <a:ext uri="{FF2B5EF4-FFF2-40B4-BE49-F238E27FC236}">
                    <a16:creationId xmlns:a16="http://schemas.microsoft.com/office/drawing/2014/main" id="{13A3EA1E-8F14-07D7-5DC8-6784040AA60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4" name="Group 1183">
              <a:extLst>
                <a:ext uri="{FF2B5EF4-FFF2-40B4-BE49-F238E27FC236}">
                  <a16:creationId xmlns:a16="http://schemas.microsoft.com/office/drawing/2014/main" id="{220828ED-1AEB-FDC2-EAE1-D0BA6E2C5B71}"/>
                </a:ext>
              </a:extLst>
            </p:cNvPr>
            <p:cNvGrpSpPr/>
            <p:nvPr/>
          </p:nvGrpSpPr>
          <p:grpSpPr>
            <a:xfrm>
              <a:off x="3556911" y="3676638"/>
              <a:ext cx="88744" cy="88744"/>
              <a:chOff x="7830135" y="3617785"/>
              <a:chExt cx="257032" cy="257032"/>
            </a:xfrm>
          </p:grpSpPr>
          <p:cxnSp>
            <p:nvCxnSpPr>
              <p:cNvPr id="1185" name="Straight Connector 1184">
                <a:extLst>
                  <a:ext uri="{FF2B5EF4-FFF2-40B4-BE49-F238E27FC236}">
                    <a16:creationId xmlns:a16="http://schemas.microsoft.com/office/drawing/2014/main" id="{B1447157-0767-49FD-E7C7-751553AF4FC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ABB53D56-F8C3-01EA-1B59-AC6AE4317FB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7" name="Group 1186">
              <a:extLst>
                <a:ext uri="{FF2B5EF4-FFF2-40B4-BE49-F238E27FC236}">
                  <a16:creationId xmlns:a16="http://schemas.microsoft.com/office/drawing/2014/main" id="{097FE450-CF36-4AFD-34AC-F325B84BE23E}"/>
                </a:ext>
              </a:extLst>
            </p:cNvPr>
            <p:cNvGrpSpPr/>
            <p:nvPr/>
          </p:nvGrpSpPr>
          <p:grpSpPr>
            <a:xfrm>
              <a:off x="3608693" y="3736049"/>
              <a:ext cx="88744" cy="88744"/>
              <a:chOff x="7830135" y="3617785"/>
              <a:chExt cx="257032" cy="257032"/>
            </a:xfrm>
          </p:grpSpPr>
          <p:cxnSp>
            <p:nvCxnSpPr>
              <p:cNvPr id="1188" name="Straight Connector 1187">
                <a:extLst>
                  <a:ext uri="{FF2B5EF4-FFF2-40B4-BE49-F238E27FC236}">
                    <a16:creationId xmlns:a16="http://schemas.microsoft.com/office/drawing/2014/main" id="{BBE922CF-316F-4A83-9FD9-1AE41D29838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27A64DED-4D07-F9B3-2BD9-C661443D99F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0" name="Group 1189">
              <a:extLst>
                <a:ext uri="{FF2B5EF4-FFF2-40B4-BE49-F238E27FC236}">
                  <a16:creationId xmlns:a16="http://schemas.microsoft.com/office/drawing/2014/main" id="{72179332-AB0B-9185-38B4-EFE500FD8887}"/>
                </a:ext>
              </a:extLst>
            </p:cNvPr>
            <p:cNvGrpSpPr/>
            <p:nvPr/>
          </p:nvGrpSpPr>
          <p:grpSpPr>
            <a:xfrm>
              <a:off x="3651027" y="3747282"/>
              <a:ext cx="88744" cy="88744"/>
              <a:chOff x="7830135" y="3617785"/>
              <a:chExt cx="257032" cy="257032"/>
            </a:xfrm>
          </p:grpSpPr>
          <p:cxnSp>
            <p:nvCxnSpPr>
              <p:cNvPr id="1191" name="Straight Connector 1190">
                <a:extLst>
                  <a:ext uri="{FF2B5EF4-FFF2-40B4-BE49-F238E27FC236}">
                    <a16:creationId xmlns:a16="http://schemas.microsoft.com/office/drawing/2014/main" id="{93825422-3F81-35FC-5EFE-D23BB775083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92" name="Straight Connector 1191">
                <a:extLst>
                  <a:ext uri="{FF2B5EF4-FFF2-40B4-BE49-F238E27FC236}">
                    <a16:creationId xmlns:a16="http://schemas.microsoft.com/office/drawing/2014/main" id="{EE3BA2DA-6439-9C98-3FC8-B3448D6A338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3" name="Group 1192">
              <a:extLst>
                <a:ext uri="{FF2B5EF4-FFF2-40B4-BE49-F238E27FC236}">
                  <a16:creationId xmlns:a16="http://schemas.microsoft.com/office/drawing/2014/main" id="{2BB6315B-4FF7-696D-CBEC-423554D50752}"/>
                </a:ext>
              </a:extLst>
            </p:cNvPr>
            <p:cNvGrpSpPr/>
            <p:nvPr/>
          </p:nvGrpSpPr>
          <p:grpSpPr>
            <a:xfrm>
              <a:off x="3691634" y="3765506"/>
              <a:ext cx="88744" cy="88744"/>
              <a:chOff x="7830135" y="3617785"/>
              <a:chExt cx="257032" cy="257032"/>
            </a:xfrm>
          </p:grpSpPr>
          <p:cxnSp>
            <p:nvCxnSpPr>
              <p:cNvPr id="1194" name="Straight Connector 1193">
                <a:extLst>
                  <a:ext uri="{FF2B5EF4-FFF2-40B4-BE49-F238E27FC236}">
                    <a16:creationId xmlns:a16="http://schemas.microsoft.com/office/drawing/2014/main" id="{82CC9653-7319-CFF7-87EE-AA7D19A11B36}"/>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95" name="Straight Connector 1194">
                <a:extLst>
                  <a:ext uri="{FF2B5EF4-FFF2-40B4-BE49-F238E27FC236}">
                    <a16:creationId xmlns:a16="http://schemas.microsoft.com/office/drawing/2014/main" id="{B12EEF8C-A14A-933C-3DBE-B274FB8B2F0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6" name="Group 1195">
              <a:extLst>
                <a:ext uri="{FF2B5EF4-FFF2-40B4-BE49-F238E27FC236}">
                  <a16:creationId xmlns:a16="http://schemas.microsoft.com/office/drawing/2014/main" id="{98047B2F-4461-BFF3-AC14-914430D6FA21}"/>
                </a:ext>
              </a:extLst>
            </p:cNvPr>
            <p:cNvGrpSpPr/>
            <p:nvPr/>
          </p:nvGrpSpPr>
          <p:grpSpPr>
            <a:xfrm>
              <a:off x="3710235" y="3800930"/>
              <a:ext cx="88744" cy="88744"/>
              <a:chOff x="7830135" y="3617785"/>
              <a:chExt cx="257032" cy="257032"/>
            </a:xfrm>
          </p:grpSpPr>
          <p:cxnSp>
            <p:nvCxnSpPr>
              <p:cNvPr id="1197" name="Straight Connector 1196">
                <a:extLst>
                  <a:ext uri="{FF2B5EF4-FFF2-40B4-BE49-F238E27FC236}">
                    <a16:creationId xmlns:a16="http://schemas.microsoft.com/office/drawing/2014/main" id="{BAF0EDBA-16C3-6A81-4803-B97ECB6DB1D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DCAFB1AB-DF52-6C23-61C5-BCCCB48D626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9" name="Group 1198">
              <a:extLst>
                <a:ext uri="{FF2B5EF4-FFF2-40B4-BE49-F238E27FC236}">
                  <a16:creationId xmlns:a16="http://schemas.microsoft.com/office/drawing/2014/main" id="{65F2D003-BB37-0825-B0BD-A4A1CBBB4FD0}"/>
                </a:ext>
              </a:extLst>
            </p:cNvPr>
            <p:cNvGrpSpPr/>
            <p:nvPr/>
          </p:nvGrpSpPr>
          <p:grpSpPr>
            <a:xfrm>
              <a:off x="3805888" y="3822529"/>
              <a:ext cx="88744" cy="88744"/>
              <a:chOff x="7830135" y="3617785"/>
              <a:chExt cx="257032" cy="257032"/>
            </a:xfrm>
          </p:grpSpPr>
          <p:cxnSp>
            <p:nvCxnSpPr>
              <p:cNvPr id="1200" name="Straight Connector 1199">
                <a:extLst>
                  <a:ext uri="{FF2B5EF4-FFF2-40B4-BE49-F238E27FC236}">
                    <a16:creationId xmlns:a16="http://schemas.microsoft.com/office/drawing/2014/main" id="{50C2E884-7252-34A7-43BE-286295403894}"/>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01" name="Straight Connector 1200">
                <a:extLst>
                  <a:ext uri="{FF2B5EF4-FFF2-40B4-BE49-F238E27FC236}">
                    <a16:creationId xmlns:a16="http://schemas.microsoft.com/office/drawing/2014/main" id="{63175DD3-5B46-15A3-B5AF-1B45F9C28E7D}"/>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2" name="Group 1201">
              <a:extLst>
                <a:ext uri="{FF2B5EF4-FFF2-40B4-BE49-F238E27FC236}">
                  <a16:creationId xmlns:a16="http://schemas.microsoft.com/office/drawing/2014/main" id="{53B15A59-A5A8-0626-E74E-902E556AFACA}"/>
                </a:ext>
              </a:extLst>
            </p:cNvPr>
            <p:cNvGrpSpPr/>
            <p:nvPr/>
          </p:nvGrpSpPr>
          <p:grpSpPr>
            <a:xfrm>
              <a:off x="3877748" y="3853274"/>
              <a:ext cx="88744" cy="88744"/>
              <a:chOff x="7830135" y="3617785"/>
              <a:chExt cx="257032" cy="257032"/>
            </a:xfrm>
          </p:grpSpPr>
          <p:cxnSp>
            <p:nvCxnSpPr>
              <p:cNvPr id="1203" name="Straight Connector 1202">
                <a:extLst>
                  <a:ext uri="{FF2B5EF4-FFF2-40B4-BE49-F238E27FC236}">
                    <a16:creationId xmlns:a16="http://schemas.microsoft.com/office/drawing/2014/main" id="{6298BBC8-1A42-22E7-D2A9-54D2C3C4C87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D3D394D1-0ED7-08FA-09E2-5F52D76892A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5" name="Group 1204">
              <a:extLst>
                <a:ext uri="{FF2B5EF4-FFF2-40B4-BE49-F238E27FC236}">
                  <a16:creationId xmlns:a16="http://schemas.microsoft.com/office/drawing/2014/main" id="{EB1235F3-75E3-CDDC-75D9-171D5A11211B}"/>
                </a:ext>
              </a:extLst>
            </p:cNvPr>
            <p:cNvGrpSpPr/>
            <p:nvPr/>
          </p:nvGrpSpPr>
          <p:grpSpPr>
            <a:xfrm>
              <a:off x="3981511" y="3869884"/>
              <a:ext cx="88744" cy="88744"/>
              <a:chOff x="7830135" y="3617785"/>
              <a:chExt cx="257032" cy="257032"/>
            </a:xfrm>
          </p:grpSpPr>
          <p:cxnSp>
            <p:nvCxnSpPr>
              <p:cNvPr id="1206" name="Straight Connector 1205">
                <a:extLst>
                  <a:ext uri="{FF2B5EF4-FFF2-40B4-BE49-F238E27FC236}">
                    <a16:creationId xmlns:a16="http://schemas.microsoft.com/office/drawing/2014/main" id="{DFAC92E3-138C-DF47-0FCC-47DF4209F4D4}"/>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07" name="Straight Connector 1206">
                <a:extLst>
                  <a:ext uri="{FF2B5EF4-FFF2-40B4-BE49-F238E27FC236}">
                    <a16:creationId xmlns:a16="http://schemas.microsoft.com/office/drawing/2014/main" id="{9EC559EC-BEB9-C272-2DDB-BAFB537B5389}"/>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8" name="Group 1207">
              <a:extLst>
                <a:ext uri="{FF2B5EF4-FFF2-40B4-BE49-F238E27FC236}">
                  <a16:creationId xmlns:a16="http://schemas.microsoft.com/office/drawing/2014/main" id="{373F109B-3E46-486E-D64B-33F7F4EC9010}"/>
                </a:ext>
              </a:extLst>
            </p:cNvPr>
            <p:cNvGrpSpPr/>
            <p:nvPr/>
          </p:nvGrpSpPr>
          <p:grpSpPr>
            <a:xfrm>
              <a:off x="4060024" y="3907747"/>
              <a:ext cx="88744" cy="88744"/>
              <a:chOff x="7830135" y="3617785"/>
              <a:chExt cx="257032" cy="257032"/>
            </a:xfrm>
          </p:grpSpPr>
          <p:cxnSp>
            <p:nvCxnSpPr>
              <p:cNvPr id="1209" name="Straight Connector 1208">
                <a:extLst>
                  <a:ext uri="{FF2B5EF4-FFF2-40B4-BE49-F238E27FC236}">
                    <a16:creationId xmlns:a16="http://schemas.microsoft.com/office/drawing/2014/main" id="{95F6BBAC-3F23-DCED-AB45-F8D1B8E6B64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8467044B-9731-DC5E-6502-460A62103DF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1" name="Group 1210">
              <a:extLst>
                <a:ext uri="{FF2B5EF4-FFF2-40B4-BE49-F238E27FC236}">
                  <a16:creationId xmlns:a16="http://schemas.microsoft.com/office/drawing/2014/main" id="{03763454-B1BC-055A-1EFB-908D82BDA322}"/>
                </a:ext>
              </a:extLst>
            </p:cNvPr>
            <p:cNvGrpSpPr/>
            <p:nvPr/>
          </p:nvGrpSpPr>
          <p:grpSpPr>
            <a:xfrm>
              <a:off x="4163162" y="3955279"/>
              <a:ext cx="88744" cy="88744"/>
              <a:chOff x="7830135" y="3617785"/>
              <a:chExt cx="257032" cy="257032"/>
            </a:xfrm>
          </p:grpSpPr>
          <p:cxnSp>
            <p:nvCxnSpPr>
              <p:cNvPr id="1212" name="Straight Connector 1211">
                <a:extLst>
                  <a:ext uri="{FF2B5EF4-FFF2-40B4-BE49-F238E27FC236}">
                    <a16:creationId xmlns:a16="http://schemas.microsoft.com/office/drawing/2014/main" id="{8EBB3A25-7CE6-B481-1754-88EEEA7BDC69}"/>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E64BCB8F-2CAC-A9B0-045C-DD04EE3FD9A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4" name="Group 1213">
              <a:extLst>
                <a:ext uri="{FF2B5EF4-FFF2-40B4-BE49-F238E27FC236}">
                  <a16:creationId xmlns:a16="http://schemas.microsoft.com/office/drawing/2014/main" id="{DB2F20DE-DF13-EA8E-D338-9F63E6E9FA97}"/>
                </a:ext>
              </a:extLst>
            </p:cNvPr>
            <p:cNvGrpSpPr/>
            <p:nvPr/>
          </p:nvGrpSpPr>
          <p:grpSpPr>
            <a:xfrm>
              <a:off x="4184797" y="3955279"/>
              <a:ext cx="88744" cy="88744"/>
              <a:chOff x="7830135" y="3617785"/>
              <a:chExt cx="257032" cy="257032"/>
            </a:xfrm>
          </p:grpSpPr>
          <p:cxnSp>
            <p:nvCxnSpPr>
              <p:cNvPr id="1215" name="Straight Connector 1214">
                <a:extLst>
                  <a:ext uri="{FF2B5EF4-FFF2-40B4-BE49-F238E27FC236}">
                    <a16:creationId xmlns:a16="http://schemas.microsoft.com/office/drawing/2014/main" id="{3DF4231E-177F-480C-7F9C-593B60AF580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A674D0E8-C969-332B-FA5B-C8E92D9F0F7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7" name="Group 1216">
              <a:extLst>
                <a:ext uri="{FF2B5EF4-FFF2-40B4-BE49-F238E27FC236}">
                  <a16:creationId xmlns:a16="http://schemas.microsoft.com/office/drawing/2014/main" id="{6278278B-AF4C-FC6C-9D5A-22D6912A8280}"/>
                </a:ext>
              </a:extLst>
            </p:cNvPr>
            <p:cNvGrpSpPr/>
            <p:nvPr/>
          </p:nvGrpSpPr>
          <p:grpSpPr>
            <a:xfrm>
              <a:off x="4298102" y="3967789"/>
              <a:ext cx="88744" cy="88744"/>
              <a:chOff x="7830135" y="3617785"/>
              <a:chExt cx="257032" cy="257032"/>
            </a:xfrm>
          </p:grpSpPr>
          <p:cxnSp>
            <p:nvCxnSpPr>
              <p:cNvPr id="1218" name="Straight Connector 1217">
                <a:extLst>
                  <a:ext uri="{FF2B5EF4-FFF2-40B4-BE49-F238E27FC236}">
                    <a16:creationId xmlns:a16="http://schemas.microsoft.com/office/drawing/2014/main" id="{3219EDBA-BE3C-60DD-612D-3FD7C7103540}"/>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B3A58F99-CC7D-3791-1254-579772A3BEAE}"/>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0" name="Group 1219">
              <a:extLst>
                <a:ext uri="{FF2B5EF4-FFF2-40B4-BE49-F238E27FC236}">
                  <a16:creationId xmlns:a16="http://schemas.microsoft.com/office/drawing/2014/main" id="{90CA3809-897A-F67E-7E9E-684751226A0A}"/>
                </a:ext>
              </a:extLst>
            </p:cNvPr>
            <p:cNvGrpSpPr/>
            <p:nvPr/>
          </p:nvGrpSpPr>
          <p:grpSpPr>
            <a:xfrm>
              <a:off x="4351661" y="3967789"/>
              <a:ext cx="88744" cy="88744"/>
              <a:chOff x="7830135" y="3617785"/>
              <a:chExt cx="257032" cy="257032"/>
            </a:xfrm>
          </p:grpSpPr>
          <p:cxnSp>
            <p:nvCxnSpPr>
              <p:cNvPr id="1221" name="Straight Connector 1220">
                <a:extLst>
                  <a:ext uri="{FF2B5EF4-FFF2-40B4-BE49-F238E27FC236}">
                    <a16:creationId xmlns:a16="http://schemas.microsoft.com/office/drawing/2014/main" id="{E17601BE-1A5E-D3C6-DB7B-8CA579A0BECB}"/>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BB2DC832-E4E5-5B56-6D05-BE139CE84FD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3" name="Group 1222">
              <a:extLst>
                <a:ext uri="{FF2B5EF4-FFF2-40B4-BE49-F238E27FC236}">
                  <a16:creationId xmlns:a16="http://schemas.microsoft.com/office/drawing/2014/main" id="{0348924E-3B9E-2BAD-FA39-3E5D65660B51}"/>
                </a:ext>
              </a:extLst>
            </p:cNvPr>
            <p:cNvGrpSpPr/>
            <p:nvPr/>
          </p:nvGrpSpPr>
          <p:grpSpPr>
            <a:xfrm>
              <a:off x="4406455" y="4034456"/>
              <a:ext cx="88744" cy="88744"/>
              <a:chOff x="7830135" y="3617785"/>
              <a:chExt cx="257032" cy="257032"/>
            </a:xfrm>
          </p:grpSpPr>
          <p:cxnSp>
            <p:nvCxnSpPr>
              <p:cNvPr id="1224" name="Straight Connector 1223">
                <a:extLst>
                  <a:ext uri="{FF2B5EF4-FFF2-40B4-BE49-F238E27FC236}">
                    <a16:creationId xmlns:a16="http://schemas.microsoft.com/office/drawing/2014/main" id="{ECE95A7A-1BCB-F3A2-E834-2991EE9392E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52E5FAAF-78C6-8C3E-741A-F1944A19D87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6" name="Group 1225">
              <a:extLst>
                <a:ext uri="{FF2B5EF4-FFF2-40B4-BE49-F238E27FC236}">
                  <a16:creationId xmlns:a16="http://schemas.microsoft.com/office/drawing/2014/main" id="{879DED41-3FA2-BF5C-76BE-562DE5BF60CE}"/>
                </a:ext>
              </a:extLst>
            </p:cNvPr>
            <p:cNvGrpSpPr/>
            <p:nvPr/>
          </p:nvGrpSpPr>
          <p:grpSpPr>
            <a:xfrm>
              <a:off x="4437588" y="4034456"/>
              <a:ext cx="88744" cy="88744"/>
              <a:chOff x="7830135" y="3617785"/>
              <a:chExt cx="257032" cy="257032"/>
            </a:xfrm>
          </p:grpSpPr>
          <p:cxnSp>
            <p:nvCxnSpPr>
              <p:cNvPr id="1227" name="Straight Connector 1226">
                <a:extLst>
                  <a:ext uri="{FF2B5EF4-FFF2-40B4-BE49-F238E27FC236}">
                    <a16:creationId xmlns:a16="http://schemas.microsoft.com/office/drawing/2014/main" id="{062A2BAD-80DB-C357-1211-B448B890CB4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5D4C19E8-EE27-E76A-04FE-06BA1DF09A5B}"/>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9" name="Group 1228">
              <a:extLst>
                <a:ext uri="{FF2B5EF4-FFF2-40B4-BE49-F238E27FC236}">
                  <a16:creationId xmlns:a16="http://schemas.microsoft.com/office/drawing/2014/main" id="{E104245D-344D-4D52-4D77-A3855F332821}"/>
                </a:ext>
              </a:extLst>
            </p:cNvPr>
            <p:cNvGrpSpPr/>
            <p:nvPr/>
          </p:nvGrpSpPr>
          <p:grpSpPr>
            <a:xfrm>
              <a:off x="4483016" y="4034456"/>
              <a:ext cx="88744" cy="88744"/>
              <a:chOff x="7830135" y="3617785"/>
              <a:chExt cx="257032" cy="257032"/>
            </a:xfrm>
          </p:grpSpPr>
          <p:cxnSp>
            <p:nvCxnSpPr>
              <p:cNvPr id="1230" name="Straight Connector 1229">
                <a:extLst>
                  <a:ext uri="{FF2B5EF4-FFF2-40B4-BE49-F238E27FC236}">
                    <a16:creationId xmlns:a16="http://schemas.microsoft.com/office/drawing/2014/main" id="{E009C73D-54B2-8F70-FCE1-DB0E054D957A}"/>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0F9E0216-4184-9B30-B54E-D725A33471E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2" name="Group 1231">
              <a:extLst>
                <a:ext uri="{FF2B5EF4-FFF2-40B4-BE49-F238E27FC236}">
                  <a16:creationId xmlns:a16="http://schemas.microsoft.com/office/drawing/2014/main" id="{E6E897B2-57CB-8ADD-A2C4-48B462D0A934}"/>
                </a:ext>
              </a:extLst>
            </p:cNvPr>
            <p:cNvGrpSpPr/>
            <p:nvPr/>
          </p:nvGrpSpPr>
          <p:grpSpPr>
            <a:xfrm>
              <a:off x="4628896" y="4034456"/>
              <a:ext cx="88744" cy="88744"/>
              <a:chOff x="7830135" y="3617785"/>
              <a:chExt cx="257032" cy="257032"/>
            </a:xfrm>
          </p:grpSpPr>
          <p:cxnSp>
            <p:nvCxnSpPr>
              <p:cNvPr id="1233" name="Straight Connector 1232">
                <a:extLst>
                  <a:ext uri="{FF2B5EF4-FFF2-40B4-BE49-F238E27FC236}">
                    <a16:creationId xmlns:a16="http://schemas.microsoft.com/office/drawing/2014/main" id="{D9833B2D-F353-A2A7-E39E-BA9F11C069A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34" name="Straight Connector 1233">
                <a:extLst>
                  <a:ext uri="{FF2B5EF4-FFF2-40B4-BE49-F238E27FC236}">
                    <a16:creationId xmlns:a16="http://schemas.microsoft.com/office/drawing/2014/main" id="{5E644BED-9348-4C24-8AD8-D8C2EB61208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5" name="Group 1234">
              <a:extLst>
                <a:ext uri="{FF2B5EF4-FFF2-40B4-BE49-F238E27FC236}">
                  <a16:creationId xmlns:a16="http://schemas.microsoft.com/office/drawing/2014/main" id="{878D441F-7C45-E09F-9228-B0ADA6D9CBBD}"/>
                </a:ext>
              </a:extLst>
            </p:cNvPr>
            <p:cNvGrpSpPr/>
            <p:nvPr/>
          </p:nvGrpSpPr>
          <p:grpSpPr>
            <a:xfrm>
              <a:off x="4758692" y="4034456"/>
              <a:ext cx="88744" cy="88744"/>
              <a:chOff x="7830135" y="3617785"/>
              <a:chExt cx="257032" cy="257032"/>
            </a:xfrm>
          </p:grpSpPr>
          <p:cxnSp>
            <p:nvCxnSpPr>
              <p:cNvPr id="1236" name="Straight Connector 1235">
                <a:extLst>
                  <a:ext uri="{FF2B5EF4-FFF2-40B4-BE49-F238E27FC236}">
                    <a16:creationId xmlns:a16="http://schemas.microsoft.com/office/drawing/2014/main" id="{703FEC24-7625-8303-4591-5D5CB024BFA4}"/>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37" name="Straight Connector 1236">
                <a:extLst>
                  <a:ext uri="{FF2B5EF4-FFF2-40B4-BE49-F238E27FC236}">
                    <a16:creationId xmlns:a16="http://schemas.microsoft.com/office/drawing/2014/main" id="{FEE645B3-BF86-C64A-9E27-FD5DF0E82F05}"/>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8" name="Group 1237">
              <a:extLst>
                <a:ext uri="{FF2B5EF4-FFF2-40B4-BE49-F238E27FC236}">
                  <a16:creationId xmlns:a16="http://schemas.microsoft.com/office/drawing/2014/main" id="{057FA8C9-B678-2B62-F993-FB0BD4F604AA}"/>
                </a:ext>
              </a:extLst>
            </p:cNvPr>
            <p:cNvGrpSpPr/>
            <p:nvPr/>
          </p:nvGrpSpPr>
          <p:grpSpPr>
            <a:xfrm>
              <a:off x="4934761" y="4034456"/>
              <a:ext cx="88744" cy="88744"/>
              <a:chOff x="7830135" y="3617785"/>
              <a:chExt cx="257032" cy="257032"/>
            </a:xfrm>
          </p:grpSpPr>
          <p:cxnSp>
            <p:nvCxnSpPr>
              <p:cNvPr id="1239" name="Straight Connector 1238">
                <a:extLst>
                  <a:ext uri="{FF2B5EF4-FFF2-40B4-BE49-F238E27FC236}">
                    <a16:creationId xmlns:a16="http://schemas.microsoft.com/office/drawing/2014/main" id="{491B94EA-14CE-207F-CB9B-3CF304404D38}"/>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40" name="Straight Connector 1239">
                <a:extLst>
                  <a:ext uri="{FF2B5EF4-FFF2-40B4-BE49-F238E27FC236}">
                    <a16:creationId xmlns:a16="http://schemas.microsoft.com/office/drawing/2014/main" id="{3DFBB7C4-8DA1-BC73-7740-4B2BF9D8197C}"/>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1" name="Group 1240">
              <a:extLst>
                <a:ext uri="{FF2B5EF4-FFF2-40B4-BE49-F238E27FC236}">
                  <a16:creationId xmlns:a16="http://schemas.microsoft.com/office/drawing/2014/main" id="{8570CA88-3B6B-7E84-11B5-DBB9A8FDC006}"/>
                </a:ext>
              </a:extLst>
            </p:cNvPr>
            <p:cNvGrpSpPr/>
            <p:nvPr/>
          </p:nvGrpSpPr>
          <p:grpSpPr>
            <a:xfrm>
              <a:off x="4987464" y="4034456"/>
              <a:ext cx="88744" cy="88744"/>
              <a:chOff x="7830135" y="3617785"/>
              <a:chExt cx="257032" cy="257032"/>
            </a:xfrm>
          </p:grpSpPr>
          <p:cxnSp>
            <p:nvCxnSpPr>
              <p:cNvPr id="1242" name="Straight Connector 1241">
                <a:extLst>
                  <a:ext uri="{FF2B5EF4-FFF2-40B4-BE49-F238E27FC236}">
                    <a16:creationId xmlns:a16="http://schemas.microsoft.com/office/drawing/2014/main" id="{3508B8FA-0016-E2C2-3205-CFD7D2C089C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43" name="Straight Connector 1242">
                <a:extLst>
                  <a:ext uri="{FF2B5EF4-FFF2-40B4-BE49-F238E27FC236}">
                    <a16:creationId xmlns:a16="http://schemas.microsoft.com/office/drawing/2014/main" id="{D6D3A8C6-DD08-5999-9B41-E38545CC6BBC}"/>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4" name="Group 1243">
              <a:extLst>
                <a:ext uri="{FF2B5EF4-FFF2-40B4-BE49-F238E27FC236}">
                  <a16:creationId xmlns:a16="http://schemas.microsoft.com/office/drawing/2014/main" id="{CE1F64DF-70E7-51BC-B412-EFFB225AB158}"/>
                </a:ext>
              </a:extLst>
            </p:cNvPr>
            <p:cNvGrpSpPr/>
            <p:nvPr/>
          </p:nvGrpSpPr>
          <p:grpSpPr>
            <a:xfrm>
              <a:off x="5083181" y="4034456"/>
              <a:ext cx="88744" cy="88744"/>
              <a:chOff x="7830135" y="3617785"/>
              <a:chExt cx="257032" cy="257032"/>
            </a:xfrm>
          </p:grpSpPr>
          <p:cxnSp>
            <p:nvCxnSpPr>
              <p:cNvPr id="1245" name="Straight Connector 1244">
                <a:extLst>
                  <a:ext uri="{FF2B5EF4-FFF2-40B4-BE49-F238E27FC236}">
                    <a16:creationId xmlns:a16="http://schemas.microsoft.com/office/drawing/2014/main" id="{09DEC627-0E5D-3212-4FA0-69B77D7B4E4A}"/>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46" name="Straight Connector 1245">
                <a:extLst>
                  <a:ext uri="{FF2B5EF4-FFF2-40B4-BE49-F238E27FC236}">
                    <a16:creationId xmlns:a16="http://schemas.microsoft.com/office/drawing/2014/main" id="{3374554F-7545-0333-4964-F4EB0D7F179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7" name="Group 1246">
              <a:extLst>
                <a:ext uri="{FF2B5EF4-FFF2-40B4-BE49-F238E27FC236}">
                  <a16:creationId xmlns:a16="http://schemas.microsoft.com/office/drawing/2014/main" id="{B92D6E83-9AC7-70F2-7ECE-C379D5F198C2}"/>
                </a:ext>
              </a:extLst>
            </p:cNvPr>
            <p:cNvGrpSpPr/>
            <p:nvPr/>
          </p:nvGrpSpPr>
          <p:grpSpPr>
            <a:xfrm>
              <a:off x="1340362" y="2076529"/>
              <a:ext cx="88744" cy="88744"/>
              <a:chOff x="7830135" y="3617785"/>
              <a:chExt cx="257032" cy="257032"/>
            </a:xfrm>
          </p:grpSpPr>
          <p:cxnSp>
            <p:nvCxnSpPr>
              <p:cNvPr id="1248" name="Straight Connector 1247">
                <a:extLst>
                  <a:ext uri="{FF2B5EF4-FFF2-40B4-BE49-F238E27FC236}">
                    <a16:creationId xmlns:a16="http://schemas.microsoft.com/office/drawing/2014/main" id="{CF786687-601F-A99F-E74D-6AC088CA831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249" name="Straight Connector 1248">
                <a:extLst>
                  <a:ext uri="{FF2B5EF4-FFF2-40B4-BE49-F238E27FC236}">
                    <a16:creationId xmlns:a16="http://schemas.microsoft.com/office/drawing/2014/main" id="{31D57B84-7A9E-8A93-6F3E-698A0ED8322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254" name="Freeform: Shape 1253">
            <a:extLst>
              <a:ext uri="{FF2B5EF4-FFF2-40B4-BE49-F238E27FC236}">
                <a16:creationId xmlns:a16="http://schemas.microsoft.com/office/drawing/2014/main" id="{BD84C419-22C9-25A5-5078-F942643676E8}"/>
              </a:ext>
            </a:extLst>
          </p:cNvPr>
          <p:cNvSpPr/>
          <p:nvPr/>
        </p:nvSpPr>
        <p:spPr bwMode="auto">
          <a:xfrm>
            <a:off x="1368425" y="2256099"/>
            <a:ext cx="3781425" cy="1968500"/>
          </a:xfrm>
          <a:custGeom>
            <a:avLst/>
            <a:gdLst>
              <a:gd name="connsiteX0" fmla="*/ 3781425 w 3781425"/>
              <a:gd name="connsiteY0" fmla="*/ 1968500 h 1968500"/>
              <a:gd name="connsiteX1" fmla="*/ 3044825 w 3781425"/>
              <a:gd name="connsiteY1" fmla="*/ 1968500 h 1968500"/>
              <a:gd name="connsiteX2" fmla="*/ 3044825 w 3781425"/>
              <a:gd name="connsiteY2" fmla="*/ 1898650 h 1968500"/>
              <a:gd name="connsiteX3" fmla="*/ 2762250 w 3781425"/>
              <a:gd name="connsiteY3" fmla="*/ 1898650 h 1968500"/>
              <a:gd name="connsiteX4" fmla="*/ 2762250 w 3781425"/>
              <a:gd name="connsiteY4" fmla="*/ 1835150 h 1968500"/>
              <a:gd name="connsiteX5" fmla="*/ 2689225 w 3781425"/>
              <a:gd name="connsiteY5" fmla="*/ 1835150 h 1968500"/>
              <a:gd name="connsiteX6" fmla="*/ 2689225 w 3781425"/>
              <a:gd name="connsiteY6" fmla="*/ 1793875 h 1968500"/>
              <a:gd name="connsiteX7" fmla="*/ 2482850 w 3781425"/>
              <a:gd name="connsiteY7" fmla="*/ 1793875 h 1968500"/>
              <a:gd name="connsiteX8" fmla="*/ 2482850 w 3781425"/>
              <a:gd name="connsiteY8" fmla="*/ 1752600 h 1968500"/>
              <a:gd name="connsiteX9" fmla="*/ 2387600 w 3781425"/>
              <a:gd name="connsiteY9" fmla="*/ 1752600 h 1968500"/>
              <a:gd name="connsiteX10" fmla="*/ 2387600 w 3781425"/>
              <a:gd name="connsiteY10" fmla="*/ 1689100 h 1968500"/>
              <a:gd name="connsiteX11" fmla="*/ 2279650 w 3781425"/>
              <a:gd name="connsiteY11" fmla="*/ 1689100 h 1968500"/>
              <a:gd name="connsiteX12" fmla="*/ 2279650 w 3781425"/>
              <a:gd name="connsiteY12" fmla="*/ 1660525 h 1968500"/>
              <a:gd name="connsiteX13" fmla="*/ 2251075 w 3781425"/>
              <a:gd name="connsiteY13" fmla="*/ 1660525 h 1968500"/>
              <a:gd name="connsiteX14" fmla="*/ 2251075 w 3781425"/>
              <a:gd name="connsiteY14" fmla="*/ 1603375 h 1968500"/>
              <a:gd name="connsiteX15" fmla="*/ 2193925 w 3781425"/>
              <a:gd name="connsiteY15" fmla="*/ 1603375 h 1968500"/>
              <a:gd name="connsiteX16" fmla="*/ 2193925 w 3781425"/>
              <a:gd name="connsiteY16" fmla="*/ 1571625 h 1968500"/>
              <a:gd name="connsiteX17" fmla="*/ 2127250 w 3781425"/>
              <a:gd name="connsiteY17" fmla="*/ 1571625 h 1968500"/>
              <a:gd name="connsiteX18" fmla="*/ 2098675 w 3781425"/>
              <a:gd name="connsiteY18" fmla="*/ 1571625 h 1968500"/>
              <a:gd name="connsiteX19" fmla="*/ 2098675 w 3781425"/>
              <a:gd name="connsiteY19" fmla="*/ 1498600 h 1968500"/>
              <a:gd name="connsiteX20" fmla="*/ 2032000 w 3781425"/>
              <a:gd name="connsiteY20" fmla="*/ 1498600 h 1968500"/>
              <a:gd name="connsiteX21" fmla="*/ 2032000 w 3781425"/>
              <a:gd name="connsiteY21" fmla="*/ 1470025 h 1968500"/>
              <a:gd name="connsiteX22" fmla="*/ 1949450 w 3781425"/>
              <a:gd name="connsiteY22" fmla="*/ 1470025 h 1968500"/>
              <a:gd name="connsiteX23" fmla="*/ 1949450 w 3781425"/>
              <a:gd name="connsiteY23" fmla="*/ 1447800 h 1968500"/>
              <a:gd name="connsiteX24" fmla="*/ 1911350 w 3781425"/>
              <a:gd name="connsiteY24" fmla="*/ 1447800 h 1968500"/>
              <a:gd name="connsiteX25" fmla="*/ 1911350 w 3781425"/>
              <a:gd name="connsiteY25" fmla="*/ 1428750 h 1968500"/>
              <a:gd name="connsiteX26" fmla="*/ 1831975 w 3781425"/>
              <a:gd name="connsiteY26" fmla="*/ 1428750 h 1968500"/>
              <a:gd name="connsiteX27" fmla="*/ 1831975 w 3781425"/>
              <a:gd name="connsiteY27" fmla="*/ 1387475 h 1968500"/>
              <a:gd name="connsiteX28" fmla="*/ 1682750 w 3781425"/>
              <a:gd name="connsiteY28" fmla="*/ 1387475 h 1968500"/>
              <a:gd name="connsiteX29" fmla="*/ 1682750 w 3781425"/>
              <a:gd name="connsiteY29" fmla="*/ 1368425 h 1968500"/>
              <a:gd name="connsiteX30" fmla="*/ 1651000 w 3781425"/>
              <a:gd name="connsiteY30" fmla="*/ 1368425 h 1968500"/>
              <a:gd name="connsiteX31" fmla="*/ 1651000 w 3781425"/>
              <a:gd name="connsiteY31" fmla="*/ 1330325 h 1968500"/>
              <a:gd name="connsiteX32" fmla="*/ 1619250 w 3781425"/>
              <a:gd name="connsiteY32" fmla="*/ 1330325 h 1968500"/>
              <a:gd name="connsiteX33" fmla="*/ 1619250 w 3781425"/>
              <a:gd name="connsiteY33" fmla="*/ 1295400 h 1968500"/>
              <a:gd name="connsiteX34" fmla="*/ 1539875 w 3781425"/>
              <a:gd name="connsiteY34" fmla="*/ 1295400 h 1968500"/>
              <a:gd name="connsiteX35" fmla="*/ 1539875 w 3781425"/>
              <a:gd name="connsiteY35" fmla="*/ 1254125 h 1968500"/>
              <a:gd name="connsiteX36" fmla="*/ 1495425 w 3781425"/>
              <a:gd name="connsiteY36" fmla="*/ 1254125 h 1968500"/>
              <a:gd name="connsiteX37" fmla="*/ 1495425 w 3781425"/>
              <a:gd name="connsiteY37" fmla="*/ 1225550 h 1968500"/>
              <a:gd name="connsiteX38" fmla="*/ 1460500 w 3781425"/>
              <a:gd name="connsiteY38" fmla="*/ 1225550 h 1968500"/>
              <a:gd name="connsiteX39" fmla="*/ 1460500 w 3781425"/>
              <a:gd name="connsiteY39" fmla="*/ 1181100 h 1968500"/>
              <a:gd name="connsiteX40" fmla="*/ 1435100 w 3781425"/>
              <a:gd name="connsiteY40" fmla="*/ 1181100 h 1968500"/>
              <a:gd name="connsiteX41" fmla="*/ 1435100 w 3781425"/>
              <a:gd name="connsiteY41" fmla="*/ 1146175 h 1968500"/>
              <a:gd name="connsiteX42" fmla="*/ 1368425 w 3781425"/>
              <a:gd name="connsiteY42" fmla="*/ 1146175 h 1968500"/>
              <a:gd name="connsiteX43" fmla="*/ 1349375 w 3781425"/>
              <a:gd name="connsiteY43" fmla="*/ 1066800 h 1968500"/>
              <a:gd name="connsiteX44" fmla="*/ 1333500 w 3781425"/>
              <a:gd name="connsiteY44" fmla="*/ 1066800 h 1968500"/>
              <a:gd name="connsiteX45" fmla="*/ 1311275 w 3781425"/>
              <a:gd name="connsiteY45" fmla="*/ 1028700 h 1968500"/>
              <a:gd name="connsiteX46" fmla="*/ 1270000 w 3781425"/>
              <a:gd name="connsiteY46" fmla="*/ 1028700 h 1968500"/>
              <a:gd name="connsiteX47" fmla="*/ 1270000 w 3781425"/>
              <a:gd name="connsiteY47" fmla="*/ 996950 h 1968500"/>
              <a:gd name="connsiteX48" fmla="*/ 1260475 w 3781425"/>
              <a:gd name="connsiteY48" fmla="*/ 996950 h 1968500"/>
              <a:gd name="connsiteX49" fmla="*/ 1235075 w 3781425"/>
              <a:gd name="connsiteY49" fmla="*/ 965200 h 1968500"/>
              <a:gd name="connsiteX50" fmla="*/ 1158875 w 3781425"/>
              <a:gd name="connsiteY50" fmla="*/ 965200 h 1968500"/>
              <a:gd name="connsiteX51" fmla="*/ 1158875 w 3781425"/>
              <a:gd name="connsiteY51" fmla="*/ 933450 h 1968500"/>
              <a:gd name="connsiteX52" fmla="*/ 1143000 w 3781425"/>
              <a:gd name="connsiteY52" fmla="*/ 933450 h 1968500"/>
              <a:gd name="connsiteX53" fmla="*/ 1143000 w 3781425"/>
              <a:gd name="connsiteY53" fmla="*/ 895350 h 1968500"/>
              <a:gd name="connsiteX54" fmla="*/ 1114425 w 3781425"/>
              <a:gd name="connsiteY54" fmla="*/ 895350 h 1968500"/>
              <a:gd name="connsiteX55" fmla="*/ 1114425 w 3781425"/>
              <a:gd name="connsiteY55" fmla="*/ 860425 h 1968500"/>
              <a:gd name="connsiteX56" fmla="*/ 1054100 w 3781425"/>
              <a:gd name="connsiteY56" fmla="*/ 860425 h 1968500"/>
              <a:gd name="connsiteX57" fmla="*/ 1054100 w 3781425"/>
              <a:gd name="connsiteY57" fmla="*/ 831850 h 1968500"/>
              <a:gd name="connsiteX58" fmla="*/ 1035050 w 3781425"/>
              <a:gd name="connsiteY58" fmla="*/ 831850 h 1968500"/>
              <a:gd name="connsiteX59" fmla="*/ 1035050 w 3781425"/>
              <a:gd name="connsiteY59" fmla="*/ 822325 h 1968500"/>
              <a:gd name="connsiteX60" fmla="*/ 1009650 w 3781425"/>
              <a:gd name="connsiteY60" fmla="*/ 822325 h 1968500"/>
              <a:gd name="connsiteX61" fmla="*/ 1009650 w 3781425"/>
              <a:gd name="connsiteY61" fmla="*/ 793750 h 1968500"/>
              <a:gd name="connsiteX62" fmla="*/ 942975 w 3781425"/>
              <a:gd name="connsiteY62" fmla="*/ 793750 h 1968500"/>
              <a:gd name="connsiteX63" fmla="*/ 942975 w 3781425"/>
              <a:gd name="connsiteY63" fmla="*/ 727075 h 1968500"/>
              <a:gd name="connsiteX64" fmla="*/ 920750 w 3781425"/>
              <a:gd name="connsiteY64" fmla="*/ 727075 h 1968500"/>
              <a:gd name="connsiteX65" fmla="*/ 920750 w 3781425"/>
              <a:gd name="connsiteY65" fmla="*/ 698500 h 1968500"/>
              <a:gd name="connsiteX66" fmla="*/ 854075 w 3781425"/>
              <a:gd name="connsiteY66" fmla="*/ 698500 h 1968500"/>
              <a:gd name="connsiteX67" fmla="*/ 854075 w 3781425"/>
              <a:gd name="connsiteY67" fmla="*/ 666750 h 1968500"/>
              <a:gd name="connsiteX68" fmla="*/ 768350 w 3781425"/>
              <a:gd name="connsiteY68" fmla="*/ 666750 h 1968500"/>
              <a:gd name="connsiteX69" fmla="*/ 768350 w 3781425"/>
              <a:gd name="connsiteY69" fmla="*/ 635000 h 1968500"/>
              <a:gd name="connsiteX70" fmla="*/ 723900 w 3781425"/>
              <a:gd name="connsiteY70" fmla="*/ 635000 h 1968500"/>
              <a:gd name="connsiteX71" fmla="*/ 714375 w 3781425"/>
              <a:gd name="connsiteY71" fmla="*/ 587375 h 1968500"/>
              <a:gd name="connsiteX72" fmla="*/ 714375 w 3781425"/>
              <a:gd name="connsiteY72" fmla="*/ 501650 h 1968500"/>
              <a:gd name="connsiteX73" fmla="*/ 695325 w 3781425"/>
              <a:gd name="connsiteY73" fmla="*/ 501650 h 1968500"/>
              <a:gd name="connsiteX74" fmla="*/ 695325 w 3781425"/>
              <a:gd name="connsiteY74" fmla="*/ 460375 h 1968500"/>
              <a:gd name="connsiteX75" fmla="*/ 669925 w 3781425"/>
              <a:gd name="connsiteY75" fmla="*/ 460375 h 1968500"/>
              <a:gd name="connsiteX76" fmla="*/ 669925 w 3781425"/>
              <a:gd name="connsiteY76" fmla="*/ 422275 h 1968500"/>
              <a:gd name="connsiteX77" fmla="*/ 600075 w 3781425"/>
              <a:gd name="connsiteY77" fmla="*/ 422275 h 1968500"/>
              <a:gd name="connsiteX78" fmla="*/ 600075 w 3781425"/>
              <a:gd name="connsiteY78" fmla="*/ 377825 h 1968500"/>
              <a:gd name="connsiteX79" fmla="*/ 558800 w 3781425"/>
              <a:gd name="connsiteY79" fmla="*/ 377825 h 1968500"/>
              <a:gd name="connsiteX80" fmla="*/ 558800 w 3781425"/>
              <a:gd name="connsiteY80" fmla="*/ 323850 h 1968500"/>
              <a:gd name="connsiteX81" fmla="*/ 517525 w 3781425"/>
              <a:gd name="connsiteY81" fmla="*/ 323850 h 1968500"/>
              <a:gd name="connsiteX82" fmla="*/ 517525 w 3781425"/>
              <a:gd name="connsiteY82" fmla="*/ 288925 h 1968500"/>
              <a:gd name="connsiteX83" fmla="*/ 473075 w 3781425"/>
              <a:gd name="connsiteY83" fmla="*/ 288925 h 1968500"/>
              <a:gd name="connsiteX84" fmla="*/ 473075 w 3781425"/>
              <a:gd name="connsiteY84" fmla="*/ 260350 h 1968500"/>
              <a:gd name="connsiteX85" fmla="*/ 450850 w 3781425"/>
              <a:gd name="connsiteY85" fmla="*/ 260350 h 1968500"/>
              <a:gd name="connsiteX86" fmla="*/ 450850 w 3781425"/>
              <a:gd name="connsiteY86" fmla="*/ 225425 h 1968500"/>
              <a:gd name="connsiteX87" fmla="*/ 403225 w 3781425"/>
              <a:gd name="connsiteY87" fmla="*/ 225425 h 1968500"/>
              <a:gd name="connsiteX88" fmla="*/ 403225 w 3781425"/>
              <a:gd name="connsiteY88" fmla="*/ 177800 h 1968500"/>
              <a:gd name="connsiteX89" fmla="*/ 358775 w 3781425"/>
              <a:gd name="connsiteY89" fmla="*/ 177800 h 1968500"/>
              <a:gd name="connsiteX90" fmla="*/ 358775 w 3781425"/>
              <a:gd name="connsiteY90" fmla="*/ 142875 h 1968500"/>
              <a:gd name="connsiteX91" fmla="*/ 301625 w 3781425"/>
              <a:gd name="connsiteY91" fmla="*/ 142875 h 1968500"/>
              <a:gd name="connsiteX92" fmla="*/ 301625 w 3781425"/>
              <a:gd name="connsiteY92" fmla="*/ 107950 h 1968500"/>
              <a:gd name="connsiteX93" fmla="*/ 288925 w 3781425"/>
              <a:gd name="connsiteY93" fmla="*/ 107950 h 1968500"/>
              <a:gd name="connsiteX94" fmla="*/ 288925 w 3781425"/>
              <a:gd name="connsiteY94" fmla="*/ 88900 h 1968500"/>
              <a:gd name="connsiteX95" fmla="*/ 266700 w 3781425"/>
              <a:gd name="connsiteY95" fmla="*/ 88900 h 1968500"/>
              <a:gd name="connsiteX96" fmla="*/ 266700 w 3781425"/>
              <a:gd name="connsiteY96" fmla="*/ 66675 h 1968500"/>
              <a:gd name="connsiteX97" fmla="*/ 187325 w 3781425"/>
              <a:gd name="connsiteY97" fmla="*/ 66675 h 1968500"/>
              <a:gd name="connsiteX98" fmla="*/ 187325 w 3781425"/>
              <a:gd name="connsiteY98" fmla="*/ 50800 h 1968500"/>
              <a:gd name="connsiteX99" fmla="*/ 114300 w 3781425"/>
              <a:gd name="connsiteY99" fmla="*/ 50800 h 1968500"/>
              <a:gd name="connsiteX100" fmla="*/ 114300 w 3781425"/>
              <a:gd name="connsiteY100" fmla="*/ 28575 h 1968500"/>
              <a:gd name="connsiteX101" fmla="*/ 47625 w 3781425"/>
              <a:gd name="connsiteY101" fmla="*/ 28575 h 1968500"/>
              <a:gd name="connsiteX102" fmla="*/ 47625 w 3781425"/>
              <a:gd name="connsiteY102" fmla="*/ 0 h 1968500"/>
              <a:gd name="connsiteX103" fmla="*/ 0 w 3781425"/>
              <a:gd name="connsiteY103" fmla="*/ 0 h 196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3781425" h="1968500">
                <a:moveTo>
                  <a:pt x="3781425" y="1968500"/>
                </a:moveTo>
                <a:lnTo>
                  <a:pt x="3044825" y="1968500"/>
                </a:lnTo>
                <a:lnTo>
                  <a:pt x="3044825" y="1898650"/>
                </a:lnTo>
                <a:lnTo>
                  <a:pt x="2762250" y="1898650"/>
                </a:lnTo>
                <a:lnTo>
                  <a:pt x="2762250" y="1835150"/>
                </a:lnTo>
                <a:lnTo>
                  <a:pt x="2689225" y="1835150"/>
                </a:lnTo>
                <a:lnTo>
                  <a:pt x="2689225" y="1793875"/>
                </a:lnTo>
                <a:lnTo>
                  <a:pt x="2482850" y="1793875"/>
                </a:lnTo>
                <a:lnTo>
                  <a:pt x="2482850" y="1752600"/>
                </a:lnTo>
                <a:lnTo>
                  <a:pt x="2387600" y="1752600"/>
                </a:lnTo>
                <a:lnTo>
                  <a:pt x="2387600" y="1689100"/>
                </a:lnTo>
                <a:lnTo>
                  <a:pt x="2279650" y="1689100"/>
                </a:lnTo>
                <a:lnTo>
                  <a:pt x="2279650" y="1660525"/>
                </a:lnTo>
                <a:lnTo>
                  <a:pt x="2251075" y="1660525"/>
                </a:lnTo>
                <a:lnTo>
                  <a:pt x="2251075" y="1603375"/>
                </a:lnTo>
                <a:lnTo>
                  <a:pt x="2193925" y="1603375"/>
                </a:lnTo>
                <a:lnTo>
                  <a:pt x="2193925" y="1571625"/>
                </a:lnTo>
                <a:lnTo>
                  <a:pt x="2127250" y="1571625"/>
                </a:lnTo>
                <a:lnTo>
                  <a:pt x="2098675" y="1571625"/>
                </a:lnTo>
                <a:lnTo>
                  <a:pt x="2098675" y="1498600"/>
                </a:lnTo>
                <a:lnTo>
                  <a:pt x="2032000" y="1498600"/>
                </a:lnTo>
                <a:lnTo>
                  <a:pt x="2032000" y="1470025"/>
                </a:lnTo>
                <a:lnTo>
                  <a:pt x="1949450" y="1470025"/>
                </a:lnTo>
                <a:lnTo>
                  <a:pt x="1949450" y="1447800"/>
                </a:lnTo>
                <a:lnTo>
                  <a:pt x="1911350" y="1447800"/>
                </a:lnTo>
                <a:lnTo>
                  <a:pt x="1911350" y="1428750"/>
                </a:lnTo>
                <a:lnTo>
                  <a:pt x="1831975" y="1428750"/>
                </a:lnTo>
                <a:lnTo>
                  <a:pt x="1831975" y="1387475"/>
                </a:lnTo>
                <a:lnTo>
                  <a:pt x="1682750" y="1387475"/>
                </a:lnTo>
                <a:lnTo>
                  <a:pt x="1682750" y="1368425"/>
                </a:lnTo>
                <a:lnTo>
                  <a:pt x="1651000" y="1368425"/>
                </a:lnTo>
                <a:lnTo>
                  <a:pt x="1651000" y="1330325"/>
                </a:lnTo>
                <a:lnTo>
                  <a:pt x="1619250" y="1330325"/>
                </a:lnTo>
                <a:lnTo>
                  <a:pt x="1619250" y="1295400"/>
                </a:lnTo>
                <a:lnTo>
                  <a:pt x="1539875" y="1295400"/>
                </a:lnTo>
                <a:lnTo>
                  <a:pt x="1539875" y="1254125"/>
                </a:lnTo>
                <a:lnTo>
                  <a:pt x="1495425" y="1254125"/>
                </a:lnTo>
                <a:lnTo>
                  <a:pt x="1495425" y="1225550"/>
                </a:lnTo>
                <a:lnTo>
                  <a:pt x="1460500" y="1225550"/>
                </a:lnTo>
                <a:lnTo>
                  <a:pt x="1460500" y="1181100"/>
                </a:lnTo>
                <a:lnTo>
                  <a:pt x="1435100" y="1181100"/>
                </a:lnTo>
                <a:lnTo>
                  <a:pt x="1435100" y="1146175"/>
                </a:lnTo>
                <a:lnTo>
                  <a:pt x="1368425" y="1146175"/>
                </a:lnTo>
                <a:lnTo>
                  <a:pt x="1349375" y="1066800"/>
                </a:lnTo>
                <a:lnTo>
                  <a:pt x="1333500" y="1066800"/>
                </a:lnTo>
                <a:lnTo>
                  <a:pt x="1311275" y="1028700"/>
                </a:lnTo>
                <a:lnTo>
                  <a:pt x="1270000" y="1028700"/>
                </a:lnTo>
                <a:lnTo>
                  <a:pt x="1270000" y="996950"/>
                </a:lnTo>
                <a:lnTo>
                  <a:pt x="1260475" y="996950"/>
                </a:lnTo>
                <a:lnTo>
                  <a:pt x="1235075" y="965200"/>
                </a:lnTo>
                <a:lnTo>
                  <a:pt x="1158875" y="965200"/>
                </a:lnTo>
                <a:lnTo>
                  <a:pt x="1158875" y="933450"/>
                </a:lnTo>
                <a:lnTo>
                  <a:pt x="1143000" y="933450"/>
                </a:lnTo>
                <a:lnTo>
                  <a:pt x="1143000" y="895350"/>
                </a:lnTo>
                <a:lnTo>
                  <a:pt x="1114425" y="895350"/>
                </a:lnTo>
                <a:lnTo>
                  <a:pt x="1114425" y="860425"/>
                </a:lnTo>
                <a:lnTo>
                  <a:pt x="1054100" y="860425"/>
                </a:lnTo>
                <a:lnTo>
                  <a:pt x="1054100" y="831850"/>
                </a:lnTo>
                <a:lnTo>
                  <a:pt x="1035050" y="831850"/>
                </a:lnTo>
                <a:lnTo>
                  <a:pt x="1035050" y="822325"/>
                </a:lnTo>
                <a:lnTo>
                  <a:pt x="1009650" y="822325"/>
                </a:lnTo>
                <a:lnTo>
                  <a:pt x="1009650" y="793750"/>
                </a:lnTo>
                <a:lnTo>
                  <a:pt x="942975" y="793750"/>
                </a:lnTo>
                <a:lnTo>
                  <a:pt x="942975" y="727075"/>
                </a:lnTo>
                <a:lnTo>
                  <a:pt x="920750" y="727075"/>
                </a:lnTo>
                <a:lnTo>
                  <a:pt x="920750" y="698500"/>
                </a:lnTo>
                <a:lnTo>
                  <a:pt x="854075" y="698500"/>
                </a:lnTo>
                <a:lnTo>
                  <a:pt x="854075" y="666750"/>
                </a:lnTo>
                <a:lnTo>
                  <a:pt x="768350" y="666750"/>
                </a:lnTo>
                <a:lnTo>
                  <a:pt x="768350" y="635000"/>
                </a:lnTo>
                <a:lnTo>
                  <a:pt x="723900" y="635000"/>
                </a:lnTo>
                <a:lnTo>
                  <a:pt x="714375" y="587375"/>
                </a:lnTo>
                <a:lnTo>
                  <a:pt x="714375" y="501650"/>
                </a:lnTo>
                <a:lnTo>
                  <a:pt x="695325" y="501650"/>
                </a:lnTo>
                <a:lnTo>
                  <a:pt x="695325" y="460375"/>
                </a:lnTo>
                <a:lnTo>
                  <a:pt x="669925" y="460375"/>
                </a:lnTo>
                <a:lnTo>
                  <a:pt x="669925" y="422275"/>
                </a:lnTo>
                <a:lnTo>
                  <a:pt x="600075" y="422275"/>
                </a:lnTo>
                <a:lnTo>
                  <a:pt x="600075" y="377825"/>
                </a:lnTo>
                <a:lnTo>
                  <a:pt x="558800" y="377825"/>
                </a:lnTo>
                <a:lnTo>
                  <a:pt x="558800" y="323850"/>
                </a:lnTo>
                <a:lnTo>
                  <a:pt x="517525" y="323850"/>
                </a:lnTo>
                <a:lnTo>
                  <a:pt x="517525" y="288925"/>
                </a:lnTo>
                <a:lnTo>
                  <a:pt x="473075" y="288925"/>
                </a:lnTo>
                <a:lnTo>
                  <a:pt x="473075" y="260350"/>
                </a:lnTo>
                <a:lnTo>
                  <a:pt x="450850" y="260350"/>
                </a:lnTo>
                <a:lnTo>
                  <a:pt x="450850" y="225425"/>
                </a:lnTo>
                <a:lnTo>
                  <a:pt x="403225" y="225425"/>
                </a:lnTo>
                <a:lnTo>
                  <a:pt x="403225" y="177800"/>
                </a:lnTo>
                <a:lnTo>
                  <a:pt x="358775" y="177800"/>
                </a:lnTo>
                <a:lnTo>
                  <a:pt x="358775" y="142875"/>
                </a:lnTo>
                <a:lnTo>
                  <a:pt x="301625" y="142875"/>
                </a:lnTo>
                <a:lnTo>
                  <a:pt x="301625" y="107950"/>
                </a:lnTo>
                <a:lnTo>
                  <a:pt x="288925" y="107950"/>
                </a:lnTo>
                <a:lnTo>
                  <a:pt x="288925" y="88900"/>
                </a:lnTo>
                <a:lnTo>
                  <a:pt x="266700" y="88900"/>
                </a:lnTo>
                <a:lnTo>
                  <a:pt x="266700" y="66675"/>
                </a:lnTo>
                <a:lnTo>
                  <a:pt x="187325" y="66675"/>
                </a:lnTo>
                <a:lnTo>
                  <a:pt x="187325" y="50800"/>
                </a:lnTo>
                <a:lnTo>
                  <a:pt x="114300" y="50800"/>
                </a:lnTo>
                <a:lnTo>
                  <a:pt x="114300" y="28575"/>
                </a:lnTo>
                <a:lnTo>
                  <a:pt x="47625" y="28575"/>
                </a:lnTo>
                <a:lnTo>
                  <a:pt x="476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255" name="TextBox 1254">
            <a:extLst>
              <a:ext uri="{FF2B5EF4-FFF2-40B4-BE49-F238E27FC236}">
                <a16:creationId xmlns:a16="http://schemas.microsoft.com/office/drawing/2014/main" id="{94D04E7F-D3A0-6E2A-FEF4-B60DD729C135}"/>
              </a:ext>
            </a:extLst>
          </p:cNvPr>
          <p:cNvSpPr txBox="1"/>
          <p:nvPr/>
        </p:nvSpPr>
        <p:spPr bwMode="auto">
          <a:xfrm>
            <a:off x="5737765" y="5207998"/>
            <a:ext cx="8280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Calibri"/>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015873"/>
                </a:solidFill>
                <a:effectLst/>
                <a:uLnTx/>
                <a:uFillTx/>
                <a:latin typeface="Calibri"/>
                <a:ea typeface="+mn-ea"/>
                <a:cs typeface="+mn-cs"/>
              </a:rPr>
              <a:t>SG</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050" b="1" i="0" u="none" strike="noStrike" kern="1200" cap="none" spc="0" normalizeH="0" baseline="0" noProof="0" dirty="0">
                <a:ln>
                  <a:noFill/>
                </a:ln>
                <a:solidFill>
                  <a:srgbClr val="E1471D"/>
                </a:solidFill>
                <a:effectLst/>
                <a:uLnTx/>
                <a:uFillTx/>
                <a:latin typeface="Calibri"/>
                <a:ea typeface="+mn-ea"/>
                <a:cs typeface="+mn-cs"/>
              </a:rPr>
              <a:t>Docetaxel</a:t>
            </a:r>
          </a:p>
        </p:txBody>
      </p:sp>
      <p:sp>
        <p:nvSpPr>
          <p:cNvPr id="1256" name="TextBox 1255">
            <a:extLst>
              <a:ext uri="{FF2B5EF4-FFF2-40B4-BE49-F238E27FC236}">
                <a16:creationId xmlns:a16="http://schemas.microsoft.com/office/drawing/2014/main" id="{3CE12B8A-1712-14D9-F281-D3AEA9CE4605}"/>
              </a:ext>
            </a:extLst>
          </p:cNvPr>
          <p:cNvSpPr txBox="1"/>
          <p:nvPr/>
        </p:nvSpPr>
        <p:spPr bwMode="auto">
          <a:xfrm rot="16200000">
            <a:off x="5453116" y="3473811"/>
            <a:ext cx="1532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 (%)</a:t>
            </a:r>
          </a:p>
        </p:txBody>
      </p:sp>
      <p:sp>
        <p:nvSpPr>
          <p:cNvPr id="1257" name="TextBox 1256">
            <a:extLst>
              <a:ext uri="{FF2B5EF4-FFF2-40B4-BE49-F238E27FC236}">
                <a16:creationId xmlns:a16="http://schemas.microsoft.com/office/drawing/2014/main" id="{0F81B33B-C4D7-5610-27FB-56792916E812}"/>
              </a:ext>
            </a:extLst>
          </p:cNvPr>
          <p:cNvSpPr txBox="1"/>
          <p:nvPr/>
        </p:nvSpPr>
        <p:spPr bwMode="auto">
          <a:xfrm>
            <a:off x="8677674" y="516908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258" name="Group 1257">
            <a:extLst>
              <a:ext uri="{FF2B5EF4-FFF2-40B4-BE49-F238E27FC236}">
                <a16:creationId xmlns:a16="http://schemas.microsoft.com/office/drawing/2014/main" id="{F6B7F42C-CDAC-EAD9-47EC-80E4A7E0EB5A}"/>
              </a:ext>
            </a:extLst>
          </p:cNvPr>
          <p:cNvGrpSpPr/>
          <p:nvPr/>
        </p:nvGrpSpPr>
        <p:grpSpPr>
          <a:xfrm>
            <a:off x="5959690" y="2113224"/>
            <a:ext cx="689518" cy="2984500"/>
            <a:chOff x="1174608" y="1778272"/>
            <a:chExt cx="458779" cy="3544817"/>
          </a:xfrm>
        </p:grpSpPr>
        <p:sp>
          <p:nvSpPr>
            <p:cNvPr id="1259" name="TextBox 1258">
              <a:extLst>
                <a:ext uri="{FF2B5EF4-FFF2-40B4-BE49-F238E27FC236}">
                  <a16:creationId xmlns:a16="http://schemas.microsoft.com/office/drawing/2014/main" id="{8D9C2199-7622-511C-8E43-519D103CB096}"/>
                </a:ext>
              </a:extLst>
            </p:cNvPr>
            <p:cNvSpPr txBox="1"/>
            <p:nvPr/>
          </p:nvSpPr>
          <p:spPr bwMode="auto">
            <a:xfrm>
              <a:off x="1174608" y="177827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260" name="TextBox 1259">
              <a:extLst>
                <a:ext uri="{FF2B5EF4-FFF2-40B4-BE49-F238E27FC236}">
                  <a16:creationId xmlns:a16="http://schemas.microsoft.com/office/drawing/2014/main" id="{C46F2D80-65A3-2E47-B692-2A06484FBAA8}"/>
                </a:ext>
              </a:extLst>
            </p:cNvPr>
            <p:cNvSpPr txBox="1"/>
            <p:nvPr/>
          </p:nvSpPr>
          <p:spPr bwMode="auto">
            <a:xfrm>
              <a:off x="1265979" y="24267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61" name="TextBox 1260">
              <a:extLst>
                <a:ext uri="{FF2B5EF4-FFF2-40B4-BE49-F238E27FC236}">
                  <a16:creationId xmlns:a16="http://schemas.microsoft.com/office/drawing/2014/main" id="{49B92521-E77D-2E9E-8F91-0346CBA33091}"/>
                </a:ext>
              </a:extLst>
            </p:cNvPr>
            <p:cNvSpPr txBox="1"/>
            <p:nvPr/>
          </p:nvSpPr>
          <p:spPr bwMode="auto">
            <a:xfrm>
              <a:off x="1265979" y="307522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262" name="TextBox 1261">
              <a:extLst>
                <a:ext uri="{FF2B5EF4-FFF2-40B4-BE49-F238E27FC236}">
                  <a16:creationId xmlns:a16="http://schemas.microsoft.com/office/drawing/2014/main" id="{E82058E6-1276-DF2C-EB49-8A93A52CB0F2}"/>
                </a:ext>
              </a:extLst>
            </p:cNvPr>
            <p:cNvSpPr txBox="1"/>
            <p:nvPr/>
          </p:nvSpPr>
          <p:spPr bwMode="auto">
            <a:xfrm>
              <a:off x="1265979" y="372370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263" name="TextBox 1262">
              <a:extLst>
                <a:ext uri="{FF2B5EF4-FFF2-40B4-BE49-F238E27FC236}">
                  <a16:creationId xmlns:a16="http://schemas.microsoft.com/office/drawing/2014/main" id="{C97695BD-BF9A-8B71-8E9F-AA501B2A39DD}"/>
                </a:ext>
              </a:extLst>
            </p:cNvPr>
            <p:cNvSpPr txBox="1"/>
            <p:nvPr/>
          </p:nvSpPr>
          <p:spPr bwMode="auto">
            <a:xfrm>
              <a:off x="1265979" y="436683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264" name="TextBox 1263">
              <a:extLst>
                <a:ext uri="{FF2B5EF4-FFF2-40B4-BE49-F238E27FC236}">
                  <a16:creationId xmlns:a16="http://schemas.microsoft.com/office/drawing/2014/main" id="{86DA03FD-3443-618D-AF57-06D454FDDFD7}"/>
                </a:ext>
              </a:extLst>
            </p:cNvPr>
            <p:cNvSpPr txBox="1"/>
            <p:nvPr/>
          </p:nvSpPr>
          <p:spPr bwMode="auto">
            <a:xfrm>
              <a:off x="1357350" y="50153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265" name="Group 1264">
            <a:extLst>
              <a:ext uri="{FF2B5EF4-FFF2-40B4-BE49-F238E27FC236}">
                <a16:creationId xmlns:a16="http://schemas.microsoft.com/office/drawing/2014/main" id="{32368BE4-6C8C-1B1B-3EA6-CE09BFB6C89C}"/>
              </a:ext>
            </a:extLst>
          </p:cNvPr>
          <p:cNvGrpSpPr/>
          <p:nvPr/>
        </p:nvGrpSpPr>
        <p:grpSpPr>
          <a:xfrm>
            <a:off x="6595539" y="5005400"/>
            <a:ext cx="4179364" cy="307777"/>
            <a:chOff x="1559200" y="5210736"/>
            <a:chExt cx="6851958" cy="307777"/>
          </a:xfrm>
        </p:grpSpPr>
        <p:sp>
          <p:nvSpPr>
            <p:cNvPr id="1266" name="TextBox 1265">
              <a:extLst>
                <a:ext uri="{FF2B5EF4-FFF2-40B4-BE49-F238E27FC236}">
                  <a16:creationId xmlns:a16="http://schemas.microsoft.com/office/drawing/2014/main" id="{69A0282B-F5CC-40B9-DA94-6DD054A7EB44}"/>
                </a:ext>
              </a:extLst>
            </p:cNvPr>
            <p:cNvSpPr txBox="1"/>
            <p:nvPr/>
          </p:nvSpPr>
          <p:spPr bwMode="auto">
            <a:xfrm>
              <a:off x="155920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267" name="TextBox 1266">
              <a:extLst>
                <a:ext uri="{FF2B5EF4-FFF2-40B4-BE49-F238E27FC236}">
                  <a16:creationId xmlns:a16="http://schemas.microsoft.com/office/drawing/2014/main" id="{3C96DB69-9406-C921-FE07-8D5184131910}"/>
                </a:ext>
              </a:extLst>
            </p:cNvPr>
            <p:cNvSpPr txBox="1"/>
            <p:nvPr/>
          </p:nvSpPr>
          <p:spPr bwMode="auto">
            <a:xfrm>
              <a:off x="221544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268" name="TextBox 1267">
              <a:extLst>
                <a:ext uri="{FF2B5EF4-FFF2-40B4-BE49-F238E27FC236}">
                  <a16:creationId xmlns:a16="http://schemas.microsoft.com/office/drawing/2014/main" id="{F3E961E3-3F05-E0F0-26DC-F7D4F47D0314}"/>
                </a:ext>
              </a:extLst>
            </p:cNvPr>
            <p:cNvSpPr txBox="1"/>
            <p:nvPr/>
          </p:nvSpPr>
          <p:spPr bwMode="auto">
            <a:xfrm>
              <a:off x="287168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269" name="TextBox 1268">
              <a:extLst>
                <a:ext uri="{FF2B5EF4-FFF2-40B4-BE49-F238E27FC236}">
                  <a16:creationId xmlns:a16="http://schemas.microsoft.com/office/drawing/2014/main" id="{6A524BA1-CB5D-8C5C-BD9D-0A766E41AF81}"/>
                </a:ext>
              </a:extLst>
            </p:cNvPr>
            <p:cNvSpPr txBox="1"/>
            <p:nvPr/>
          </p:nvSpPr>
          <p:spPr bwMode="auto">
            <a:xfrm>
              <a:off x="3527920"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270" name="TextBox 1269">
              <a:extLst>
                <a:ext uri="{FF2B5EF4-FFF2-40B4-BE49-F238E27FC236}">
                  <a16:creationId xmlns:a16="http://schemas.microsoft.com/office/drawing/2014/main" id="{61B0C413-58A6-25BB-0ED9-AF8A34FD1391}"/>
                </a:ext>
              </a:extLst>
            </p:cNvPr>
            <p:cNvSpPr txBox="1"/>
            <p:nvPr/>
          </p:nvSpPr>
          <p:spPr bwMode="auto">
            <a:xfrm>
              <a:off x="4169667" y="52107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271" name="TextBox 1270">
              <a:extLst>
                <a:ext uri="{FF2B5EF4-FFF2-40B4-BE49-F238E27FC236}">
                  <a16:creationId xmlns:a16="http://schemas.microsoft.com/office/drawing/2014/main" id="{9AA05F69-1A63-F47E-DF13-542A791E5709}"/>
                </a:ext>
              </a:extLst>
            </p:cNvPr>
            <p:cNvSpPr txBox="1"/>
            <p:nvPr/>
          </p:nvSpPr>
          <p:spPr bwMode="auto">
            <a:xfrm>
              <a:off x="4780223"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272" name="TextBox 1271">
              <a:extLst>
                <a:ext uri="{FF2B5EF4-FFF2-40B4-BE49-F238E27FC236}">
                  <a16:creationId xmlns:a16="http://schemas.microsoft.com/office/drawing/2014/main" id="{581DA0BA-633B-9820-6162-BCF7978C7C11}"/>
                </a:ext>
              </a:extLst>
            </p:cNvPr>
            <p:cNvSpPr txBox="1"/>
            <p:nvPr/>
          </p:nvSpPr>
          <p:spPr bwMode="auto">
            <a:xfrm>
              <a:off x="5436463"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273" name="TextBox 1272">
              <a:extLst>
                <a:ext uri="{FF2B5EF4-FFF2-40B4-BE49-F238E27FC236}">
                  <a16:creationId xmlns:a16="http://schemas.microsoft.com/office/drawing/2014/main" id="{3C5B78AE-66BE-64F4-2693-601BD9521541}"/>
                </a:ext>
              </a:extLst>
            </p:cNvPr>
            <p:cNvSpPr txBox="1"/>
            <p:nvPr/>
          </p:nvSpPr>
          <p:spPr bwMode="auto">
            <a:xfrm>
              <a:off x="6092703"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1274" name="TextBox 1273">
              <a:extLst>
                <a:ext uri="{FF2B5EF4-FFF2-40B4-BE49-F238E27FC236}">
                  <a16:creationId xmlns:a16="http://schemas.microsoft.com/office/drawing/2014/main" id="{00030998-AF2B-51A3-46C1-71EAD0049C74}"/>
                </a:ext>
              </a:extLst>
            </p:cNvPr>
            <p:cNvSpPr txBox="1"/>
            <p:nvPr/>
          </p:nvSpPr>
          <p:spPr bwMode="auto">
            <a:xfrm>
              <a:off x="6731270"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275" name="TextBox 1274">
              <a:extLst>
                <a:ext uri="{FF2B5EF4-FFF2-40B4-BE49-F238E27FC236}">
                  <a16:creationId xmlns:a16="http://schemas.microsoft.com/office/drawing/2014/main" id="{8A732FB8-2B42-E5D3-CF2A-68AA8577A820}"/>
                </a:ext>
              </a:extLst>
            </p:cNvPr>
            <p:cNvSpPr txBox="1"/>
            <p:nvPr/>
          </p:nvSpPr>
          <p:spPr bwMode="auto">
            <a:xfrm>
              <a:off x="7387510"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276" name="TextBox 1275">
              <a:extLst>
                <a:ext uri="{FF2B5EF4-FFF2-40B4-BE49-F238E27FC236}">
                  <a16:creationId xmlns:a16="http://schemas.microsoft.com/office/drawing/2014/main" id="{26E76051-A68F-5D7C-34BC-0BACFE69CBE2}"/>
                </a:ext>
              </a:extLst>
            </p:cNvPr>
            <p:cNvSpPr txBox="1"/>
            <p:nvPr/>
          </p:nvSpPr>
          <p:spPr bwMode="auto">
            <a:xfrm>
              <a:off x="8043750" y="521073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grpSp>
        <p:nvGrpSpPr>
          <p:cNvPr id="1277" name="Group 1276">
            <a:extLst>
              <a:ext uri="{FF2B5EF4-FFF2-40B4-BE49-F238E27FC236}">
                <a16:creationId xmlns:a16="http://schemas.microsoft.com/office/drawing/2014/main" id="{7F6A574F-DC70-9646-38BF-EEFE3EF1E76B}"/>
              </a:ext>
            </a:extLst>
          </p:cNvPr>
          <p:cNvGrpSpPr/>
          <p:nvPr/>
        </p:nvGrpSpPr>
        <p:grpSpPr>
          <a:xfrm>
            <a:off x="6602951" y="2265625"/>
            <a:ext cx="95251" cy="2732068"/>
            <a:chOff x="1069301" y="1958340"/>
            <a:chExt cx="1940397" cy="3246236"/>
          </a:xfrm>
        </p:grpSpPr>
        <p:cxnSp>
          <p:nvCxnSpPr>
            <p:cNvPr id="1278" name="Straight Connector 1277">
              <a:extLst>
                <a:ext uri="{FF2B5EF4-FFF2-40B4-BE49-F238E27FC236}">
                  <a16:creationId xmlns:a16="http://schemas.microsoft.com/office/drawing/2014/main" id="{E44B70A6-5524-5A82-8DC5-3C784411B8DD}"/>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79" name="Straight Connector 1278">
              <a:extLst>
                <a:ext uri="{FF2B5EF4-FFF2-40B4-BE49-F238E27FC236}">
                  <a16:creationId xmlns:a16="http://schemas.microsoft.com/office/drawing/2014/main" id="{F4B40F9C-B599-8CE8-F67A-365BCA63F729}"/>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44A00B05-DDDC-887A-4821-76CF75E456A7}"/>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1" name="Straight Connector 1280">
              <a:extLst>
                <a:ext uri="{FF2B5EF4-FFF2-40B4-BE49-F238E27FC236}">
                  <a16:creationId xmlns:a16="http://schemas.microsoft.com/office/drawing/2014/main" id="{9319E2D3-0FB0-C168-9349-30A261C2BD0E}"/>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2" name="Straight Connector 1281">
              <a:extLst>
                <a:ext uri="{FF2B5EF4-FFF2-40B4-BE49-F238E27FC236}">
                  <a16:creationId xmlns:a16="http://schemas.microsoft.com/office/drawing/2014/main" id="{890E55DA-B8E5-9D06-36DA-6D155F709238}"/>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9FE4AA58-CFD3-DEDB-2453-830794BC19F5}"/>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84" name="Group 1283">
            <a:extLst>
              <a:ext uri="{FF2B5EF4-FFF2-40B4-BE49-F238E27FC236}">
                <a16:creationId xmlns:a16="http://schemas.microsoft.com/office/drawing/2014/main" id="{A752CC04-50E9-8CF8-05F7-631184313E8E}"/>
              </a:ext>
            </a:extLst>
          </p:cNvPr>
          <p:cNvGrpSpPr/>
          <p:nvPr/>
        </p:nvGrpSpPr>
        <p:grpSpPr>
          <a:xfrm rot="5400000">
            <a:off x="8629850" y="3039079"/>
            <a:ext cx="86404" cy="3975100"/>
            <a:chOff x="1069301" y="-1288516"/>
            <a:chExt cx="1940402" cy="6493092"/>
          </a:xfrm>
        </p:grpSpPr>
        <p:cxnSp>
          <p:nvCxnSpPr>
            <p:cNvPr id="1285" name="Straight Connector 1284">
              <a:extLst>
                <a:ext uri="{FF2B5EF4-FFF2-40B4-BE49-F238E27FC236}">
                  <a16:creationId xmlns:a16="http://schemas.microsoft.com/office/drawing/2014/main" id="{06D44278-FD8B-57B6-10F9-B13BF687085D}"/>
                </a:ext>
              </a:extLst>
            </p:cNvPr>
            <p:cNvCxnSpPr>
              <a:cxnSpLocks/>
            </p:cNvCxnSpPr>
            <p:nvPr/>
          </p:nvCxnSpPr>
          <p:spPr bwMode="auto">
            <a:xfrm>
              <a:off x="1069301" y="1958340"/>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6" name="Straight Connector 1285">
              <a:extLst>
                <a:ext uri="{FF2B5EF4-FFF2-40B4-BE49-F238E27FC236}">
                  <a16:creationId xmlns:a16="http://schemas.microsoft.com/office/drawing/2014/main" id="{22E3E752-997C-05FB-EE0B-E686C442024B}"/>
                </a:ext>
              </a:extLst>
            </p:cNvPr>
            <p:cNvCxnSpPr>
              <a:cxnSpLocks/>
            </p:cNvCxnSpPr>
            <p:nvPr/>
          </p:nvCxnSpPr>
          <p:spPr bwMode="auto">
            <a:xfrm>
              <a:off x="1069301" y="2607587"/>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9C75AC65-7335-14DC-AF1B-8D75AE14FCE2}"/>
                </a:ext>
              </a:extLst>
            </p:cNvPr>
            <p:cNvCxnSpPr>
              <a:cxnSpLocks/>
            </p:cNvCxnSpPr>
            <p:nvPr/>
          </p:nvCxnSpPr>
          <p:spPr bwMode="auto">
            <a:xfrm>
              <a:off x="1069301" y="3256834"/>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8" name="Straight Connector 1287">
              <a:extLst>
                <a:ext uri="{FF2B5EF4-FFF2-40B4-BE49-F238E27FC236}">
                  <a16:creationId xmlns:a16="http://schemas.microsoft.com/office/drawing/2014/main" id="{A3D8DDD3-B2BD-F191-FB08-8D26393C6ACC}"/>
                </a:ext>
              </a:extLst>
            </p:cNvPr>
            <p:cNvCxnSpPr>
              <a:cxnSpLocks/>
            </p:cNvCxnSpPr>
            <p:nvPr/>
          </p:nvCxnSpPr>
          <p:spPr bwMode="auto">
            <a:xfrm>
              <a:off x="1069301" y="3906081"/>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135DB9D4-2829-3667-9B88-0D753DED4CCA}"/>
                </a:ext>
              </a:extLst>
            </p:cNvPr>
            <p:cNvCxnSpPr>
              <a:cxnSpLocks/>
            </p:cNvCxnSpPr>
            <p:nvPr/>
          </p:nvCxnSpPr>
          <p:spPr bwMode="auto">
            <a:xfrm>
              <a:off x="1069301" y="4555328"/>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8D514533-99EE-905E-45C4-07F49C349E84}"/>
                </a:ext>
              </a:extLst>
            </p:cNvPr>
            <p:cNvCxnSpPr>
              <a:cxnSpLocks/>
            </p:cNvCxnSpPr>
            <p:nvPr/>
          </p:nvCxnSpPr>
          <p:spPr bwMode="auto">
            <a:xfrm>
              <a:off x="1069301" y="520457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91" name="Straight Connector 1290">
              <a:extLst>
                <a:ext uri="{FF2B5EF4-FFF2-40B4-BE49-F238E27FC236}">
                  <a16:creationId xmlns:a16="http://schemas.microsoft.com/office/drawing/2014/main" id="{0803A72A-FBEE-CA52-8CDF-4BB563AE165B}"/>
                </a:ext>
              </a:extLst>
            </p:cNvPr>
            <p:cNvCxnSpPr>
              <a:cxnSpLocks/>
            </p:cNvCxnSpPr>
            <p:nvPr/>
          </p:nvCxnSpPr>
          <p:spPr bwMode="auto">
            <a:xfrm>
              <a:off x="1069306" y="-1288516"/>
              <a:ext cx="1940397" cy="0"/>
            </a:xfrm>
            <a:prstGeom prst="line">
              <a:avLst/>
            </a:prstGeom>
            <a:noFill/>
            <a:ln w="28575" cap="flat" cmpd="sng" algn="ctr">
              <a:solidFill>
                <a:schemeClr val="bg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D70FEC4F-CE59-E771-A8F2-16C2DE78D22C}"/>
                </a:ext>
              </a:extLst>
            </p:cNvPr>
            <p:cNvCxnSpPr>
              <a:cxnSpLocks/>
            </p:cNvCxnSpPr>
            <p:nvPr/>
          </p:nvCxnSpPr>
          <p:spPr bwMode="auto">
            <a:xfrm>
              <a:off x="1069304" y="-639270"/>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805F1521-A0C5-68AC-7E9B-81AE9E009091}"/>
                </a:ext>
              </a:extLst>
            </p:cNvPr>
            <p:cNvCxnSpPr>
              <a:cxnSpLocks/>
            </p:cNvCxnSpPr>
            <p:nvPr/>
          </p:nvCxnSpPr>
          <p:spPr bwMode="auto">
            <a:xfrm>
              <a:off x="1069304" y="9978"/>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1294" name="Straight Connector 1293">
              <a:extLst>
                <a:ext uri="{FF2B5EF4-FFF2-40B4-BE49-F238E27FC236}">
                  <a16:creationId xmlns:a16="http://schemas.microsoft.com/office/drawing/2014/main" id="{27093BCB-A8F7-3FC8-EE27-C2F4DC46C4D3}"/>
                </a:ext>
              </a:extLst>
            </p:cNvPr>
            <p:cNvCxnSpPr>
              <a:cxnSpLocks/>
            </p:cNvCxnSpPr>
            <p:nvPr/>
          </p:nvCxnSpPr>
          <p:spPr bwMode="auto">
            <a:xfrm>
              <a:off x="1069304" y="659225"/>
              <a:ext cx="1940399" cy="0"/>
            </a:xfrm>
            <a:prstGeom prst="line">
              <a:avLst/>
            </a:prstGeom>
            <a:noFill/>
            <a:ln w="28575" cap="flat" cmpd="sng" algn="ctr">
              <a:solidFill>
                <a:schemeClr val="bg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01FA866D-3F87-F6C7-A6B4-025763CBBB99}"/>
                </a:ext>
              </a:extLst>
            </p:cNvPr>
            <p:cNvCxnSpPr>
              <a:cxnSpLocks/>
            </p:cNvCxnSpPr>
            <p:nvPr/>
          </p:nvCxnSpPr>
          <p:spPr bwMode="auto">
            <a:xfrm>
              <a:off x="1069304" y="1308472"/>
              <a:ext cx="1940399" cy="0"/>
            </a:xfrm>
            <a:prstGeom prst="line">
              <a:avLst/>
            </a:prstGeom>
            <a:noFill/>
            <a:ln w="28575" cap="flat" cmpd="sng" algn="ctr">
              <a:solidFill>
                <a:schemeClr val="bg1"/>
              </a:solidFill>
              <a:prstDash val="solid"/>
              <a:round/>
              <a:headEnd type="none" w="med" len="med"/>
              <a:tailEnd type="none" w="med" len="med"/>
            </a:ln>
            <a:effectLst/>
          </p:spPr>
        </p:cxnSp>
      </p:grpSp>
      <p:sp>
        <p:nvSpPr>
          <p:cNvPr id="1296" name="Freeform: Shape 1295">
            <a:extLst>
              <a:ext uri="{FF2B5EF4-FFF2-40B4-BE49-F238E27FC236}">
                <a16:creationId xmlns:a16="http://schemas.microsoft.com/office/drawing/2014/main" id="{6F01A7AB-6589-0458-A127-E361CA5AD830}"/>
              </a:ext>
            </a:extLst>
          </p:cNvPr>
          <p:cNvSpPr/>
          <p:nvPr/>
        </p:nvSpPr>
        <p:spPr bwMode="auto">
          <a:xfrm>
            <a:off x="6687308" y="2259274"/>
            <a:ext cx="4321481" cy="2736850"/>
          </a:xfrm>
          <a:custGeom>
            <a:avLst/>
            <a:gdLst>
              <a:gd name="connsiteX0" fmla="*/ 0 w 6515100"/>
              <a:gd name="connsiteY0" fmla="*/ 0 h 3238500"/>
              <a:gd name="connsiteX1" fmla="*/ 0 w 6515100"/>
              <a:gd name="connsiteY1" fmla="*/ 3238500 h 3238500"/>
              <a:gd name="connsiteX2" fmla="*/ 6515100 w 6515100"/>
              <a:gd name="connsiteY2" fmla="*/ 3238500 h 3238500"/>
            </a:gdLst>
            <a:ahLst/>
            <a:cxnLst>
              <a:cxn ang="0">
                <a:pos x="connsiteX0" y="connsiteY0"/>
              </a:cxn>
              <a:cxn ang="0">
                <a:pos x="connsiteX1" y="connsiteY1"/>
              </a:cxn>
              <a:cxn ang="0">
                <a:pos x="connsiteX2" y="connsiteY2"/>
              </a:cxn>
            </a:cxnLst>
            <a:rect l="l" t="t" r="r" b="b"/>
            <a:pathLst>
              <a:path w="6515100" h="3238500">
                <a:moveTo>
                  <a:pt x="0" y="0"/>
                </a:moveTo>
                <a:lnTo>
                  <a:pt x="0" y="3238500"/>
                </a:lnTo>
                <a:lnTo>
                  <a:pt x="6515100" y="32385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97" name="Group 1296">
            <a:extLst>
              <a:ext uri="{FF2B5EF4-FFF2-40B4-BE49-F238E27FC236}">
                <a16:creationId xmlns:a16="http://schemas.microsoft.com/office/drawing/2014/main" id="{35719B23-7121-7221-D664-182963FA21BA}"/>
              </a:ext>
            </a:extLst>
          </p:cNvPr>
          <p:cNvGrpSpPr/>
          <p:nvPr/>
        </p:nvGrpSpPr>
        <p:grpSpPr>
          <a:xfrm>
            <a:off x="6450333" y="5515775"/>
            <a:ext cx="4441909" cy="430887"/>
            <a:chOff x="1321140" y="5210736"/>
            <a:chExt cx="7282392" cy="430887"/>
          </a:xfrm>
        </p:grpSpPr>
        <p:sp>
          <p:nvSpPr>
            <p:cNvPr id="1298" name="TextBox 1297">
              <a:extLst>
                <a:ext uri="{FF2B5EF4-FFF2-40B4-BE49-F238E27FC236}">
                  <a16:creationId xmlns:a16="http://schemas.microsoft.com/office/drawing/2014/main" id="{CC7C51E8-64D2-DE05-6465-6F9753115199}"/>
                </a:ext>
              </a:extLst>
            </p:cNvPr>
            <p:cNvSpPr txBox="1"/>
            <p:nvPr/>
          </p:nvSpPr>
          <p:spPr bwMode="auto">
            <a:xfrm>
              <a:off x="1321140" y="5210736"/>
              <a:ext cx="75215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50(0)</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46(0)</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299" name="TextBox 1298">
              <a:extLst>
                <a:ext uri="{FF2B5EF4-FFF2-40B4-BE49-F238E27FC236}">
                  <a16:creationId xmlns:a16="http://schemas.microsoft.com/office/drawing/2014/main" id="{378F72E7-77F7-FA7A-9EA5-5E53764B3778}"/>
                </a:ext>
              </a:extLst>
            </p:cNvPr>
            <p:cNvSpPr txBox="1"/>
            <p:nvPr/>
          </p:nvSpPr>
          <p:spPr bwMode="auto">
            <a:xfrm>
              <a:off x="1977380" y="5210736"/>
              <a:ext cx="75215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44(5)</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40(5)</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0" name="TextBox 1299">
              <a:extLst>
                <a:ext uri="{FF2B5EF4-FFF2-40B4-BE49-F238E27FC236}">
                  <a16:creationId xmlns:a16="http://schemas.microsoft.com/office/drawing/2014/main" id="{35CE7EA9-8EF8-226F-3AC1-BB1E6FFBFDAC}"/>
                </a:ext>
              </a:extLst>
            </p:cNvPr>
            <p:cNvSpPr txBox="1"/>
            <p:nvPr/>
          </p:nvSpPr>
          <p:spPr bwMode="auto">
            <a:xfrm>
              <a:off x="2579221" y="5210736"/>
              <a:ext cx="86096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38(11)</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32(12)</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1" name="TextBox 1300">
              <a:extLst>
                <a:ext uri="{FF2B5EF4-FFF2-40B4-BE49-F238E27FC236}">
                  <a16:creationId xmlns:a16="http://schemas.microsoft.com/office/drawing/2014/main" id="{1FC926E0-0460-A4F5-7505-FEDCC43BBF3F}"/>
                </a:ext>
              </a:extLst>
            </p:cNvPr>
            <p:cNvSpPr txBox="1"/>
            <p:nvPr/>
          </p:nvSpPr>
          <p:spPr bwMode="auto">
            <a:xfrm>
              <a:off x="3235460" y="5210736"/>
              <a:ext cx="86096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34(14)</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25(19)</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2" name="TextBox 1301">
              <a:extLst>
                <a:ext uri="{FF2B5EF4-FFF2-40B4-BE49-F238E27FC236}">
                  <a16:creationId xmlns:a16="http://schemas.microsoft.com/office/drawing/2014/main" id="{DC3D9774-4895-6F9C-DADB-6AD03AE03DEA}"/>
                </a:ext>
              </a:extLst>
            </p:cNvPr>
            <p:cNvSpPr txBox="1"/>
            <p:nvPr/>
          </p:nvSpPr>
          <p:spPr bwMode="auto">
            <a:xfrm>
              <a:off x="3861440"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28(20)</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21(23)</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3" name="TextBox 1302">
              <a:extLst>
                <a:ext uri="{FF2B5EF4-FFF2-40B4-BE49-F238E27FC236}">
                  <a16:creationId xmlns:a16="http://schemas.microsoft.com/office/drawing/2014/main" id="{A343BCBA-787E-BAFA-63F4-7DA8FE54919D}"/>
                </a:ext>
              </a:extLst>
            </p:cNvPr>
            <p:cNvSpPr txBox="1"/>
            <p:nvPr/>
          </p:nvSpPr>
          <p:spPr bwMode="auto">
            <a:xfrm>
              <a:off x="4517679"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25(22)</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16(26)</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4" name="TextBox 1303">
              <a:extLst>
                <a:ext uri="{FF2B5EF4-FFF2-40B4-BE49-F238E27FC236}">
                  <a16:creationId xmlns:a16="http://schemas.microsoft.com/office/drawing/2014/main" id="{34B25F6E-166E-E3E9-A60C-BC94FD7A220C}"/>
                </a:ext>
              </a:extLst>
            </p:cNvPr>
            <p:cNvSpPr txBox="1"/>
            <p:nvPr/>
          </p:nvSpPr>
          <p:spPr bwMode="auto">
            <a:xfrm>
              <a:off x="5173917" y="5210736"/>
              <a:ext cx="89249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15(24)</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6(32)</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5" name="TextBox 1304">
              <a:extLst>
                <a:ext uri="{FF2B5EF4-FFF2-40B4-BE49-F238E27FC236}">
                  <a16:creationId xmlns:a16="http://schemas.microsoft.com/office/drawing/2014/main" id="{3AE12D80-0437-31F3-729D-8D680AA337EC}"/>
                </a:ext>
              </a:extLst>
            </p:cNvPr>
            <p:cNvSpPr txBox="1"/>
            <p:nvPr/>
          </p:nvSpPr>
          <p:spPr bwMode="auto">
            <a:xfrm>
              <a:off x="5900329" y="5210736"/>
              <a:ext cx="75215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7(28)</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5(33)</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6" name="TextBox 1305">
              <a:extLst>
                <a:ext uri="{FF2B5EF4-FFF2-40B4-BE49-F238E27FC236}">
                  <a16:creationId xmlns:a16="http://schemas.microsoft.com/office/drawing/2014/main" id="{A3ACE14C-93B2-E12C-DF41-21C45ABCC48B}"/>
                </a:ext>
              </a:extLst>
            </p:cNvPr>
            <p:cNvSpPr txBox="1"/>
            <p:nvPr/>
          </p:nvSpPr>
          <p:spPr bwMode="auto">
            <a:xfrm>
              <a:off x="6525753" y="5210736"/>
              <a:ext cx="7784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4(29)</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sz="1050" b="0" spc="-20" dirty="0">
                  <a:solidFill>
                    <a:srgbClr val="000000"/>
                  </a:solidFill>
                  <a:latin typeface="Calibri" panose="020F0502020204030204" pitchFamily="34" charset="0"/>
                  <a:cs typeface="+mn-cs"/>
                </a:rPr>
                <a:t>1(34)</a:t>
              </a:r>
              <a:endPar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endParaRPr>
            </a:p>
          </p:txBody>
        </p:sp>
        <p:sp>
          <p:nvSpPr>
            <p:cNvPr id="1307" name="TextBox 1306">
              <a:extLst>
                <a:ext uri="{FF2B5EF4-FFF2-40B4-BE49-F238E27FC236}">
                  <a16:creationId xmlns:a16="http://schemas.microsoft.com/office/drawing/2014/main" id="{A213271E-7B48-6BB3-CD48-6EA97F4F354C}"/>
                </a:ext>
              </a:extLst>
            </p:cNvPr>
            <p:cNvSpPr txBox="1"/>
            <p:nvPr/>
          </p:nvSpPr>
          <p:spPr bwMode="auto">
            <a:xfrm>
              <a:off x="7195134" y="5210736"/>
              <a:ext cx="75215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4(29)</a:t>
              </a:r>
            </a:p>
          </p:txBody>
        </p:sp>
        <p:sp>
          <p:nvSpPr>
            <p:cNvPr id="1308" name="TextBox 1307">
              <a:extLst>
                <a:ext uri="{FF2B5EF4-FFF2-40B4-BE49-F238E27FC236}">
                  <a16:creationId xmlns:a16="http://schemas.microsoft.com/office/drawing/2014/main" id="{4F1349AD-FA1D-17D8-B17B-0988535BE656}"/>
                </a:ext>
              </a:extLst>
            </p:cNvPr>
            <p:cNvSpPr txBox="1"/>
            <p:nvPr/>
          </p:nvSpPr>
          <p:spPr bwMode="auto">
            <a:xfrm>
              <a:off x="7851374" y="5210736"/>
              <a:ext cx="752158"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050" b="0" i="0" u="none" strike="noStrike" kern="1200" cap="none" spc="-20" normalizeH="0" baseline="0" noProof="0" dirty="0">
                  <a:ln>
                    <a:noFill/>
                  </a:ln>
                  <a:solidFill>
                    <a:srgbClr val="000000"/>
                  </a:solidFill>
                  <a:effectLst/>
                  <a:uLnTx/>
                  <a:uFillTx/>
                  <a:latin typeface="Calibri" panose="020F0502020204030204" pitchFamily="34" charset="0"/>
                  <a:cs typeface="+mn-cs"/>
                </a:rPr>
                <a:t>0(30)</a:t>
              </a:r>
            </a:p>
          </p:txBody>
        </p:sp>
      </p:grpSp>
      <p:grpSp>
        <p:nvGrpSpPr>
          <p:cNvPr id="1309" name="Group 1308">
            <a:extLst>
              <a:ext uri="{FF2B5EF4-FFF2-40B4-BE49-F238E27FC236}">
                <a16:creationId xmlns:a16="http://schemas.microsoft.com/office/drawing/2014/main" id="{9452D5C4-13A7-AF7F-CB7A-94AA8A3B0054}"/>
              </a:ext>
            </a:extLst>
          </p:cNvPr>
          <p:cNvGrpSpPr/>
          <p:nvPr/>
        </p:nvGrpSpPr>
        <p:grpSpPr>
          <a:xfrm>
            <a:off x="6864032" y="4438424"/>
            <a:ext cx="1593293" cy="523220"/>
            <a:chOff x="2826308" y="4536575"/>
            <a:chExt cx="1593293" cy="523220"/>
          </a:xfrm>
        </p:grpSpPr>
        <p:sp>
          <p:nvSpPr>
            <p:cNvPr id="1310" name="TextBox 1309">
              <a:extLst>
                <a:ext uri="{FF2B5EF4-FFF2-40B4-BE49-F238E27FC236}">
                  <a16:creationId xmlns:a16="http://schemas.microsoft.com/office/drawing/2014/main" id="{0F61B66A-5A0A-0FF6-D0DF-A9A62B2E0B31}"/>
                </a:ext>
              </a:extLst>
            </p:cNvPr>
            <p:cNvSpPr txBox="1"/>
            <p:nvPr/>
          </p:nvSpPr>
          <p:spPr bwMode="auto">
            <a:xfrm>
              <a:off x="3118414" y="4536575"/>
              <a:ext cx="1301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SG</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Docetaxel</a:t>
              </a:r>
            </a:p>
          </p:txBody>
        </p:sp>
        <p:grpSp>
          <p:nvGrpSpPr>
            <p:cNvPr id="1311" name="Group 1310">
              <a:extLst>
                <a:ext uri="{FF2B5EF4-FFF2-40B4-BE49-F238E27FC236}">
                  <a16:creationId xmlns:a16="http://schemas.microsoft.com/office/drawing/2014/main" id="{0298260B-D113-1822-99C1-AAF8F242A581}"/>
                </a:ext>
              </a:extLst>
            </p:cNvPr>
            <p:cNvGrpSpPr/>
            <p:nvPr/>
          </p:nvGrpSpPr>
          <p:grpSpPr>
            <a:xfrm>
              <a:off x="2826308" y="4647669"/>
              <a:ext cx="334234" cy="111625"/>
              <a:chOff x="2826308" y="4647669"/>
              <a:chExt cx="334234" cy="111625"/>
            </a:xfrm>
          </p:grpSpPr>
          <p:cxnSp>
            <p:nvCxnSpPr>
              <p:cNvPr id="1315" name="Straight Connector 1314">
                <a:extLst>
                  <a:ext uri="{FF2B5EF4-FFF2-40B4-BE49-F238E27FC236}">
                    <a16:creationId xmlns:a16="http://schemas.microsoft.com/office/drawing/2014/main" id="{AC2127FC-A3E0-3A29-FD0B-6FCE81A1C310}"/>
                  </a:ext>
                </a:extLst>
              </p:cNvPr>
              <p:cNvCxnSpPr>
                <a:cxnSpLocks/>
              </p:cNvCxnSpPr>
              <p:nvPr/>
            </p:nvCxnSpPr>
            <p:spPr bwMode="auto">
              <a:xfrm>
                <a:off x="2826308" y="4703481"/>
                <a:ext cx="334234" cy="0"/>
              </a:xfrm>
              <a:prstGeom prst="line">
                <a:avLst/>
              </a:prstGeom>
              <a:noFill/>
              <a:ln w="28575" cap="flat" cmpd="sng" algn="ctr">
                <a:solidFill>
                  <a:schemeClr val="accent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7A58164C-3BE8-180D-5BE0-A368F3A9AE55}"/>
                  </a:ext>
                </a:extLst>
              </p:cNvPr>
              <p:cNvCxnSpPr>
                <a:cxnSpLocks/>
              </p:cNvCxnSpPr>
              <p:nvPr/>
            </p:nvCxnSpPr>
            <p:spPr bwMode="auto">
              <a:xfrm>
                <a:off x="2993425" y="4647669"/>
                <a:ext cx="0" cy="1116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12" name="Group 1311">
              <a:extLst>
                <a:ext uri="{FF2B5EF4-FFF2-40B4-BE49-F238E27FC236}">
                  <a16:creationId xmlns:a16="http://schemas.microsoft.com/office/drawing/2014/main" id="{FEB205AA-DEEB-E58C-E51E-C2CFAFA1F2A5}"/>
                </a:ext>
              </a:extLst>
            </p:cNvPr>
            <p:cNvGrpSpPr/>
            <p:nvPr/>
          </p:nvGrpSpPr>
          <p:grpSpPr>
            <a:xfrm>
              <a:off x="2826308" y="4853784"/>
              <a:ext cx="334234" cy="111625"/>
              <a:chOff x="2826308" y="4603219"/>
              <a:chExt cx="334234" cy="111625"/>
            </a:xfrm>
          </p:grpSpPr>
          <p:cxnSp>
            <p:nvCxnSpPr>
              <p:cNvPr id="1313" name="Straight Connector 1312">
                <a:extLst>
                  <a:ext uri="{FF2B5EF4-FFF2-40B4-BE49-F238E27FC236}">
                    <a16:creationId xmlns:a16="http://schemas.microsoft.com/office/drawing/2014/main" id="{738C9A64-1884-DFEA-710B-27F93DD557E4}"/>
                  </a:ext>
                </a:extLst>
              </p:cNvPr>
              <p:cNvCxnSpPr>
                <a:cxnSpLocks/>
              </p:cNvCxnSpPr>
              <p:nvPr/>
            </p:nvCxnSpPr>
            <p:spPr bwMode="auto">
              <a:xfrm>
                <a:off x="2826308" y="4659031"/>
                <a:ext cx="334234" cy="0"/>
              </a:xfrm>
              <a:prstGeom prst="line">
                <a:avLst/>
              </a:prstGeom>
              <a:noFill/>
              <a:ln w="28575" cap="flat" cmpd="sng" algn="ctr">
                <a:solidFill>
                  <a:schemeClr val="accent3"/>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50309CB7-2CD6-46D9-3930-B3C28DE95B6A}"/>
                  </a:ext>
                </a:extLst>
              </p:cNvPr>
              <p:cNvCxnSpPr>
                <a:cxnSpLocks/>
              </p:cNvCxnSpPr>
              <p:nvPr/>
            </p:nvCxnSpPr>
            <p:spPr bwMode="auto">
              <a:xfrm>
                <a:off x="2993425" y="4603219"/>
                <a:ext cx="0" cy="11162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317" name="TextBox 1316">
            <a:extLst>
              <a:ext uri="{FF2B5EF4-FFF2-40B4-BE49-F238E27FC236}">
                <a16:creationId xmlns:a16="http://schemas.microsoft.com/office/drawing/2014/main" id="{719E1E79-A3C5-43EE-0481-911FF3A078A2}"/>
              </a:ext>
            </a:extLst>
          </p:cNvPr>
          <p:cNvSpPr txBox="1"/>
          <p:nvPr/>
        </p:nvSpPr>
        <p:spPr bwMode="auto">
          <a:xfrm>
            <a:off x="8481184" y="4369051"/>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22.4%</a:t>
            </a:r>
          </a:p>
        </p:txBody>
      </p:sp>
      <p:sp>
        <p:nvSpPr>
          <p:cNvPr id="1318" name="TextBox 1317">
            <a:extLst>
              <a:ext uri="{FF2B5EF4-FFF2-40B4-BE49-F238E27FC236}">
                <a16:creationId xmlns:a16="http://schemas.microsoft.com/office/drawing/2014/main" id="{EE7A74DF-B4B9-F3C3-3A05-60806CEE5E62}"/>
              </a:ext>
            </a:extLst>
          </p:cNvPr>
          <p:cNvSpPr txBox="1"/>
          <p:nvPr/>
        </p:nvSpPr>
        <p:spPr bwMode="auto">
          <a:xfrm>
            <a:off x="9066886" y="344698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49.8%</a:t>
            </a:r>
          </a:p>
        </p:txBody>
      </p:sp>
      <p:sp>
        <p:nvSpPr>
          <p:cNvPr id="1319" name="Freeform: Shape 1318">
            <a:extLst>
              <a:ext uri="{FF2B5EF4-FFF2-40B4-BE49-F238E27FC236}">
                <a16:creationId xmlns:a16="http://schemas.microsoft.com/office/drawing/2014/main" id="{FB6CFF98-36F0-09CF-2139-48B090425B0F}"/>
              </a:ext>
            </a:extLst>
          </p:cNvPr>
          <p:cNvSpPr/>
          <p:nvPr/>
        </p:nvSpPr>
        <p:spPr bwMode="auto">
          <a:xfrm>
            <a:off x="6704950" y="4369051"/>
            <a:ext cx="2376488" cy="604848"/>
          </a:xfrm>
          <a:custGeom>
            <a:avLst/>
            <a:gdLst>
              <a:gd name="connsiteX0" fmla="*/ 0 w 2376488"/>
              <a:gd name="connsiteY0" fmla="*/ 0 h 1038225"/>
              <a:gd name="connsiteX1" fmla="*/ 2376488 w 2376488"/>
              <a:gd name="connsiteY1" fmla="*/ 0 h 1038225"/>
              <a:gd name="connsiteX2" fmla="*/ 2376488 w 2376488"/>
              <a:gd name="connsiteY2" fmla="*/ 1038225 h 1038225"/>
            </a:gdLst>
            <a:ahLst/>
            <a:cxnLst>
              <a:cxn ang="0">
                <a:pos x="connsiteX0" y="connsiteY0"/>
              </a:cxn>
              <a:cxn ang="0">
                <a:pos x="connsiteX1" y="connsiteY1"/>
              </a:cxn>
              <a:cxn ang="0">
                <a:pos x="connsiteX2" y="connsiteY2"/>
              </a:cxn>
            </a:cxnLst>
            <a:rect l="l" t="t" r="r" b="b"/>
            <a:pathLst>
              <a:path w="2376488" h="1038225">
                <a:moveTo>
                  <a:pt x="0" y="0"/>
                </a:moveTo>
                <a:lnTo>
                  <a:pt x="2376488" y="0"/>
                </a:lnTo>
                <a:lnTo>
                  <a:pt x="2376488" y="1038225"/>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sp>
        <p:nvSpPr>
          <p:cNvPr id="1320" name="Freeform: Shape 1319">
            <a:extLst>
              <a:ext uri="{FF2B5EF4-FFF2-40B4-BE49-F238E27FC236}">
                <a16:creationId xmlns:a16="http://schemas.microsoft.com/office/drawing/2014/main" id="{114B3A7C-E8C9-F600-2ECE-04466A984371}"/>
              </a:ext>
            </a:extLst>
          </p:cNvPr>
          <p:cNvSpPr/>
          <p:nvPr/>
        </p:nvSpPr>
        <p:spPr bwMode="auto">
          <a:xfrm>
            <a:off x="6704950" y="3611038"/>
            <a:ext cx="2376488" cy="765519"/>
          </a:xfrm>
          <a:custGeom>
            <a:avLst/>
            <a:gdLst>
              <a:gd name="connsiteX0" fmla="*/ 0 w 2376488"/>
              <a:gd name="connsiteY0" fmla="*/ 0 h 1038225"/>
              <a:gd name="connsiteX1" fmla="*/ 2376488 w 2376488"/>
              <a:gd name="connsiteY1" fmla="*/ 0 h 1038225"/>
              <a:gd name="connsiteX2" fmla="*/ 2376488 w 2376488"/>
              <a:gd name="connsiteY2" fmla="*/ 1038225 h 1038225"/>
            </a:gdLst>
            <a:ahLst/>
            <a:cxnLst>
              <a:cxn ang="0">
                <a:pos x="connsiteX0" y="connsiteY0"/>
              </a:cxn>
              <a:cxn ang="0">
                <a:pos x="connsiteX1" y="connsiteY1"/>
              </a:cxn>
              <a:cxn ang="0">
                <a:pos x="connsiteX2" y="connsiteY2"/>
              </a:cxn>
            </a:cxnLst>
            <a:rect l="l" t="t" r="r" b="b"/>
            <a:pathLst>
              <a:path w="2376488" h="1038225">
                <a:moveTo>
                  <a:pt x="0" y="0"/>
                </a:moveTo>
                <a:lnTo>
                  <a:pt x="2376488" y="0"/>
                </a:lnTo>
                <a:lnTo>
                  <a:pt x="2376488" y="1038225"/>
                </a:lnTo>
              </a:path>
            </a:pathLst>
          </a:custGeom>
          <a:noFill/>
          <a:ln w="28575">
            <a:solidFill>
              <a:schemeClr val="tx2">
                <a:lumMod val="90000"/>
              </a:schemeClr>
            </a:solidFill>
            <a:prstDash val="sysDash"/>
            <a:miter lim="800000"/>
            <a:headEnd/>
            <a:tailEnd/>
          </a:ln>
        </p:spPr>
        <p:txBody>
          <a:bodyPr rtlCol="0" anchor="ctr"/>
          <a:lstStyle/>
          <a:p>
            <a:pPr algn="ctr"/>
            <a:endParaRPr lang="en-US" dirty="0"/>
          </a:p>
        </p:txBody>
      </p:sp>
      <p:grpSp>
        <p:nvGrpSpPr>
          <p:cNvPr id="1354" name="Group 1353">
            <a:extLst>
              <a:ext uri="{FF2B5EF4-FFF2-40B4-BE49-F238E27FC236}">
                <a16:creationId xmlns:a16="http://schemas.microsoft.com/office/drawing/2014/main" id="{A559683F-DC47-5D05-EDC3-30FA737DF3E3}"/>
              </a:ext>
            </a:extLst>
          </p:cNvPr>
          <p:cNvGrpSpPr/>
          <p:nvPr/>
        </p:nvGrpSpPr>
        <p:grpSpPr>
          <a:xfrm>
            <a:off x="6930222" y="2342142"/>
            <a:ext cx="3178294" cy="2304381"/>
            <a:chOff x="6930222" y="2197418"/>
            <a:chExt cx="3178294" cy="2304381"/>
          </a:xfrm>
        </p:grpSpPr>
        <p:grpSp>
          <p:nvGrpSpPr>
            <p:cNvPr id="1321" name="Group 1320">
              <a:extLst>
                <a:ext uri="{FF2B5EF4-FFF2-40B4-BE49-F238E27FC236}">
                  <a16:creationId xmlns:a16="http://schemas.microsoft.com/office/drawing/2014/main" id="{65864769-98D1-6788-8323-AFBC5CF9BE50}"/>
                </a:ext>
              </a:extLst>
            </p:cNvPr>
            <p:cNvGrpSpPr/>
            <p:nvPr/>
          </p:nvGrpSpPr>
          <p:grpSpPr>
            <a:xfrm>
              <a:off x="8379357" y="3494540"/>
              <a:ext cx="88744" cy="88744"/>
              <a:chOff x="7830135" y="3617785"/>
              <a:chExt cx="257032" cy="257032"/>
            </a:xfrm>
          </p:grpSpPr>
          <p:cxnSp>
            <p:nvCxnSpPr>
              <p:cNvPr id="1322" name="Straight Connector 1321">
                <a:extLst>
                  <a:ext uri="{FF2B5EF4-FFF2-40B4-BE49-F238E27FC236}">
                    <a16:creationId xmlns:a16="http://schemas.microsoft.com/office/drawing/2014/main" id="{ED23A2EA-9D4F-3F0E-3491-1B9A3B56AC9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23" name="Straight Connector 1322">
                <a:extLst>
                  <a:ext uri="{FF2B5EF4-FFF2-40B4-BE49-F238E27FC236}">
                    <a16:creationId xmlns:a16="http://schemas.microsoft.com/office/drawing/2014/main" id="{06A1412E-2189-73C1-5635-7CE8014CD75A}"/>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4" name="Group 1323">
              <a:extLst>
                <a:ext uri="{FF2B5EF4-FFF2-40B4-BE49-F238E27FC236}">
                  <a16:creationId xmlns:a16="http://schemas.microsoft.com/office/drawing/2014/main" id="{01D3BC48-9D71-3F53-523E-4F1CCA439C31}"/>
                </a:ext>
              </a:extLst>
            </p:cNvPr>
            <p:cNvGrpSpPr/>
            <p:nvPr/>
          </p:nvGrpSpPr>
          <p:grpSpPr>
            <a:xfrm>
              <a:off x="8627886" y="3617989"/>
              <a:ext cx="88744" cy="88744"/>
              <a:chOff x="7830135" y="3617785"/>
              <a:chExt cx="257032" cy="257032"/>
            </a:xfrm>
          </p:grpSpPr>
          <p:cxnSp>
            <p:nvCxnSpPr>
              <p:cNvPr id="1325" name="Straight Connector 1324">
                <a:extLst>
                  <a:ext uri="{FF2B5EF4-FFF2-40B4-BE49-F238E27FC236}">
                    <a16:creationId xmlns:a16="http://schemas.microsoft.com/office/drawing/2014/main" id="{80C6AC92-1249-C580-FF85-2C5D4A777B8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E0493C2A-4A93-F71F-BE9C-D1AF352F468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7" name="Group 1326">
              <a:extLst>
                <a:ext uri="{FF2B5EF4-FFF2-40B4-BE49-F238E27FC236}">
                  <a16:creationId xmlns:a16="http://schemas.microsoft.com/office/drawing/2014/main" id="{309ADDA1-7013-D2AD-3642-918CF9C80374}"/>
                </a:ext>
              </a:extLst>
            </p:cNvPr>
            <p:cNvGrpSpPr/>
            <p:nvPr/>
          </p:nvGrpSpPr>
          <p:grpSpPr>
            <a:xfrm>
              <a:off x="8687373" y="3821182"/>
              <a:ext cx="88744" cy="88744"/>
              <a:chOff x="7830135" y="3617785"/>
              <a:chExt cx="257032" cy="257032"/>
            </a:xfrm>
          </p:grpSpPr>
          <p:cxnSp>
            <p:nvCxnSpPr>
              <p:cNvPr id="1328" name="Straight Connector 1327">
                <a:extLst>
                  <a:ext uri="{FF2B5EF4-FFF2-40B4-BE49-F238E27FC236}">
                    <a16:creationId xmlns:a16="http://schemas.microsoft.com/office/drawing/2014/main" id="{BA25F80F-827A-9CEF-3708-1205D52DA055}"/>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0A3FAE9C-C2F2-86C4-2608-9FA240EDCBD0}"/>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0" name="Group 1329">
              <a:extLst>
                <a:ext uri="{FF2B5EF4-FFF2-40B4-BE49-F238E27FC236}">
                  <a16:creationId xmlns:a16="http://schemas.microsoft.com/office/drawing/2014/main" id="{C3C65365-3087-15F3-DDD5-6E5F830A8F4C}"/>
                </a:ext>
              </a:extLst>
            </p:cNvPr>
            <p:cNvGrpSpPr/>
            <p:nvPr/>
          </p:nvGrpSpPr>
          <p:grpSpPr>
            <a:xfrm>
              <a:off x="8855704" y="3901856"/>
              <a:ext cx="88744" cy="88744"/>
              <a:chOff x="7830135" y="3617785"/>
              <a:chExt cx="257032" cy="257032"/>
            </a:xfrm>
          </p:grpSpPr>
          <p:cxnSp>
            <p:nvCxnSpPr>
              <p:cNvPr id="1331" name="Straight Connector 1330">
                <a:extLst>
                  <a:ext uri="{FF2B5EF4-FFF2-40B4-BE49-F238E27FC236}">
                    <a16:creationId xmlns:a16="http://schemas.microsoft.com/office/drawing/2014/main" id="{FF2BD904-CD8A-693C-736B-2D108FACDB24}"/>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7D596BE2-CDFF-82ED-3C33-F99D70D1F292}"/>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3" name="Group 1332">
              <a:extLst>
                <a:ext uri="{FF2B5EF4-FFF2-40B4-BE49-F238E27FC236}">
                  <a16:creationId xmlns:a16="http://schemas.microsoft.com/office/drawing/2014/main" id="{A953EBD9-8242-8465-01E3-E5BD974F7192}"/>
                </a:ext>
              </a:extLst>
            </p:cNvPr>
            <p:cNvGrpSpPr/>
            <p:nvPr/>
          </p:nvGrpSpPr>
          <p:grpSpPr>
            <a:xfrm>
              <a:off x="8928810" y="3980387"/>
              <a:ext cx="88744" cy="88744"/>
              <a:chOff x="7830135" y="3617785"/>
              <a:chExt cx="257032" cy="257032"/>
            </a:xfrm>
          </p:grpSpPr>
          <p:cxnSp>
            <p:nvCxnSpPr>
              <p:cNvPr id="1334" name="Straight Connector 1333">
                <a:extLst>
                  <a:ext uri="{FF2B5EF4-FFF2-40B4-BE49-F238E27FC236}">
                    <a16:creationId xmlns:a16="http://schemas.microsoft.com/office/drawing/2014/main" id="{7CD46E8E-E7FF-8307-AEAD-C4445A92B587}"/>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9738B2B4-A0D6-6088-D629-A0C62AD44AB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6" name="Group 1335">
              <a:extLst>
                <a:ext uri="{FF2B5EF4-FFF2-40B4-BE49-F238E27FC236}">
                  <a16:creationId xmlns:a16="http://schemas.microsoft.com/office/drawing/2014/main" id="{97C4C2B1-F023-810A-520D-B31842DEED50}"/>
                </a:ext>
              </a:extLst>
            </p:cNvPr>
            <p:cNvGrpSpPr/>
            <p:nvPr/>
          </p:nvGrpSpPr>
          <p:grpSpPr>
            <a:xfrm>
              <a:off x="9468186" y="4289471"/>
              <a:ext cx="88744" cy="88744"/>
              <a:chOff x="7830135" y="3617785"/>
              <a:chExt cx="257032" cy="257032"/>
            </a:xfrm>
          </p:grpSpPr>
          <p:cxnSp>
            <p:nvCxnSpPr>
              <p:cNvPr id="1337" name="Straight Connector 1336">
                <a:extLst>
                  <a:ext uri="{FF2B5EF4-FFF2-40B4-BE49-F238E27FC236}">
                    <a16:creationId xmlns:a16="http://schemas.microsoft.com/office/drawing/2014/main" id="{54C88E95-193F-B5F4-7CAE-0DEB2F3592F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A2E757D7-C9A1-F0E4-51A7-041F5D93EBD1}"/>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9" name="Group 1338">
              <a:extLst>
                <a:ext uri="{FF2B5EF4-FFF2-40B4-BE49-F238E27FC236}">
                  <a16:creationId xmlns:a16="http://schemas.microsoft.com/office/drawing/2014/main" id="{32952351-6029-2859-E4CA-146121CB4B40}"/>
                </a:ext>
              </a:extLst>
            </p:cNvPr>
            <p:cNvGrpSpPr/>
            <p:nvPr/>
          </p:nvGrpSpPr>
          <p:grpSpPr>
            <a:xfrm>
              <a:off x="9587304" y="4413055"/>
              <a:ext cx="88744" cy="88744"/>
              <a:chOff x="7830135" y="3617785"/>
              <a:chExt cx="257032" cy="257032"/>
            </a:xfrm>
          </p:grpSpPr>
          <p:cxnSp>
            <p:nvCxnSpPr>
              <p:cNvPr id="1340" name="Straight Connector 1339">
                <a:extLst>
                  <a:ext uri="{FF2B5EF4-FFF2-40B4-BE49-F238E27FC236}">
                    <a16:creationId xmlns:a16="http://schemas.microsoft.com/office/drawing/2014/main" id="{95C20E58-DAFD-42DC-F70E-D0EBCB7359C3}"/>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B69D46C4-7726-D1E5-BA6C-574DAA6616A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2" name="Group 1341">
              <a:extLst>
                <a:ext uri="{FF2B5EF4-FFF2-40B4-BE49-F238E27FC236}">
                  <a16:creationId xmlns:a16="http://schemas.microsoft.com/office/drawing/2014/main" id="{222CA493-B87B-A92E-35CA-D12B7B11D4EE}"/>
                </a:ext>
              </a:extLst>
            </p:cNvPr>
            <p:cNvGrpSpPr/>
            <p:nvPr/>
          </p:nvGrpSpPr>
          <p:grpSpPr>
            <a:xfrm>
              <a:off x="9817929" y="4413055"/>
              <a:ext cx="88744" cy="88744"/>
              <a:chOff x="7830135" y="3617785"/>
              <a:chExt cx="257032" cy="257032"/>
            </a:xfrm>
          </p:grpSpPr>
          <p:cxnSp>
            <p:nvCxnSpPr>
              <p:cNvPr id="1343" name="Straight Connector 1342">
                <a:extLst>
                  <a:ext uri="{FF2B5EF4-FFF2-40B4-BE49-F238E27FC236}">
                    <a16:creationId xmlns:a16="http://schemas.microsoft.com/office/drawing/2014/main" id="{160D202F-883C-1E58-7EFC-97AAB40A188E}"/>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0CA5E1A4-EE93-E6B3-7D4C-7823786339F8}"/>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5" name="Group 1344">
              <a:extLst>
                <a:ext uri="{FF2B5EF4-FFF2-40B4-BE49-F238E27FC236}">
                  <a16:creationId xmlns:a16="http://schemas.microsoft.com/office/drawing/2014/main" id="{8BBCE9D6-916A-8266-4546-6B5A412E2936}"/>
                </a:ext>
              </a:extLst>
            </p:cNvPr>
            <p:cNvGrpSpPr/>
            <p:nvPr/>
          </p:nvGrpSpPr>
          <p:grpSpPr>
            <a:xfrm>
              <a:off x="10019772" y="4413055"/>
              <a:ext cx="88744" cy="88744"/>
              <a:chOff x="7830135" y="3617785"/>
              <a:chExt cx="257032" cy="257032"/>
            </a:xfrm>
          </p:grpSpPr>
          <p:cxnSp>
            <p:nvCxnSpPr>
              <p:cNvPr id="1346" name="Straight Connector 1345">
                <a:extLst>
                  <a:ext uri="{FF2B5EF4-FFF2-40B4-BE49-F238E27FC236}">
                    <a16:creationId xmlns:a16="http://schemas.microsoft.com/office/drawing/2014/main" id="{F1442751-01FA-7BF2-EA18-75469882246C}"/>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B1C265E8-A68D-812B-D716-35C7C47E6A94}"/>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8" name="Group 1347">
              <a:extLst>
                <a:ext uri="{FF2B5EF4-FFF2-40B4-BE49-F238E27FC236}">
                  <a16:creationId xmlns:a16="http://schemas.microsoft.com/office/drawing/2014/main" id="{1E3DD741-866F-4D20-4BB0-3A863978087B}"/>
                </a:ext>
              </a:extLst>
            </p:cNvPr>
            <p:cNvGrpSpPr/>
            <p:nvPr/>
          </p:nvGrpSpPr>
          <p:grpSpPr>
            <a:xfrm>
              <a:off x="7167932" y="2376564"/>
              <a:ext cx="88744" cy="88744"/>
              <a:chOff x="7830135" y="3617785"/>
              <a:chExt cx="257032" cy="257032"/>
            </a:xfrm>
          </p:grpSpPr>
          <p:cxnSp>
            <p:nvCxnSpPr>
              <p:cNvPr id="1349" name="Straight Connector 1348">
                <a:extLst>
                  <a:ext uri="{FF2B5EF4-FFF2-40B4-BE49-F238E27FC236}">
                    <a16:creationId xmlns:a16="http://schemas.microsoft.com/office/drawing/2014/main" id="{1B52EF10-ACC8-10B8-31CC-EC6B58B3D96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F9B0105B-2C5F-BFD0-412A-846AA98E3926}"/>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1" name="Group 1350">
              <a:extLst>
                <a:ext uri="{FF2B5EF4-FFF2-40B4-BE49-F238E27FC236}">
                  <a16:creationId xmlns:a16="http://schemas.microsoft.com/office/drawing/2014/main" id="{98997E71-3DF5-6206-0AA4-8E2A078FEC51}"/>
                </a:ext>
              </a:extLst>
            </p:cNvPr>
            <p:cNvGrpSpPr/>
            <p:nvPr/>
          </p:nvGrpSpPr>
          <p:grpSpPr>
            <a:xfrm>
              <a:off x="6930222" y="2197418"/>
              <a:ext cx="88744" cy="88744"/>
              <a:chOff x="7830135" y="3617785"/>
              <a:chExt cx="257032" cy="257032"/>
            </a:xfrm>
          </p:grpSpPr>
          <p:cxnSp>
            <p:nvCxnSpPr>
              <p:cNvPr id="1352" name="Straight Connector 1351">
                <a:extLst>
                  <a:ext uri="{FF2B5EF4-FFF2-40B4-BE49-F238E27FC236}">
                    <a16:creationId xmlns:a16="http://schemas.microsoft.com/office/drawing/2014/main" id="{4A48EFB3-B669-D7EC-BD0B-904939C2AAC1}"/>
                  </a:ext>
                </a:extLst>
              </p:cNvPr>
              <p:cNvCxnSpPr>
                <a:cxnSpLocks/>
              </p:cNvCxnSpPr>
              <p:nvPr/>
            </p:nvCxnSpPr>
            <p:spPr bwMode="auto">
              <a:xfrm>
                <a:off x="7958651" y="3617785"/>
                <a:ext cx="0" cy="257032"/>
              </a:xfrm>
              <a:prstGeom prst="line">
                <a:avLst/>
              </a:prstGeom>
              <a:noFill/>
              <a:ln w="28575" cap="flat" cmpd="sng" algn="ctr">
                <a:solidFill>
                  <a:schemeClr val="accent3"/>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ED145BF3-6F0B-6953-4586-CD9F9F61CBB3}"/>
                  </a:ext>
                </a:extLst>
              </p:cNvPr>
              <p:cNvCxnSpPr>
                <a:cxnSpLocks/>
              </p:cNvCxnSpPr>
              <p:nvPr/>
            </p:nvCxnSpPr>
            <p:spPr bwMode="auto">
              <a:xfrm rot="16200000">
                <a:off x="7958651" y="3617786"/>
                <a:ext cx="0" cy="257032"/>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355" name="Freeform: Shape 1354">
            <a:extLst>
              <a:ext uri="{FF2B5EF4-FFF2-40B4-BE49-F238E27FC236}">
                <a16:creationId xmlns:a16="http://schemas.microsoft.com/office/drawing/2014/main" id="{47534925-21FD-1D97-5091-BDB0498BD64C}"/>
              </a:ext>
            </a:extLst>
          </p:cNvPr>
          <p:cNvSpPr/>
          <p:nvPr/>
        </p:nvSpPr>
        <p:spPr bwMode="auto">
          <a:xfrm>
            <a:off x="6699250" y="2262449"/>
            <a:ext cx="3365500" cy="2330450"/>
          </a:xfrm>
          <a:custGeom>
            <a:avLst/>
            <a:gdLst>
              <a:gd name="connsiteX0" fmla="*/ 0 w 3365500"/>
              <a:gd name="connsiteY0" fmla="*/ 0 h 2330450"/>
              <a:gd name="connsiteX1" fmla="*/ 177800 w 3365500"/>
              <a:gd name="connsiteY1" fmla="*/ 0 h 2330450"/>
              <a:gd name="connsiteX2" fmla="*/ 177800 w 3365500"/>
              <a:gd name="connsiteY2" fmla="*/ 111125 h 2330450"/>
              <a:gd name="connsiteX3" fmla="*/ 314325 w 3365500"/>
              <a:gd name="connsiteY3" fmla="*/ 111125 h 2330450"/>
              <a:gd name="connsiteX4" fmla="*/ 314325 w 3365500"/>
              <a:gd name="connsiteY4" fmla="*/ 177800 h 2330450"/>
              <a:gd name="connsiteX5" fmla="*/ 349250 w 3365500"/>
              <a:gd name="connsiteY5" fmla="*/ 177800 h 2330450"/>
              <a:gd name="connsiteX6" fmla="*/ 349250 w 3365500"/>
              <a:gd name="connsiteY6" fmla="*/ 301625 h 2330450"/>
              <a:gd name="connsiteX7" fmla="*/ 606425 w 3365500"/>
              <a:gd name="connsiteY7" fmla="*/ 301625 h 2330450"/>
              <a:gd name="connsiteX8" fmla="*/ 606425 w 3365500"/>
              <a:gd name="connsiteY8" fmla="*/ 361950 h 2330450"/>
              <a:gd name="connsiteX9" fmla="*/ 644525 w 3365500"/>
              <a:gd name="connsiteY9" fmla="*/ 361950 h 2330450"/>
              <a:gd name="connsiteX10" fmla="*/ 644525 w 3365500"/>
              <a:gd name="connsiteY10" fmla="*/ 425450 h 2330450"/>
              <a:gd name="connsiteX11" fmla="*/ 660400 w 3365500"/>
              <a:gd name="connsiteY11" fmla="*/ 425450 h 2330450"/>
              <a:gd name="connsiteX12" fmla="*/ 660400 w 3365500"/>
              <a:gd name="connsiteY12" fmla="*/ 488950 h 2330450"/>
              <a:gd name="connsiteX13" fmla="*/ 685800 w 3365500"/>
              <a:gd name="connsiteY13" fmla="*/ 488950 h 2330450"/>
              <a:gd name="connsiteX14" fmla="*/ 685800 w 3365500"/>
              <a:gd name="connsiteY14" fmla="*/ 552450 h 2330450"/>
              <a:gd name="connsiteX15" fmla="*/ 704850 w 3365500"/>
              <a:gd name="connsiteY15" fmla="*/ 552450 h 2330450"/>
              <a:gd name="connsiteX16" fmla="*/ 704850 w 3365500"/>
              <a:gd name="connsiteY16" fmla="*/ 609600 h 2330450"/>
              <a:gd name="connsiteX17" fmla="*/ 704850 w 3365500"/>
              <a:gd name="connsiteY17" fmla="*/ 609600 h 2330450"/>
              <a:gd name="connsiteX18" fmla="*/ 704850 w 3365500"/>
              <a:gd name="connsiteY18" fmla="*/ 669925 h 2330450"/>
              <a:gd name="connsiteX19" fmla="*/ 787400 w 3365500"/>
              <a:gd name="connsiteY19" fmla="*/ 669925 h 2330450"/>
              <a:gd name="connsiteX20" fmla="*/ 787400 w 3365500"/>
              <a:gd name="connsiteY20" fmla="*/ 739775 h 2330450"/>
              <a:gd name="connsiteX21" fmla="*/ 835025 w 3365500"/>
              <a:gd name="connsiteY21" fmla="*/ 739775 h 2330450"/>
              <a:gd name="connsiteX22" fmla="*/ 835025 w 3365500"/>
              <a:gd name="connsiteY22" fmla="*/ 793750 h 2330450"/>
              <a:gd name="connsiteX23" fmla="*/ 908050 w 3365500"/>
              <a:gd name="connsiteY23" fmla="*/ 793750 h 2330450"/>
              <a:gd name="connsiteX24" fmla="*/ 908050 w 3365500"/>
              <a:gd name="connsiteY24" fmla="*/ 860425 h 2330450"/>
              <a:gd name="connsiteX25" fmla="*/ 1012825 w 3365500"/>
              <a:gd name="connsiteY25" fmla="*/ 860425 h 2330450"/>
              <a:gd name="connsiteX26" fmla="*/ 1012825 w 3365500"/>
              <a:gd name="connsiteY26" fmla="*/ 923925 h 2330450"/>
              <a:gd name="connsiteX27" fmla="*/ 1054100 w 3365500"/>
              <a:gd name="connsiteY27" fmla="*/ 923925 h 2330450"/>
              <a:gd name="connsiteX28" fmla="*/ 1054100 w 3365500"/>
              <a:gd name="connsiteY28" fmla="*/ 977900 h 2330450"/>
              <a:gd name="connsiteX29" fmla="*/ 1158875 w 3365500"/>
              <a:gd name="connsiteY29" fmla="*/ 977900 h 2330450"/>
              <a:gd name="connsiteX30" fmla="*/ 1158875 w 3365500"/>
              <a:gd name="connsiteY30" fmla="*/ 1111250 h 2330450"/>
              <a:gd name="connsiteX31" fmla="*/ 1187450 w 3365500"/>
              <a:gd name="connsiteY31" fmla="*/ 1111250 h 2330450"/>
              <a:gd name="connsiteX32" fmla="*/ 1187450 w 3365500"/>
              <a:gd name="connsiteY32" fmla="*/ 1165225 h 2330450"/>
              <a:gd name="connsiteX33" fmla="*/ 1212850 w 3365500"/>
              <a:gd name="connsiteY33" fmla="*/ 1165225 h 2330450"/>
              <a:gd name="connsiteX34" fmla="*/ 1212850 w 3365500"/>
              <a:gd name="connsiteY34" fmla="*/ 1228725 h 2330450"/>
              <a:gd name="connsiteX35" fmla="*/ 1362075 w 3365500"/>
              <a:gd name="connsiteY35" fmla="*/ 1228725 h 2330450"/>
              <a:gd name="connsiteX36" fmla="*/ 1362075 w 3365500"/>
              <a:gd name="connsiteY36" fmla="*/ 1289050 h 2330450"/>
              <a:gd name="connsiteX37" fmla="*/ 1441450 w 3365500"/>
              <a:gd name="connsiteY37" fmla="*/ 1289050 h 2330450"/>
              <a:gd name="connsiteX38" fmla="*/ 1441450 w 3365500"/>
              <a:gd name="connsiteY38" fmla="*/ 1346200 h 2330450"/>
              <a:gd name="connsiteX39" fmla="*/ 1558925 w 3365500"/>
              <a:gd name="connsiteY39" fmla="*/ 1346200 h 2330450"/>
              <a:gd name="connsiteX40" fmla="*/ 1558925 w 3365500"/>
              <a:gd name="connsiteY40" fmla="*/ 1409700 h 2330450"/>
              <a:gd name="connsiteX41" fmla="*/ 1739900 w 3365500"/>
              <a:gd name="connsiteY41" fmla="*/ 1409700 h 2330450"/>
              <a:gd name="connsiteX42" fmla="*/ 1739900 w 3365500"/>
              <a:gd name="connsiteY42" fmla="*/ 1489075 h 2330450"/>
              <a:gd name="connsiteX43" fmla="*/ 1765300 w 3365500"/>
              <a:gd name="connsiteY43" fmla="*/ 1489075 h 2330450"/>
              <a:gd name="connsiteX44" fmla="*/ 1765300 w 3365500"/>
              <a:gd name="connsiteY44" fmla="*/ 1546225 h 2330450"/>
              <a:gd name="connsiteX45" fmla="*/ 1978025 w 3365500"/>
              <a:gd name="connsiteY45" fmla="*/ 1546225 h 2330450"/>
              <a:gd name="connsiteX46" fmla="*/ 1978025 w 3365500"/>
              <a:gd name="connsiteY46" fmla="*/ 1616075 h 2330450"/>
              <a:gd name="connsiteX47" fmla="*/ 2009775 w 3365500"/>
              <a:gd name="connsiteY47" fmla="*/ 1616075 h 2330450"/>
              <a:gd name="connsiteX48" fmla="*/ 2009775 w 3365500"/>
              <a:gd name="connsiteY48" fmla="*/ 1679575 h 2330450"/>
              <a:gd name="connsiteX49" fmla="*/ 2038350 w 3365500"/>
              <a:gd name="connsiteY49" fmla="*/ 1679575 h 2330450"/>
              <a:gd name="connsiteX50" fmla="*/ 2038350 w 3365500"/>
              <a:gd name="connsiteY50" fmla="*/ 1752600 h 2330450"/>
              <a:gd name="connsiteX51" fmla="*/ 2130425 w 3365500"/>
              <a:gd name="connsiteY51" fmla="*/ 1752600 h 2330450"/>
              <a:gd name="connsiteX52" fmla="*/ 2130425 w 3365500"/>
              <a:gd name="connsiteY52" fmla="*/ 1831975 h 2330450"/>
              <a:gd name="connsiteX53" fmla="*/ 2225675 w 3365500"/>
              <a:gd name="connsiteY53" fmla="*/ 1831975 h 2330450"/>
              <a:gd name="connsiteX54" fmla="*/ 2225675 w 3365500"/>
              <a:gd name="connsiteY54" fmla="*/ 1917700 h 2330450"/>
              <a:gd name="connsiteX55" fmla="*/ 2336800 w 3365500"/>
              <a:gd name="connsiteY55" fmla="*/ 1917700 h 2330450"/>
              <a:gd name="connsiteX56" fmla="*/ 2336800 w 3365500"/>
              <a:gd name="connsiteY56" fmla="*/ 2012950 h 2330450"/>
              <a:gd name="connsiteX57" fmla="*/ 2339975 w 3365500"/>
              <a:gd name="connsiteY57" fmla="*/ 2012950 h 2330450"/>
              <a:gd name="connsiteX58" fmla="*/ 2339975 w 3365500"/>
              <a:gd name="connsiteY58" fmla="*/ 2108200 h 2330450"/>
              <a:gd name="connsiteX59" fmla="*/ 2606675 w 3365500"/>
              <a:gd name="connsiteY59" fmla="*/ 2108200 h 2330450"/>
              <a:gd name="connsiteX60" fmla="*/ 2606675 w 3365500"/>
              <a:gd name="connsiteY60" fmla="*/ 2209800 h 2330450"/>
              <a:gd name="connsiteX61" fmla="*/ 2924175 w 3365500"/>
              <a:gd name="connsiteY61" fmla="*/ 2209800 h 2330450"/>
              <a:gd name="connsiteX62" fmla="*/ 2924175 w 3365500"/>
              <a:gd name="connsiteY62" fmla="*/ 2330450 h 2330450"/>
              <a:gd name="connsiteX63" fmla="*/ 3365500 w 3365500"/>
              <a:gd name="connsiteY63" fmla="*/ 2330450 h 2330450"/>
              <a:gd name="connsiteX0" fmla="*/ 0 w 3365500"/>
              <a:gd name="connsiteY0" fmla="*/ 0 h 2330450"/>
              <a:gd name="connsiteX1" fmla="*/ 177800 w 3365500"/>
              <a:gd name="connsiteY1" fmla="*/ 0 h 2330450"/>
              <a:gd name="connsiteX2" fmla="*/ 177800 w 3365500"/>
              <a:gd name="connsiteY2" fmla="*/ 111125 h 2330450"/>
              <a:gd name="connsiteX3" fmla="*/ 314325 w 3365500"/>
              <a:gd name="connsiteY3" fmla="*/ 111125 h 2330450"/>
              <a:gd name="connsiteX4" fmla="*/ 314325 w 3365500"/>
              <a:gd name="connsiteY4" fmla="*/ 177800 h 2330450"/>
              <a:gd name="connsiteX5" fmla="*/ 349250 w 3365500"/>
              <a:gd name="connsiteY5" fmla="*/ 177800 h 2330450"/>
              <a:gd name="connsiteX6" fmla="*/ 349250 w 3365500"/>
              <a:gd name="connsiteY6" fmla="*/ 301625 h 2330450"/>
              <a:gd name="connsiteX7" fmla="*/ 606425 w 3365500"/>
              <a:gd name="connsiteY7" fmla="*/ 301625 h 2330450"/>
              <a:gd name="connsiteX8" fmla="*/ 606425 w 3365500"/>
              <a:gd name="connsiteY8" fmla="*/ 361950 h 2330450"/>
              <a:gd name="connsiteX9" fmla="*/ 644525 w 3365500"/>
              <a:gd name="connsiteY9" fmla="*/ 361950 h 2330450"/>
              <a:gd name="connsiteX10" fmla="*/ 644525 w 3365500"/>
              <a:gd name="connsiteY10" fmla="*/ 425450 h 2330450"/>
              <a:gd name="connsiteX11" fmla="*/ 660400 w 3365500"/>
              <a:gd name="connsiteY11" fmla="*/ 425450 h 2330450"/>
              <a:gd name="connsiteX12" fmla="*/ 660400 w 3365500"/>
              <a:gd name="connsiteY12" fmla="*/ 488950 h 2330450"/>
              <a:gd name="connsiteX13" fmla="*/ 685800 w 3365500"/>
              <a:gd name="connsiteY13" fmla="*/ 488950 h 2330450"/>
              <a:gd name="connsiteX14" fmla="*/ 685800 w 3365500"/>
              <a:gd name="connsiteY14" fmla="*/ 552450 h 2330450"/>
              <a:gd name="connsiteX15" fmla="*/ 704850 w 3365500"/>
              <a:gd name="connsiteY15" fmla="*/ 552450 h 2330450"/>
              <a:gd name="connsiteX16" fmla="*/ 704850 w 3365500"/>
              <a:gd name="connsiteY16" fmla="*/ 609600 h 2330450"/>
              <a:gd name="connsiteX17" fmla="*/ 704850 w 3365500"/>
              <a:gd name="connsiteY17" fmla="*/ 609600 h 2330450"/>
              <a:gd name="connsiteX18" fmla="*/ 736600 w 3365500"/>
              <a:gd name="connsiteY18" fmla="*/ 673100 h 2330450"/>
              <a:gd name="connsiteX19" fmla="*/ 787400 w 3365500"/>
              <a:gd name="connsiteY19" fmla="*/ 669925 h 2330450"/>
              <a:gd name="connsiteX20" fmla="*/ 787400 w 3365500"/>
              <a:gd name="connsiteY20" fmla="*/ 739775 h 2330450"/>
              <a:gd name="connsiteX21" fmla="*/ 835025 w 3365500"/>
              <a:gd name="connsiteY21" fmla="*/ 739775 h 2330450"/>
              <a:gd name="connsiteX22" fmla="*/ 835025 w 3365500"/>
              <a:gd name="connsiteY22" fmla="*/ 793750 h 2330450"/>
              <a:gd name="connsiteX23" fmla="*/ 908050 w 3365500"/>
              <a:gd name="connsiteY23" fmla="*/ 793750 h 2330450"/>
              <a:gd name="connsiteX24" fmla="*/ 908050 w 3365500"/>
              <a:gd name="connsiteY24" fmla="*/ 860425 h 2330450"/>
              <a:gd name="connsiteX25" fmla="*/ 1012825 w 3365500"/>
              <a:gd name="connsiteY25" fmla="*/ 860425 h 2330450"/>
              <a:gd name="connsiteX26" fmla="*/ 1012825 w 3365500"/>
              <a:gd name="connsiteY26" fmla="*/ 923925 h 2330450"/>
              <a:gd name="connsiteX27" fmla="*/ 1054100 w 3365500"/>
              <a:gd name="connsiteY27" fmla="*/ 923925 h 2330450"/>
              <a:gd name="connsiteX28" fmla="*/ 1054100 w 3365500"/>
              <a:gd name="connsiteY28" fmla="*/ 977900 h 2330450"/>
              <a:gd name="connsiteX29" fmla="*/ 1158875 w 3365500"/>
              <a:gd name="connsiteY29" fmla="*/ 977900 h 2330450"/>
              <a:gd name="connsiteX30" fmla="*/ 1158875 w 3365500"/>
              <a:gd name="connsiteY30" fmla="*/ 1111250 h 2330450"/>
              <a:gd name="connsiteX31" fmla="*/ 1187450 w 3365500"/>
              <a:gd name="connsiteY31" fmla="*/ 1111250 h 2330450"/>
              <a:gd name="connsiteX32" fmla="*/ 1187450 w 3365500"/>
              <a:gd name="connsiteY32" fmla="*/ 1165225 h 2330450"/>
              <a:gd name="connsiteX33" fmla="*/ 1212850 w 3365500"/>
              <a:gd name="connsiteY33" fmla="*/ 1165225 h 2330450"/>
              <a:gd name="connsiteX34" fmla="*/ 1212850 w 3365500"/>
              <a:gd name="connsiteY34" fmla="*/ 1228725 h 2330450"/>
              <a:gd name="connsiteX35" fmla="*/ 1362075 w 3365500"/>
              <a:gd name="connsiteY35" fmla="*/ 1228725 h 2330450"/>
              <a:gd name="connsiteX36" fmla="*/ 1362075 w 3365500"/>
              <a:gd name="connsiteY36" fmla="*/ 1289050 h 2330450"/>
              <a:gd name="connsiteX37" fmla="*/ 1441450 w 3365500"/>
              <a:gd name="connsiteY37" fmla="*/ 1289050 h 2330450"/>
              <a:gd name="connsiteX38" fmla="*/ 1441450 w 3365500"/>
              <a:gd name="connsiteY38" fmla="*/ 1346200 h 2330450"/>
              <a:gd name="connsiteX39" fmla="*/ 1558925 w 3365500"/>
              <a:gd name="connsiteY39" fmla="*/ 1346200 h 2330450"/>
              <a:gd name="connsiteX40" fmla="*/ 1558925 w 3365500"/>
              <a:gd name="connsiteY40" fmla="*/ 1409700 h 2330450"/>
              <a:gd name="connsiteX41" fmla="*/ 1739900 w 3365500"/>
              <a:gd name="connsiteY41" fmla="*/ 1409700 h 2330450"/>
              <a:gd name="connsiteX42" fmla="*/ 1739900 w 3365500"/>
              <a:gd name="connsiteY42" fmla="*/ 1489075 h 2330450"/>
              <a:gd name="connsiteX43" fmla="*/ 1765300 w 3365500"/>
              <a:gd name="connsiteY43" fmla="*/ 1489075 h 2330450"/>
              <a:gd name="connsiteX44" fmla="*/ 1765300 w 3365500"/>
              <a:gd name="connsiteY44" fmla="*/ 1546225 h 2330450"/>
              <a:gd name="connsiteX45" fmla="*/ 1978025 w 3365500"/>
              <a:gd name="connsiteY45" fmla="*/ 1546225 h 2330450"/>
              <a:gd name="connsiteX46" fmla="*/ 1978025 w 3365500"/>
              <a:gd name="connsiteY46" fmla="*/ 1616075 h 2330450"/>
              <a:gd name="connsiteX47" fmla="*/ 2009775 w 3365500"/>
              <a:gd name="connsiteY47" fmla="*/ 1616075 h 2330450"/>
              <a:gd name="connsiteX48" fmla="*/ 2009775 w 3365500"/>
              <a:gd name="connsiteY48" fmla="*/ 1679575 h 2330450"/>
              <a:gd name="connsiteX49" fmla="*/ 2038350 w 3365500"/>
              <a:gd name="connsiteY49" fmla="*/ 1679575 h 2330450"/>
              <a:gd name="connsiteX50" fmla="*/ 2038350 w 3365500"/>
              <a:gd name="connsiteY50" fmla="*/ 1752600 h 2330450"/>
              <a:gd name="connsiteX51" fmla="*/ 2130425 w 3365500"/>
              <a:gd name="connsiteY51" fmla="*/ 1752600 h 2330450"/>
              <a:gd name="connsiteX52" fmla="*/ 2130425 w 3365500"/>
              <a:gd name="connsiteY52" fmla="*/ 1831975 h 2330450"/>
              <a:gd name="connsiteX53" fmla="*/ 2225675 w 3365500"/>
              <a:gd name="connsiteY53" fmla="*/ 1831975 h 2330450"/>
              <a:gd name="connsiteX54" fmla="*/ 2225675 w 3365500"/>
              <a:gd name="connsiteY54" fmla="*/ 1917700 h 2330450"/>
              <a:gd name="connsiteX55" fmla="*/ 2336800 w 3365500"/>
              <a:gd name="connsiteY55" fmla="*/ 1917700 h 2330450"/>
              <a:gd name="connsiteX56" fmla="*/ 2336800 w 3365500"/>
              <a:gd name="connsiteY56" fmla="*/ 2012950 h 2330450"/>
              <a:gd name="connsiteX57" fmla="*/ 2339975 w 3365500"/>
              <a:gd name="connsiteY57" fmla="*/ 2012950 h 2330450"/>
              <a:gd name="connsiteX58" fmla="*/ 2339975 w 3365500"/>
              <a:gd name="connsiteY58" fmla="*/ 2108200 h 2330450"/>
              <a:gd name="connsiteX59" fmla="*/ 2606675 w 3365500"/>
              <a:gd name="connsiteY59" fmla="*/ 2108200 h 2330450"/>
              <a:gd name="connsiteX60" fmla="*/ 2606675 w 3365500"/>
              <a:gd name="connsiteY60" fmla="*/ 2209800 h 2330450"/>
              <a:gd name="connsiteX61" fmla="*/ 2924175 w 3365500"/>
              <a:gd name="connsiteY61" fmla="*/ 2209800 h 2330450"/>
              <a:gd name="connsiteX62" fmla="*/ 2924175 w 3365500"/>
              <a:gd name="connsiteY62" fmla="*/ 2330450 h 2330450"/>
              <a:gd name="connsiteX63" fmla="*/ 3365500 w 3365500"/>
              <a:gd name="connsiteY63" fmla="*/ 2330450 h 2330450"/>
              <a:gd name="connsiteX0" fmla="*/ 0 w 3365500"/>
              <a:gd name="connsiteY0" fmla="*/ 0 h 2330450"/>
              <a:gd name="connsiteX1" fmla="*/ 177800 w 3365500"/>
              <a:gd name="connsiteY1" fmla="*/ 0 h 2330450"/>
              <a:gd name="connsiteX2" fmla="*/ 177800 w 3365500"/>
              <a:gd name="connsiteY2" fmla="*/ 111125 h 2330450"/>
              <a:gd name="connsiteX3" fmla="*/ 314325 w 3365500"/>
              <a:gd name="connsiteY3" fmla="*/ 111125 h 2330450"/>
              <a:gd name="connsiteX4" fmla="*/ 314325 w 3365500"/>
              <a:gd name="connsiteY4" fmla="*/ 177800 h 2330450"/>
              <a:gd name="connsiteX5" fmla="*/ 349250 w 3365500"/>
              <a:gd name="connsiteY5" fmla="*/ 177800 h 2330450"/>
              <a:gd name="connsiteX6" fmla="*/ 349250 w 3365500"/>
              <a:gd name="connsiteY6" fmla="*/ 301625 h 2330450"/>
              <a:gd name="connsiteX7" fmla="*/ 606425 w 3365500"/>
              <a:gd name="connsiteY7" fmla="*/ 301625 h 2330450"/>
              <a:gd name="connsiteX8" fmla="*/ 606425 w 3365500"/>
              <a:gd name="connsiteY8" fmla="*/ 361950 h 2330450"/>
              <a:gd name="connsiteX9" fmla="*/ 644525 w 3365500"/>
              <a:gd name="connsiteY9" fmla="*/ 361950 h 2330450"/>
              <a:gd name="connsiteX10" fmla="*/ 644525 w 3365500"/>
              <a:gd name="connsiteY10" fmla="*/ 425450 h 2330450"/>
              <a:gd name="connsiteX11" fmla="*/ 660400 w 3365500"/>
              <a:gd name="connsiteY11" fmla="*/ 425450 h 2330450"/>
              <a:gd name="connsiteX12" fmla="*/ 660400 w 3365500"/>
              <a:gd name="connsiteY12" fmla="*/ 488950 h 2330450"/>
              <a:gd name="connsiteX13" fmla="*/ 685800 w 3365500"/>
              <a:gd name="connsiteY13" fmla="*/ 488950 h 2330450"/>
              <a:gd name="connsiteX14" fmla="*/ 685800 w 3365500"/>
              <a:gd name="connsiteY14" fmla="*/ 552450 h 2330450"/>
              <a:gd name="connsiteX15" fmla="*/ 704850 w 3365500"/>
              <a:gd name="connsiteY15" fmla="*/ 552450 h 2330450"/>
              <a:gd name="connsiteX16" fmla="*/ 704850 w 3365500"/>
              <a:gd name="connsiteY16" fmla="*/ 609600 h 2330450"/>
              <a:gd name="connsiteX17" fmla="*/ 736600 w 3365500"/>
              <a:gd name="connsiteY17" fmla="*/ 609600 h 2330450"/>
              <a:gd name="connsiteX18" fmla="*/ 736600 w 3365500"/>
              <a:gd name="connsiteY18" fmla="*/ 673100 h 2330450"/>
              <a:gd name="connsiteX19" fmla="*/ 787400 w 3365500"/>
              <a:gd name="connsiteY19" fmla="*/ 669925 h 2330450"/>
              <a:gd name="connsiteX20" fmla="*/ 787400 w 3365500"/>
              <a:gd name="connsiteY20" fmla="*/ 739775 h 2330450"/>
              <a:gd name="connsiteX21" fmla="*/ 835025 w 3365500"/>
              <a:gd name="connsiteY21" fmla="*/ 739775 h 2330450"/>
              <a:gd name="connsiteX22" fmla="*/ 835025 w 3365500"/>
              <a:gd name="connsiteY22" fmla="*/ 793750 h 2330450"/>
              <a:gd name="connsiteX23" fmla="*/ 908050 w 3365500"/>
              <a:gd name="connsiteY23" fmla="*/ 793750 h 2330450"/>
              <a:gd name="connsiteX24" fmla="*/ 908050 w 3365500"/>
              <a:gd name="connsiteY24" fmla="*/ 860425 h 2330450"/>
              <a:gd name="connsiteX25" fmla="*/ 1012825 w 3365500"/>
              <a:gd name="connsiteY25" fmla="*/ 860425 h 2330450"/>
              <a:gd name="connsiteX26" fmla="*/ 1012825 w 3365500"/>
              <a:gd name="connsiteY26" fmla="*/ 923925 h 2330450"/>
              <a:gd name="connsiteX27" fmla="*/ 1054100 w 3365500"/>
              <a:gd name="connsiteY27" fmla="*/ 923925 h 2330450"/>
              <a:gd name="connsiteX28" fmla="*/ 1054100 w 3365500"/>
              <a:gd name="connsiteY28" fmla="*/ 977900 h 2330450"/>
              <a:gd name="connsiteX29" fmla="*/ 1158875 w 3365500"/>
              <a:gd name="connsiteY29" fmla="*/ 977900 h 2330450"/>
              <a:gd name="connsiteX30" fmla="*/ 1158875 w 3365500"/>
              <a:gd name="connsiteY30" fmla="*/ 1111250 h 2330450"/>
              <a:gd name="connsiteX31" fmla="*/ 1187450 w 3365500"/>
              <a:gd name="connsiteY31" fmla="*/ 1111250 h 2330450"/>
              <a:gd name="connsiteX32" fmla="*/ 1187450 w 3365500"/>
              <a:gd name="connsiteY32" fmla="*/ 1165225 h 2330450"/>
              <a:gd name="connsiteX33" fmla="*/ 1212850 w 3365500"/>
              <a:gd name="connsiteY33" fmla="*/ 1165225 h 2330450"/>
              <a:gd name="connsiteX34" fmla="*/ 1212850 w 3365500"/>
              <a:gd name="connsiteY34" fmla="*/ 1228725 h 2330450"/>
              <a:gd name="connsiteX35" fmla="*/ 1362075 w 3365500"/>
              <a:gd name="connsiteY35" fmla="*/ 1228725 h 2330450"/>
              <a:gd name="connsiteX36" fmla="*/ 1362075 w 3365500"/>
              <a:gd name="connsiteY36" fmla="*/ 1289050 h 2330450"/>
              <a:gd name="connsiteX37" fmla="*/ 1441450 w 3365500"/>
              <a:gd name="connsiteY37" fmla="*/ 1289050 h 2330450"/>
              <a:gd name="connsiteX38" fmla="*/ 1441450 w 3365500"/>
              <a:gd name="connsiteY38" fmla="*/ 1346200 h 2330450"/>
              <a:gd name="connsiteX39" fmla="*/ 1558925 w 3365500"/>
              <a:gd name="connsiteY39" fmla="*/ 1346200 h 2330450"/>
              <a:gd name="connsiteX40" fmla="*/ 1558925 w 3365500"/>
              <a:gd name="connsiteY40" fmla="*/ 1409700 h 2330450"/>
              <a:gd name="connsiteX41" fmla="*/ 1739900 w 3365500"/>
              <a:gd name="connsiteY41" fmla="*/ 1409700 h 2330450"/>
              <a:gd name="connsiteX42" fmla="*/ 1739900 w 3365500"/>
              <a:gd name="connsiteY42" fmla="*/ 1489075 h 2330450"/>
              <a:gd name="connsiteX43" fmla="*/ 1765300 w 3365500"/>
              <a:gd name="connsiteY43" fmla="*/ 1489075 h 2330450"/>
              <a:gd name="connsiteX44" fmla="*/ 1765300 w 3365500"/>
              <a:gd name="connsiteY44" fmla="*/ 1546225 h 2330450"/>
              <a:gd name="connsiteX45" fmla="*/ 1978025 w 3365500"/>
              <a:gd name="connsiteY45" fmla="*/ 1546225 h 2330450"/>
              <a:gd name="connsiteX46" fmla="*/ 1978025 w 3365500"/>
              <a:gd name="connsiteY46" fmla="*/ 1616075 h 2330450"/>
              <a:gd name="connsiteX47" fmla="*/ 2009775 w 3365500"/>
              <a:gd name="connsiteY47" fmla="*/ 1616075 h 2330450"/>
              <a:gd name="connsiteX48" fmla="*/ 2009775 w 3365500"/>
              <a:gd name="connsiteY48" fmla="*/ 1679575 h 2330450"/>
              <a:gd name="connsiteX49" fmla="*/ 2038350 w 3365500"/>
              <a:gd name="connsiteY49" fmla="*/ 1679575 h 2330450"/>
              <a:gd name="connsiteX50" fmla="*/ 2038350 w 3365500"/>
              <a:gd name="connsiteY50" fmla="*/ 1752600 h 2330450"/>
              <a:gd name="connsiteX51" fmla="*/ 2130425 w 3365500"/>
              <a:gd name="connsiteY51" fmla="*/ 1752600 h 2330450"/>
              <a:gd name="connsiteX52" fmla="*/ 2130425 w 3365500"/>
              <a:gd name="connsiteY52" fmla="*/ 1831975 h 2330450"/>
              <a:gd name="connsiteX53" fmla="*/ 2225675 w 3365500"/>
              <a:gd name="connsiteY53" fmla="*/ 1831975 h 2330450"/>
              <a:gd name="connsiteX54" fmla="*/ 2225675 w 3365500"/>
              <a:gd name="connsiteY54" fmla="*/ 1917700 h 2330450"/>
              <a:gd name="connsiteX55" fmla="*/ 2336800 w 3365500"/>
              <a:gd name="connsiteY55" fmla="*/ 1917700 h 2330450"/>
              <a:gd name="connsiteX56" fmla="*/ 2336800 w 3365500"/>
              <a:gd name="connsiteY56" fmla="*/ 2012950 h 2330450"/>
              <a:gd name="connsiteX57" fmla="*/ 2339975 w 3365500"/>
              <a:gd name="connsiteY57" fmla="*/ 2012950 h 2330450"/>
              <a:gd name="connsiteX58" fmla="*/ 2339975 w 3365500"/>
              <a:gd name="connsiteY58" fmla="*/ 2108200 h 2330450"/>
              <a:gd name="connsiteX59" fmla="*/ 2606675 w 3365500"/>
              <a:gd name="connsiteY59" fmla="*/ 2108200 h 2330450"/>
              <a:gd name="connsiteX60" fmla="*/ 2606675 w 3365500"/>
              <a:gd name="connsiteY60" fmla="*/ 2209800 h 2330450"/>
              <a:gd name="connsiteX61" fmla="*/ 2924175 w 3365500"/>
              <a:gd name="connsiteY61" fmla="*/ 2209800 h 2330450"/>
              <a:gd name="connsiteX62" fmla="*/ 2924175 w 3365500"/>
              <a:gd name="connsiteY62" fmla="*/ 2330450 h 2330450"/>
              <a:gd name="connsiteX63" fmla="*/ 3365500 w 3365500"/>
              <a:gd name="connsiteY63" fmla="*/ 2330450 h 233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65500" h="2330450">
                <a:moveTo>
                  <a:pt x="0" y="0"/>
                </a:moveTo>
                <a:lnTo>
                  <a:pt x="177800" y="0"/>
                </a:lnTo>
                <a:lnTo>
                  <a:pt x="177800" y="111125"/>
                </a:lnTo>
                <a:lnTo>
                  <a:pt x="314325" y="111125"/>
                </a:lnTo>
                <a:lnTo>
                  <a:pt x="314325" y="177800"/>
                </a:lnTo>
                <a:lnTo>
                  <a:pt x="349250" y="177800"/>
                </a:lnTo>
                <a:lnTo>
                  <a:pt x="349250" y="301625"/>
                </a:lnTo>
                <a:lnTo>
                  <a:pt x="606425" y="301625"/>
                </a:lnTo>
                <a:lnTo>
                  <a:pt x="606425" y="361950"/>
                </a:lnTo>
                <a:lnTo>
                  <a:pt x="644525" y="361950"/>
                </a:lnTo>
                <a:lnTo>
                  <a:pt x="644525" y="425450"/>
                </a:lnTo>
                <a:lnTo>
                  <a:pt x="660400" y="425450"/>
                </a:lnTo>
                <a:lnTo>
                  <a:pt x="660400" y="488950"/>
                </a:lnTo>
                <a:lnTo>
                  <a:pt x="685800" y="488950"/>
                </a:lnTo>
                <a:lnTo>
                  <a:pt x="685800" y="552450"/>
                </a:lnTo>
                <a:lnTo>
                  <a:pt x="704850" y="552450"/>
                </a:lnTo>
                <a:lnTo>
                  <a:pt x="704850" y="609600"/>
                </a:lnTo>
                <a:lnTo>
                  <a:pt x="736600" y="609600"/>
                </a:lnTo>
                <a:lnTo>
                  <a:pt x="736600" y="673100"/>
                </a:lnTo>
                <a:lnTo>
                  <a:pt x="787400" y="669925"/>
                </a:lnTo>
                <a:lnTo>
                  <a:pt x="787400" y="739775"/>
                </a:lnTo>
                <a:lnTo>
                  <a:pt x="835025" y="739775"/>
                </a:lnTo>
                <a:lnTo>
                  <a:pt x="835025" y="793750"/>
                </a:lnTo>
                <a:lnTo>
                  <a:pt x="908050" y="793750"/>
                </a:lnTo>
                <a:lnTo>
                  <a:pt x="908050" y="860425"/>
                </a:lnTo>
                <a:lnTo>
                  <a:pt x="1012825" y="860425"/>
                </a:lnTo>
                <a:lnTo>
                  <a:pt x="1012825" y="923925"/>
                </a:lnTo>
                <a:lnTo>
                  <a:pt x="1054100" y="923925"/>
                </a:lnTo>
                <a:lnTo>
                  <a:pt x="1054100" y="977900"/>
                </a:lnTo>
                <a:lnTo>
                  <a:pt x="1158875" y="977900"/>
                </a:lnTo>
                <a:lnTo>
                  <a:pt x="1158875" y="1111250"/>
                </a:lnTo>
                <a:lnTo>
                  <a:pt x="1187450" y="1111250"/>
                </a:lnTo>
                <a:lnTo>
                  <a:pt x="1187450" y="1165225"/>
                </a:lnTo>
                <a:lnTo>
                  <a:pt x="1212850" y="1165225"/>
                </a:lnTo>
                <a:lnTo>
                  <a:pt x="1212850" y="1228725"/>
                </a:lnTo>
                <a:lnTo>
                  <a:pt x="1362075" y="1228725"/>
                </a:lnTo>
                <a:lnTo>
                  <a:pt x="1362075" y="1289050"/>
                </a:lnTo>
                <a:lnTo>
                  <a:pt x="1441450" y="1289050"/>
                </a:lnTo>
                <a:lnTo>
                  <a:pt x="1441450" y="1346200"/>
                </a:lnTo>
                <a:lnTo>
                  <a:pt x="1558925" y="1346200"/>
                </a:lnTo>
                <a:lnTo>
                  <a:pt x="1558925" y="1409700"/>
                </a:lnTo>
                <a:lnTo>
                  <a:pt x="1739900" y="1409700"/>
                </a:lnTo>
                <a:lnTo>
                  <a:pt x="1739900" y="1489075"/>
                </a:lnTo>
                <a:lnTo>
                  <a:pt x="1765300" y="1489075"/>
                </a:lnTo>
                <a:lnTo>
                  <a:pt x="1765300" y="1546225"/>
                </a:lnTo>
                <a:lnTo>
                  <a:pt x="1978025" y="1546225"/>
                </a:lnTo>
                <a:lnTo>
                  <a:pt x="1978025" y="1616075"/>
                </a:lnTo>
                <a:lnTo>
                  <a:pt x="2009775" y="1616075"/>
                </a:lnTo>
                <a:lnTo>
                  <a:pt x="2009775" y="1679575"/>
                </a:lnTo>
                <a:lnTo>
                  <a:pt x="2038350" y="1679575"/>
                </a:lnTo>
                <a:lnTo>
                  <a:pt x="2038350" y="1752600"/>
                </a:lnTo>
                <a:lnTo>
                  <a:pt x="2130425" y="1752600"/>
                </a:lnTo>
                <a:lnTo>
                  <a:pt x="2130425" y="1831975"/>
                </a:lnTo>
                <a:lnTo>
                  <a:pt x="2225675" y="1831975"/>
                </a:lnTo>
                <a:lnTo>
                  <a:pt x="2225675" y="1917700"/>
                </a:lnTo>
                <a:lnTo>
                  <a:pt x="2336800" y="1917700"/>
                </a:lnTo>
                <a:lnTo>
                  <a:pt x="2336800" y="2012950"/>
                </a:lnTo>
                <a:lnTo>
                  <a:pt x="2339975" y="2012950"/>
                </a:lnTo>
                <a:lnTo>
                  <a:pt x="2339975" y="2108200"/>
                </a:lnTo>
                <a:lnTo>
                  <a:pt x="2606675" y="2108200"/>
                </a:lnTo>
                <a:lnTo>
                  <a:pt x="2606675" y="2209800"/>
                </a:lnTo>
                <a:lnTo>
                  <a:pt x="2924175" y="2209800"/>
                </a:lnTo>
                <a:lnTo>
                  <a:pt x="2924175" y="2330450"/>
                </a:lnTo>
                <a:lnTo>
                  <a:pt x="3365500" y="2330450"/>
                </a:lnTo>
              </a:path>
            </a:pathLst>
          </a:custGeom>
          <a:noFill/>
          <a:ln w="28575">
            <a:solidFill>
              <a:schemeClr val="accent3"/>
            </a:solidFill>
            <a:miter lim="800000"/>
            <a:headEnd/>
            <a:tailEnd/>
          </a:ln>
        </p:spPr>
        <p:txBody>
          <a:bodyPr rtlCol="0" anchor="ctr"/>
          <a:lstStyle/>
          <a:p>
            <a:pPr algn="ctr"/>
            <a:endParaRPr lang="en-US" dirty="0"/>
          </a:p>
        </p:txBody>
      </p:sp>
      <p:grpSp>
        <p:nvGrpSpPr>
          <p:cNvPr id="1404" name="Group 1403">
            <a:extLst>
              <a:ext uri="{FF2B5EF4-FFF2-40B4-BE49-F238E27FC236}">
                <a16:creationId xmlns:a16="http://schemas.microsoft.com/office/drawing/2014/main" id="{4F73E8D0-675B-C55D-0051-B64AA38AA75B}"/>
              </a:ext>
            </a:extLst>
          </p:cNvPr>
          <p:cNvGrpSpPr/>
          <p:nvPr/>
        </p:nvGrpSpPr>
        <p:grpSpPr>
          <a:xfrm>
            <a:off x="6861743" y="2327980"/>
            <a:ext cx="3787307" cy="1913433"/>
            <a:chOff x="6861743" y="2183256"/>
            <a:chExt cx="3787307" cy="1913433"/>
          </a:xfrm>
        </p:grpSpPr>
        <p:grpSp>
          <p:nvGrpSpPr>
            <p:cNvPr id="1356" name="Group 1355">
              <a:extLst>
                <a:ext uri="{FF2B5EF4-FFF2-40B4-BE49-F238E27FC236}">
                  <a16:creationId xmlns:a16="http://schemas.microsoft.com/office/drawing/2014/main" id="{9CD31404-7CF4-8648-2D48-FA45DA2E5395}"/>
                </a:ext>
              </a:extLst>
            </p:cNvPr>
            <p:cNvGrpSpPr/>
            <p:nvPr/>
          </p:nvGrpSpPr>
          <p:grpSpPr>
            <a:xfrm>
              <a:off x="6861743" y="2183256"/>
              <a:ext cx="88744" cy="88744"/>
              <a:chOff x="7830135" y="3617785"/>
              <a:chExt cx="257032" cy="257032"/>
            </a:xfrm>
          </p:grpSpPr>
          <p:cxnSp>
            <p:nvCxnSpPr>
              <p:cNvPr id="1357" name="Straight Connector 1356">
                <a:extLst>
                  <a:ext uri="{FF2B5EF4-FFF2-40B4-BE49-F238E27FC236}">
                    <a16:creationId xmlns:a16="http://schemas.microsoft.com/office/drawing/2014/main" id="{7E39D72F-876B-234C-9C81-E81CBEDA558B}"/>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D970AADD-0EBF-BA2C-7048-8499207EC3C9}"/>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9" name="Group 1358">
              <a:extLst>
                <a:ext uri="{FF2B5EF4-FFF2-40B4-BE49-F238E27FC236}">
                  <a16:creationId xmlns:a16="http://schemas.microsoft.com/office/drawing/2014/main" id="{679E1D17-C373-8917-3B37-D72F6DAB3C66}"/>
                </a:ext>
              </a:extLst>
            </p:cNvPr>
            <p:cNvGrpSpPr/>
            <p:nvPr/>
          </p:nvGrpSpPr>
          <p:grpSpPr>
            <a:xfrm>
              <a:off x="7448840" y="2672496"/>
              <a:ext cx="88744" cy="88744"/>
              <a:chOff x="7830135" y="3617785"/>
              <a:chExt cx="257032" cy="257032"/>
            </a:xfrm>
          </p:grpSpPr>
          <p:cxnSp>
            <p:nvCxnSpPr>
              <p:cNvPr id="1360" name="Straight Connector 1359">
                <a:extLst>
                  <a:ext uri="{FF2B5EF4-FFF2-40B4-BE49-F238E27FC236}">
                    <a16:creationId xmlns:a16="http://schemas.microsoft.com/office/drawing/2014/main" id="{69001C6C-12C4-BEF8-5662-A4B34DF4A5B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B2B89F62-3A73-028C-5F57-DD8201C19838}"/>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2" name="Group 1361">
              <a:extLst>
                <a:ext uri="{FF2B5EF4-FFF2-40B4-BE49-F238E27FC236}">
                  <a16:creationId xmlns:a16="http://schemas.microsoft.com/office/drawing/2014/main" id="{8ABAC744-6DA3-FB26-4E70-6BCA33ADADDA}"/>
                </a:ext>
              </a:extLst>
            </p:cNvPr>
            <p:cNvGrpSpPr/>
            <p:nvPr/>
          </p:nvGrpSpPr>
          <p:grpSpPr>
            <a:xfrm>
              <a:off x="8379357" y="3202717"/>
              <a:ext cx="88744" cy="88744"/>
              <a:chOff x="7830135" y="3617785"/>
              <a:chExt cx="257032" cy="257032"/>
            </a:xfrm>
          </p:grpSpPr>
          <p:cxnSp>
            <p:nvCxnSpPr>
              <p:cNvPr id="1363" name="Straight Connector 1362">
                <a:extLst>
                  <a:ext uri="{FF2B5EF4-FFF2-40B4-BE49-F238E27FC236}">
                    <a16:creationId xmlns:a16="http://schemas.microsoft.com/office/drawing/2014/main" id="{4420D14F-87EE-1BAF-D408-2A31FC0C132C}"/>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1CC022BD-C2F0-D498-82E4-47885970496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5" name="Group 1364">
              <a:extLst>
                <a:ext uri="{FF2B5EF4-FFF2-40B4-BE49-F238E27FC236}">
                  <a16:creationId xmlns:a16="http://schemas.microsoft.com/office/drawing/2014/main" id="{A78C3718-D3CF-3EB6-6D8A-6C80BEC5F8A7}"/>
                </a:ext>
              </a:extLst>
            </p:cNvPr>
            <p:cNvGrpSpPr/>
            <p:nvPr/>
          </p:nvGrpSpPr>
          <p:grpSpPr>
            <a:xfrm>
              <a:off x="8747552" y="3373585"/>
              <a:ext cx="88744" cy="88744"/>
              <a:chOff x="7830135" y="3617785"/>
              <a:chExt cx="257032" cy="257032"/>
            </a:xfrm>
          </p:grpSpPr>
          <p:cxnSp>
            <p:nvCxnSpPr>
              <p:cNvPr id="1366" name="Straight Connector 1365">
                <a:extLst>
                  <a:ext uri="{FF2B5EF4-FFF2-40B4-BE49-F238E27FC236}">
                    <a16:creationId xmlns:a16="http://schemas.microsoft.com/office/drawing/2014/main" id="{82129FA0-3331-56D8-B326-DCA0C2F207B4}"/>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D2FF837F-4274-9F5C-F418-BA900203BD32}"/>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68" name="Group 1367">
              <a:extLst>
                <a:ext uri="{FF2B5EF4-FFF2-40B4-BE49-F238E27FC236}">
                  <a16:creationId xmlns:a16="http://schemas.microsoft.com/office/drawing/2014/main" id="{7D7860E1-649B-D5C7-7BC3-29668F536FC4}"/>
                </a:ext>
              </a:extLst>
            </p:cNvPr>
            <p:cNvGrpSpPr/>
            <p:nvPr/>
          </p:nvGrpSpPr>
          <p:grpSpPr>
            <a:xfrm>
              <a:off x="8783393" y="3373585"/>
              <a:ext cx="88744" cy="88744"/>
              <a:chOff x="7830135" y="3617785"/>
              <a:chExt cx="257032" cy="257032"/>
            </a:xfrm>
          </p:grpSpPr>
          <p:cxnSp>
            <p:nvCxnSpPr>
              <p:cNvPr id="1369" name="Straight Connector 1368">
                <a:extLst>
                  <a:ext uri="{FF2B5EF4-FFF2-40B4-BE49-F238E27FC236}">
                    <a16:creationId xmlns:a16="http://schemas.microsoft.com/office/drawing/2014/main" id="{29857E23-0751-ACEA-4BAF-750F0861D000}"/>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8A2CA948-7AAA-4747-769E-7A4E24FA317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1" name="Group 1370">
              <a:extLst>
                <a:ext uri="{FF2B5EF4-FFF2-40B4-BE49-F238E27FC236}">
                  <a16:creationId xmlns:a16="http://schemas.microsoft.com/office/drawing/2014/main" id="{50CED57E-C3E5-A540-5A38-F75BB2E5024D}"/>
                </a:ext>
              </a:extLst>
            </p:cNvPr>
            <p:cNvGrpSpPr/>
            <p:nvPr/>
          </p:nvGrpSpPr>
          <p:grpSpPr>
            <a:xfrm>
              <a:off x="8872009" y="3439849"/>
              <a:ext cx="88744" cy="88744"/>
              <a:chOff x="7830135" y="3617785"/>
              <a:chExt cx="257032" cy="257032"/>
            </a:xfrm>
          </p:grpSpPr>
          <p:cxnSp>
            <p:nvCxnSpPr>
              <p:cNvPr id="1372" name="Straight Connector 1371">
                <a:extLst>
                  <a:ext uri="{FF2B5EF4-FFF2-40B4-BE49-F238E27FC236}">
                    <a16:creationId xmlns:a16="http://schemas.microsoft.com/office/drawing/2014/main" id="{DE33DC9C-0229-9CB9-03C6-E8A8D436DFD3}"/>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73" name="Straight Connector 1372">
                <a:extLst>
                  <a:ext uri="{FF2B5EF4-FFF2-40B4-BE49-F238E27FC236}">
                    <a16:creationId xmlns:a16="http://schemas.microsoft.com/office/drawing/2014/main" id="{333D8A8D-6B73-1A5E-02EE-BD106027349B}"/>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4" name="Group 1373">
              <a:extLst>
                <a:ext uri="{FF2B5EF4-FFF2-40B4-BE49-F238E27FC236}">
                  <a16:creationId xmlns:a16="http://schemas.microsoft.com/office/drawing/2014/main" id="{E9B73DE9-CCB4-9CDA-146F-C122921A8B14}"/>
                </a:ext>
              </a:extLst>
            </p:cNvPr>
            <p:cNvGrpSpPr/>
            <p:nvPr/>
          </p:nvGrpSpPr>
          <p:grpSpPr>
            <a:xfrm>
              <a:off x="8888919" y="3439849"/>
              <a:ext cx="88744" cy="88744"/>
              <a:chOff x="7830135" y="3617785"/>
              <a:chExt cx="257032" cy="257032"/>
            </a:xfrm>
          </p:grpSpPr>
          <p:cxnSp>
            <p:nvCxnSpPr>
              <p:cNvPr id="1375" name="Straight Connector 1374">
                <a:extLst>
                  <a:ext uri="{FF2B5EF4-FFF2-40B4-BE49-F238E27FC236}">
                    <a16:creationId xmlns:a16="http://schemas.microsoft.com/office/drawing/2014/main" id="{CDF3A295-D51A-75A7-719B-97E1061FFCA9}"/>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48045EA8-4783-556D-D059-E64F0DBC303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7" name="Group 1376">
              <a:extLst>
                <a:ext uri="{FF2B5EF4-FFF2-40B4-BE49-F238E27FC236}">
                  <a16:creationId xmlns:a16="http://schemas.microsoft.com/office/drawing/2014/main" id="{B9F75829-1731-F55A-33EC-1A0AF1B9D327}"/>
                </a:ext>
              </a:extLst>
            </p:cNvPr>
            <p:cNvGrpSpPr/>
            <p:nvPr/>
          </p:nvGrpSpPr>
          <p:grpSpPr>
            <a:xfrm>
              <a:off x="8949392" y="3439849"/>
              <a:ext cx="88744" cy="88744"/>
              <a:chOff x="7830135" y="3617785"/>
              <a:chExt cx="257032" cy="257032"/>
            </a:xfrm>
          </p:grpSpPr>
          <p:cxnSp>
            <p:nvCxnSpPr>
              <p:cNvPr id="1378" name="Straight Connector 1377">
                <a:extLst>
                  <a:ext uri="{FF2B5EF4-FFF2-40B4-BE49-F238E27FC236}">
                    <a16:creationId xmlns:a16="http://schemas.microsoft.com/office/drawing/2014/main" id="{D8B396EF-34E5-2437-265B-DC6EFC9B6AC5}"/>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7D969680-4F97-57B2-A585-083918F1C7C4}"/>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0" name="Group 1379">
              <a:extLst>
                <a:ext uri="{FF2B5EF4-FFF2-40B4-BE49-F238E27FC236}">
                  <a16:creationId xmlns:a16="http://schemas.microsoft.com/office/drawing/2014/main" id="{2283DB98-2952-D7E8-3451-823E16B08B06}"/>
                </a:ext>
              </a:extLst>
            </p:cNvPr>
            <p:cNvGrpSpPr/>
            <p:nvPr/>
          </p:nvGrpSpPr>
          <p:grpSpPr>
            <a:xfrm>
              <a:off x="9004996" y="3439849"/>
              <a:ext cx="88744" cy="88744"/>
              <a:chOff x="7830135" y="3617785"/>
              <a:chExt cx="257032" cy="257032"/>
            </a:xfrm>
          </p:grpSpPr>
          <p:cxnSp>
            <p:nvCxnSpPr>
              <p:cNvPr id="1381" name="Straight Connector 1380">
                <a:extLst>
                  <a:ext uri="{FF2B5EF4-FFF2-40B4-BE49-F238E27FC236}">
                    <a16:creationId xmlns:a16="http://schemas.microsoft.com/office/drawing/2014/main" id="{649C4C6F-7C91-D103-86E9-E1E4C46F8927}"/>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1D678939-D94C-8C3B-8F28-20EFEE61688F}"/>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3" name="Group 1382">
              <a:extLst>
                <a:ext uri="{FF2B5EF4-FFF2-40B4-BE49-F238E27FC236}">
                  <a16:creationId xmlns:a16="http://schemas.microsoft.com/office/drawing/2014/main" id="{903FD424-7C78-EC06-A470-4A6D06759434}"/>
                </a:ext>
              </a:extLst>
            </p:cNvPr>
            <p:cNvGrpSpPr/>
            <p:nvPr/>
          </p:nvGrpSpPr>
          <p:grpSpPr>
            <a:xfrm>
              <a:off x="9140211" y="3705661"/>
              <a:ext cx="88744" cy="88744"/>
              <a:chOff x="7830135" y="3617785"/>
              <a:chExt cx="257032" cy="257032"/>
            </a:xfrm>
          </p:grpSpPr>
          <p:cxnSp>
            <p:nvCxnSpPr>
              <p:cNvPr id="1384" name="Straight Connector 1383">
                <a:extLst>
                  <a:ext uri="{FF2B5EF4-FFF2-40B4-BE49-F238E27FC236}">
                    <a16:creationId xmlns:a16="http://schemas.microsoft.com/office/drawing/2014/main" id="{3C9A75E8-D85D-39BF-DAE6-2662EFEFC897}"/>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85" name="Straight Connector 1384">
                <a:extLst>
                  <a:ext uri="{FF2B5EF4-FFF2-40B4-BE49-F238E27FC236}">
                    <a16:creationId xmlns:a16="http://schemas.microsoft.com/office/drawing/2014/main" id="{848FD341-8592-C31E-93F2-2F051A9231D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6" name="Group 1385">
              <a:extLst>
                <a:ext uri="{FF2B5EF4-FFF2-40B4-BE49-F238E27FC236}">
                  <a16:creationId xmlns:a16="http://schemas.microsoft.com/office/drawing/2014/main" id="{E8CC5203-5BEF-DB73-7923-7B7A90276901}"/>
                </a:ext>
              </a:extLst>
            </p:cNvPr>
            <p:cNvGrpSpPr/>
            <p:nvPr/>
          </p:nvGrpSpPr>
          <p:grpSpPr>
            <a:xfrm>
              <a:off x="9226851" y="3808959"/>
              <a:ext cx="88744" cy="88744"/>
              <a:chOff x="7830135" y="3617785"/>
              <a:chExt cx="257032" cy="257032"/>
            </a:xfrm>
          </p:grpSpPr>
          <p:cxnSp>
            <p:nvCxnSpPr>
              <p:cNvPr id="1387" name="Straight Connector 1386">
                <a:extLst>
                  <a:ext uri="{FF2B5EF4-FFF2-40B4-BE49-F238E27FC236}">
                    <a16:creationId xmlns:a16="http://schemas.microsoft.com/office/drawing/2014/main" id="{D59D0341-3D16-1E3A-3E50-B1A353E199EA}"/>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9FE4C5E5-2EF2-629C-A999-27086A2A589D}"/>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9" name="Group 1388">
              <a:extLst>
                <a:ext uri="{FF2B5EF4-FFF2-40B4-BE49-F238E27FC236}">
                  <a16:creationId xmlns:a16="http://schemas.microsoft.com/office/drawing/2014/main" id="{4B611CBD-97EC-5337-FAD2-83BB0467A55F}"/>
                </a:ext>
              </a:extLst>
            </p:cNvPr>
            <p:cNvGrpSpPr/>
            <p:nvPr/>
          </p:nvGrpSpPr>
          <p:grpSpPr>
            <a:xfrm>
              <a:off x="9405943" y="3808959"/>
              <a:ext cx="88744" cy="88744"/>
              <a:chOff x="7830135" y="3617785"/>
              <a:chExt cx="257032" cy="257032"/>
            </a:xfrm>
          </p:grpSpPr>
          <p:cxnSp>
            <p:nvCxnSpPr>
              <p:cNvPr id="1390" name="Straight Connector 1389">
                <a:extLst>
                  <a:ext uri="{FF2B5EF4-FFF2-40B4-BE49-F238E27FC236}">
                    <a16:creationId xmlns:a16="http://schemas.microsoft.com/office/drawing/2014/main" id="{65FC1E96-1DA6-A739-C92B-BD513DBEBD10}"/>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24ABB59C-3CC4-6F7B-469A-555334522B45}"/>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2" name="Group 1391">
              <a:extLst>
                <a:ext uri="{FF2B5EF4-FFF2-40B4-BE49-F238E27FC236}">
                  <a16:creationId xmlns:a16="http://schemas.microsoft.com/office/drawing/2014/main" id="{CBB194F6-3F4B-FDF4-5474-A3C2578D3277}"/>
                </a:ext>
              </a:extLst>
            </p:cNvPr>
            <p:cNvGrpSpPr/>
            <p:nvPr/>
          </p:nvGrpSpPr>
          <p:grpSpPr>
            <a:xfrm>
              <a:off x="9627126" y="3808959"/>
              <a:ext cx="88744" cy="88744"/>
              <a:chOff x="7830135" y="3617785"/>
              <a:chExt cx="257032" cy="257032"/>
            </a:xfrm>
          </p:grpSpPr>
          <p:cxnSp>
            <p:nvCxnSpPr>
              <p:cNvPr id="1393" name="Straight Connector 1392">
                <a:extLst>
                  <a:ext uri="{FF2B5EF4-FFF2-40B4-BE49-F238E27FC236}">
                    <a16:creationId xmlns:a16="http://schemas.microsoft.com/office/drawing/2014/main" id="{3A68B542-E667-BB10-267F-68843620BCF8}"/>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085EFC67-210F-8546-EAB6-2E24E9242A4A}"/>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5" name="Group 1394">
              <a:extLst>
                <a:ext uri="{FF2B5EF4-FFF2-40B4-BE49-F238E27FC236}">
                  <a16:creationId xmlns:a16="http://schemas.microsoft.com/office/drawing/2014/main" id="{10F43606-198B-7493-8D1C-1C1462BCB273}"/>
                </a:ext>
              </a:extLst>
            </p:cNvPr>
            <p:cNvGrpSpPr/>
            <p:nvPr/>
          </p:nvGrpSpPr>
          <p:grpSpPr>
            <a:xfrm>
              <a:off x="10433462" y="4007945"/>
              <a:ext cx="88744" cy="88744"/>
              <a:chOff x="7830135" y="3617785"/>
              <a:chExt cx="257032" cy="257032"/>
            </a:xfrm>
          </p:grpSpPr>
          <p:cxnSp>
            <p:nvCxnSpPr>
              <p:cNvPr id="1396" name="Straight Connector 1395">
                <a:extLst>
                  <a:ext uri="{FF2B5EF4-FFF2-40B4-BE49-F238E27FC236}">
                    <a16:creationId xmlns:a16="http://schemas.microsoft.com/office/drawing/2014/main" id="{C2E63593-570D-FBE3-9DF7-C817484DE0CD}"/>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397" name="Straight Connector 1396">
                <a:extLst>
                  <a:ext uri="{FF2B5EF4-FFF2-40B4-BE49-F238E27FC236}">
                    <a16:creationId xmlns:a16="http://schemas.microsoft.com/office/drawing/2014/main" id="{A4E15BD1-B55D-6CCC-35D4-B6CAD7294E81}"/>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98" name="Group 1397">
              <a:extLst>
                <a:ext uri="{FF2B5EF4-FFF2-40B4-BE49-F238E27FC236}">
                  <a16:creationId xmlns:a16="http://schemas.microsoft.com/office/drawing/2014/main" id="{A34C687C-CB43-951A-2F14-EA7E0D01F61D}"/>
                </a:ext>
              </a:extLst>
            </p:cNvPr>
            <p:cNvGrpSpPr/>
            <p:nvPr/>
          </p:nvGrpSpPr>
          <p:grpSpPr>
            <a:xfrm>
              <a:off x="10447595" y="4007945"/>
              <a:ext cx="88744" cy="88744"/>
              <a:chOff x="7830135" y="3617785"/>
              <a:chExt cx="257032" cy="257032"/>
            </a:xfrm>
          </p:grpSpPr>
          <p:cxnSp>
            <p:nvCxnSpPr>
              <p:cNvPr id="1399" name="Straight Connector 1398">
                <a:extLst>
                  <a:ext uri="{FF2B5EF4-FFF2-40B4-BE49-F238E27FC236}">
                    <a16:creationId xmlns:a16="http://schemas.microsoft.com/office/drawing/2014/main" id="{291F3590-427E-F3E3-8790-317D6CBB7FE6}"/>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400" name="Straight Connector 1399">
                <a:extLst>
                  <a:ext uri="{FF2B5EF4-FFF2-40B4-BE49-F238E27FC236}">
                    <a16:creationId xmlns:a16="http://schemas.microsoft.com/office/drawing/2014/main" id="{4CFAE143-47A1-1F4D-6431-30A750A6C442}"/>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1" name="Group 1400">
              <a:extLst>
                <a:ext uri="{FF2B5EF4-FFF2-40B4-BE49-F238E27FC236}">
                  <a16:creationId xmlns:a16="http://schemas.microsoft.com/office/drawing/2014/main" id="{FA113287-547D-E38E-0D33-684D35E2BE03}"/>
                </a:ext>
              </a:extLst>
            </p:cNvPr>
            <p:cNvGrpSpPr/>
            <p:nvPr/>
          </p:nvGrpSpPr>
          <p:grpSpPr>
            <a:xfrm>
              <a:off x="10560306" y="4007945"/>
              <a:ext cx="88744" cy="88744"/>
              <a:chOff x="7830135" y="3617785"/>
              <a:chExt cx="257032" cy="257032"/>
            </a:xfrm>
          </p:grpSpPr>
          <p:cxnSp>
            <p:nvCxnSpPr>
              <p:cNvPr id="1402" name="Straight Connector 1401">
                <a:extLst>
                  <a:ext uri="{FF2B5EF4-FFF2-40B4-BE49-F238E27FC236}">
                    <a16:creationId xmlns:a16="http://schemas.microsoft.com/office/drawing/2014/main" id="{6A685E00-6441-4361-A5CC-67E0EE53988F}"/>
                  </a:ext>
                </a:extLst>
              </p:cNvPr>
              <p:cNvCxnSpPr>
                <a:cxnSpLocks/>
              </p:cNvCxnSpPr>
              <p:nvPr/>
            </p:nvCxnSpPr>
            <p:spPr bwMode="auto">
              <a:xfrm>
                <a:off x="7958651" y="3617785"/>
                <a:ext cx="0" cy="257032"/>
              </a:xfrm>
              <a:prstGeom prst="line">
                <a:avLst/>
              </a:prstGeom>
              <a:noFill/>
              <a:ln w="28575" cap="flat" cmpd="sng" algn="ctr">
                <a:solidFill>
                  <a:schemeClr val="accent1"/>
                </a:solidFill>
                <a:prstDash val="solid"/>
                <a:round/>
                <a:headEnd type="none" w="med" len="med"/>
                <a:tailEnd type="none" w="med" len="med"/>
              </a:ln>
              <a:effectLst/>
            </p:spPr>
          </p:cxnSp>
          <p:cxnSp>
            <p:nvCxnSpPr>
              <p:cNvPr id="1403" name="Straight Connector 1402">
                <a:extLst>
                  <a:ext uri="{FF2B5EF4-FFF2-40B4-BE49-F238E27FC236}">
                    <a16:creationId xmlns:a16="http://schemas.microsoft.com/office/drawing/2014/main" id="{1E1B873B-AD1F-F3F8-3DEE-1A797C0ED110}"/>
                  </a:ext>
                </a:extLst>
              </p:cNvPr>
              <p:cNvCxnSpPr>
                <a:cxnSpLocks/>
              </p:cNvCxnSpPr>
              <p:nvPr/>
            </p:nvCxnSpPr>
            <p:spPr bwMode="auto">
              <a:xfrm rot="16200000">
                <a:off x="7958651" y="3617786"/>
                <a:ext cx="0" cy="257032"/>
              </a:xfrm>
              <a:prstGeom prst="line">
                <a:avLst/>
              </a:prstGeom>
              <a:noFill/>
              <a:ln w="28575" cap="flat" cmpd="sng" algn="ctr">
                <a:solidFill>
                  <a:schemeClr val="accent1"/>
                </a:solidFill>
                <a:prstDash val="solid"/>
                <a:round/>
                <a:headEnd type="none" w="med" len="med"/>
                <a:tailEnd type="none" w="med" len="med"/>
              </a:ln>
              <a:effectLst/>
            </p:spPr>
          </p:cxnSp>
        </p:grpSp>
      </p:grpSp>
      <p:sp>
        <p:nvSpPr>
          <p:cNvPr id="1406" name="Freeform: Shape 1405">
            <a:extLst>
              <a:ext uri="{FF2B5EF4-FFF2-40B4-BE49-F238E27FC236}">
                <a16:creationId xmlns:a16="http://schemas.microsoft.com/office/drawing/2014/main" id="{E3FD6AF7-9427-E846-2363-EF6D57CB7647}"/>
              </a:ext>
            </a:extLst>
          </p:cNvPr>
          <p:cNvSpPr/>
          <p:nvPr/>
        </p:nvSpPr>
        <p:spPr bwMode="auto">
          <a:xfrm>
            <a:off x="6699250" y="2249749"/>
            <a:ext cx="3933825" cy="1946275"/>
          </a:xfrm>
          <a:custGeom>
            <a:avLst/>
            <a:gdLst>
              <a:gd name="connsiteX0" fmla="*/ 3933825 w 3933825"/>
              <a:gd name="connsiteY0" fmla="*/ 1946275 h 1946275"/>
              <a:gd name="connsiteX1" fmla="*/ 3184525 w 3933825"/>
              <a:gd name="connsiteY1" fmla="*/ 1946275 h 1946275"/>
              <a:gd name="connsiteX2" fmla="*/ 3184525 w 3933825"/>
              <a:gd name="connsiteY2" fmla="*/ 1739900 h 1946275"/>
              <a:gd name="connsiteX3" fmla="*/ 2565400 w 3933825"/>
              <a:gd name="connsiteY3" fmla="*/ 1739900 h 1946275"/>
              <a:gd name="connsiteX4" fmla="*/ 2565400 w 3933825"/>
              <a:gd name="connsiteY4" fmla="*/ 1641475 h 1946275"/>
              <a:gd name="connsiteX5" fmla="*/ 2428875 w 3933825"/>
              <a:gd name="connsiteY5" fmla="*/ 1641475 h 1946275"/>
              <a:gd name="connsiteX6" fmla="*/ 2428875 w 3933825"/>
              <a:gd name="connsiteY6" fmla="*/ 1555750 h 1946275"/>
              <a:gd name="connsiteX7" fmla="*/ 2419350 w 3933825"/>
              <a:gd name="connsiteY7" fmla="*/ 1555750 h 1946275"/>
              <a:gd name="connsiteX8" fmla="*/ 2419350 w 3933825"/>
              <a:gd name="connsiteY8" fmla="*/ 1450975 h 1946275"/>
              <a:gd name="connsiteX9" fmla="*/ 2400300 w 3933825"/>
              <a:gd name="connsiteY9" fmla="*/ 1450975 h 1946275"/>
              <a:gd name="connsiteX10" fmla="*/ 2400300 w 3933825"/>
              <a:gd name="connsiteY10" fmla="*/ 1377950 h 1946275"/>
              <a:gd name="connsiteX11" fmla="*/ 2120900 w 3933825"/>
              <a:gd name="connsiteY11" fmla="*/ 1377950 h 1946275"/>
              <a:gd name="connsiteX12" fmla="*/ 2120900 w 3933825"/>
              <a:gd name="connsiteY12" fmla="*/ 1314450 h 1946275"/>
              <a:gd name="connsiteX13" fmla="*/ 2012950 w 3933825"/>
              <a:gd name="connsiteY13" fmla="*/ 1314450 h 1946275"/>
              <a:gd name="connsiteX14" fmla="*/ 2012950 w 3933825"/>
              <a:gd name="connsiteY14" fmla="*/ 1257300 h 1946275"/>
              <a:gd name="connsiteX15" fmla="*/ 1895475 w 3933825"/>
              <a:gd name="connsiteY15" fmla="*/ 1257300 h 1946275"/>
              <a:gd name="connsiteX16" fmla="*/ 1895475 w 3933825"/>
              <a:gd name="connsiteY16" fmla="*/ 1200150 h 1946275"/>
              <a:gd name="connsiteX17" fmla="*/ 1768475 w 3933825"/>
              <a:gd name="connsiteY17" fmla="*/ 1200150 h 1946275"/>
              <a:gd name="connsiteX18" fmla="*/ 1768475 w 3933825"/>
              <a:gd name="connsiteY18" fmla="*/ 1146175 h 1946275"/>
              <a:gd name="connsiteX19" fmla="*/ 1571625 w 3933825"/>
              <a:gd name="connsiteY19" fmla="*/ 1146175 h 1946275"/>
              <a:gd name="connsiteX20" fmla="*/ 1571625 w 3933825"/>
              <a:gd name="connsiteY20" fmla="*/ 1082675 h 1946275"/>
              <a:gd name="connsiteX21" fmla="*/ 1555750 w 3933825"/>
              <a:gd name="connsiteY21" fmla="*/ 1082675 h 1946275"/>
              <a:gd name="connsiteX22" fmla="*/ 1555750 w 3933825"/>
              <a:gd name="connsiteY22" fmla="*/ 1022350 h 1946275"/>
              <a:gd name="connsiteX23" fmla="*/ 1441450 w 3933825"/>
              <a:gd name="connsiteY23" fmla="*/ 1022350 h 1946275"/>
              <a:gd name="connsiteX24" fmla="*/ 1441450 w 3933825"/>
              <a:gd name="connsiteY24" fmla="*/ 968375 h 1946275"/>
              <a:gd name="connsiteX25" fmla="*/ 1368425 w 3933825"/>
              <a:gd name="connsiteY25" fmla="*/ 968375 h 1946275"/>
              <a:gd name="connsiteX26" fmla="*/ 1368425 w 3933825"/>
              <a:gd name="connsiteY26" fmla="*/ 911225 h 1946275"/>
              <a:gd name="connsiteX27" fmla="*/ 1308100 w 3933825"/>
              <a:gd name="connsiteY27" fmla="*/ 911225 h 1946275"/>
              <a:gd name="connsiteX28" fmla="*/ 1308100 w 3933825"/>
              <a:gd name="connsiteY28" fmla="*/ 847725 h 1946275"/>
              <a:gd name="connsiteX29" fmla="*/ 1289050 w 3933825"/>
              <a:gd name="connsiteY29" fmla="*/ 847725 h 1946275"/>
              <a:gd name="connsiteX30" fmla="*/ 1289050 w 3933825"/>
              <a:gd name="connsiteY30" fmla="*/ 800100 h 1946275"/>
              <a:gd name="connsiteX31" fmla="*/ 1177925 w 3933825"/>
              <a:gd name="connsiteY31" fmla="*/ 800100 h 1946275"/>
              <a:gd name="connsiteX32" fmla="*/ 1177925 w 3933825"/>
              <a:gd name="connsiteY32" fmla="*/ 733425 h 1946275"/>
              <a:gd name="connsiteX33" fmla="*/ 1108075 w 3933825"/>
              <a:gd name="connsiteY33" fmla="*/ 733425 h 1946275"/>
              <a:gd name="connsiteX34" fmla="*/ 1108075 w 3933825"/>
              <a:gd name="connsiteY34" fmla="*/ 679450 h 1946275"/>
              <a:gd name="connsiteX35" fmla="*/ 1038225 w 3933825"/>
              <a:gd name="connsiteY35" fmla="*/ 679450 h 1946275"/>
              <a:gd name="connsiteX36" fmla="*/ 1038225 w 3933825"/>
              <a:gd name="connsiteY36" fmla="*/ 619125 h 1946275"/>
              <a:gd name="connsiteX37" fmla="*/ 793750 w 3933825"/>
              <a:gd name="connsiteY37" fmla="*/ 619125 h 1946275"/>
              <a:gd name="connsiteX38" fmla="*/ 793750 w 3933825"/>
              <a:gd name="connsiteY38" fmla="*/ 552450 h 1946275"/>
              <a:gd name="connsiteX39" fmla="*/ 758825 w 3933825"/>
              <a:gd name="connsiteY39" fmla="*/ 552450 h 1946275"/>
              <a:gd name="connsiteX40" fmla="*/ 758825 w 3933825"/>
              <a:gd name="connsiteY40" fmla="*/ 501650 h 1946275"/>
              <a:gd name="connsiteX41" fmla="*/ 511175 w 3933825"/>
              <a:gd name="connsiteY41" fmla="*/ 501650 h 1946275"/>
              <a:gd name="connsiteX42" fmla="*/ 511175 w 3933825"/>
              <a:gd name="connsiteY42" fmla="*/ 454025 h 1946275"/>
              <a:gd name="connsiteX43" fmla="*/ 476250 w 3933825"/>
              <a:gd name="connsiteY43" fmla="*/ 454025 h 1946275"/>
              <a:gd name="connsiteX44" fmla="*/ 476250 w 3933825"/>
              <a:gd name="connsiteY44" fmla="*/ 333375 h 1946275"/>
              <a:gd name="connsiteX45" fmla="*/ 463550 w 3933825"/>
              <a:gd name="connsiteY45" fmla="*/ 333375 h 1946275"/>
              <a:gd name="connsiteX46" fmla="*/ 463550 w 3933825"/>
              <a:gd name="connsiteY46" fmla="*/ 276225 h 1946275"/>
              <a:gd name="connsiteX47" fmla="*/ 396875 w 3933825"/>
              <a:gd name="connsiteY47" fmla="*/ 276225 h 1946275"/>
              <a:gd name="connsiteX48" fmla="*/ 396875 w 3933825"/>
              <a:gd name="connsiteY48" fmla="*/ 187325 h 1946275"/>
              <a:gd name="connsiteX49" fmla="*/ 234950 w 3933825"/>
              <a:gd name="connsiteY49" fmla="*/ 187325 h 1946275"/>
              <a:gd name="connsiteX50" fmla="*/ 234950 w 3933825"/>
              <a:gd name="connsiteY50" fmla="*/ 117475 h 1946275"/>
              <a:gd name="connsiteX51" fmla="*/ 193675 w 3933825"/>
              <a:gd name="connsiteY51" fmla="*/ 117475 h 1946275"/>
              <a:gd name="connsiteX52" fmla="*/ 193675 w 3933825"/>
              <a:gd name="connsiteY52" fmla="*/ 63500 h 1946275"/>
              <a:gd name="connsiteX53" fmla="*/ 136525 w 3933825"/>
              <a:gd name="connsiteY53" fmla="*/ 63500 h 1946275"/>
              <a:gd name="connsiteX54" fmla="*/ 136525 w 3933825"/>
              <a:gd name="connsiteY54" fmla="*/ 0 h 1946275"/>
              <a:gd name="connsiteX55" fmla="*/ 0 w 3933825"/>
              <a:gd name="connsiteY55" fmla="*/ 0 h 194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933825" h="1946275">
                <a:moveTo>
                  <a:pt x="3933825" y="1946275"/>
                </a:moveTo>
                <a:lnTo>
                  <a:pt x="3184525" y="1946275"/>
                </a:lnTo>
                <a:lnTo>
                  <a:pt x="3184525" y="1739900"/>
                </a:lnTo>
                <a:lnTo>
                  <a:pt x="2565400" y="1739900"/>
                </a:lnTo>
                <a:lnTo>
                  <a:pt x="2565400" y="1641475"/>
                </a:lnTo>
                <a:lnTo>
                  <a:pt x="2428875" y="1641475"/>
                </a:lnTo>
                <a:lnTo>
                  <a:pt x="2428875" y="1555750"/>
                </a:lnTo>
                <a:lnTo>
                  <a:pt x="2419350" y="1555750"/>
                </a:lnTo>
                <a:lnTo>
                  <a:pt x="2419350" y="1450975"/>
                </a:lnTo>
                <a:lnTo>
                  <a:pt x="2400300" y="1450975"/>
                </a:lnTo>
                <a:lnTo>
                  <a:pt x="2400300" y="1377950"/>
                </a:lnTo>
                <a:lnTo>
                  <a:pt x="2120900" y="1377950"/>
                </a:lnTo>
                <a:lnTo>
                  <a:pt x="2120900" y="1314450"/>
                </a:lnTo>
                <a:lnTo>
                  <a:pt x="2012950" y="1314450"/>
                </a:lnTo>
                <a:lnTo>
                  <a:pt x="2012950" y="1257300"/>
                </a:lnTo>
                <a:lnTo>
                  <a:pt x="1895475" y="1257300"/>
                </a:lnTo>
                <a:lnTo>
                  <a:pt x="1895475" y="1200150"/>
                </a:lnTo>
                <a:lnTo>
                  <a:pt x="1768475" y="1200150"/>
                </a:lnTo>
                <a:lnTo>
                  <a:pt x="1768475" y="1146175"/>
                </a:lnTo>
                <a:lnTo>
                  <a:pt x="1571625" y="1146175"/>
                </a:lnTo>
                <a:lnTo>
                  <a:pt x="1571625" y="1082675"/>
                </a:lnTo>
                <a:lnTo>
                  <a:pt x="1555750" y="1082675"/>
                </a:lnTo>
                <a:lnTo>
                  <a:pt x="1555750" y="1022350"/>
                </a:lnTo>
                <a:lnTo>
                  <a:pt x="1441450" y="1022350"/>
                </a:lnTo>
                <a:lnTo>
                  <a:pt x="1441450" y="968375"/>
                </a:lnTo>
                <a:lnTo>
                  <a:pt x="1368425" y="968375"/>
                </a:lnTo>
                <a:lnTo>
                  <a:pt x="1368425" y="911225"/>
                </a:lnTo>
                <a:lnTo>
                  <a:pt x="1308100" y="911225"/>
                </a:lnTo>
                <a:lnTo>
                  <a:pt x="1308100" y="847725"/>
                </a:lnTo>
                <a:lnTo>
                  <a:pt x="1289050" y="847725"/>
                </a:lnTo>
                <a:lnTo>
                  <a:pt x="1289050" y="800100"/>
                </a:lnTo>
                <a:lnTo>
                  <a:pt x="1177925" y="800100"/>
                </a:lnTo>
                <a:lnTo>
                  <a:pt x="1177925" y="733425"/>
                </a:lnTo>
                <a:lnTo>
                  <a:pt x="1108075" y="733425"/>
                </a:lnTo>
                <a:lnTo>
                  <a:pt x="1108075" y="679450"/>
                </a:lnTo>
                <a:lnTo>
                  <a:pt x="1038225" y="679450"/>
                </a:lnTo>
                <a:lnTo>
                  <a:pt x="1038225" y="619125"/>
                </a:lnTo>
                <a:lnTo>
                  <a:pt x="793750" y="619125"/>
                </a:lnTo>
                <a:lnTo>
                  <a:pt x="793750" y="552450"/>
                </a:lnTo>
                <a:lnTo>
                  <a:pt x="758825" y="552450"/>
                </a:lnTo>
                <a:lnTo>
                  <a:pt x="758825" y="501650"/>
                </a:lnTo>
                <a:lnTo>
                  <a:pt x="511175" y="501650"/>
                </a:lnTo>
                <a:lnTo>
                  <a:pt x="511175" y="454025"/>
                </a:lnTo>
                <a:lnTo>
                  <a:pt x="476250" y="454025"/>
                </a:lnTo>
                <a:lnTo>
                  <a:pt x="476250" y="333375"/>
                </a:lnTo>
                <a:lnTo>
                  <a:pt x="463550" y="333375"/>
                </a:lnTo>
                <a:lnTo>
                  <a:pt x="463550" y="276225"/>
                </a:lnTo>
                <a:lnTo>
                  <a:pt x="396875" y="276225"/>
                </a:lnTo>
                <a:lnTo>
                  <a:pt x="396875" y="187325"/>
                </a:lnTo>
                <a:lnTo>
                  <a:pt x="234950" y="187325"/>
                </a:lnTo>
                <a:lnTo>
                  <a:pt x="234950" y="117475"/>
                </a:lnTo>
                <a:lnTo>
                  <a:pt x="193675" y="117475"/>
                </a:lnTo>
                <a:lnTo>
                  <a:pt x="193675" y="63500"/>
                </a:lnTo>
                <a:lnTo>
                  <a:pt x="136525" y="63500"/>
                </a:lnTo>
                <a:lnTo>
                  <a:pt x="13652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05" name="Text Box 11">
            <a:extLst>
              <a:ext uri="{FF2B5EF4-FFF2-40B4-BE49-F238E27FC236}">
                <a16:creationId xmlns:a16="http://schemas.microsoft.com/office/drawing/2014/main" id="{BC3F02D7-8049-70BC-0019-DF657E4014C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ASCO 2024. Abstr LBA8500</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161522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EVOKE-01: OS in Key Subgroups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ASCO 2024. Abstr LBA8500. Paz-Ares. JCO. 2024;[Epub]. </a:t>
            </a:r>
          </a:p>
        </p:txBody>
      </p:sp>
      <p:graphicFrame>
        <p:nvGraphicFramePr>
          <p:cNvPr id="2" name="Group 3">
            <a:extLst>
              <a:ext uri="{FF2B5EF4-FFF2-40B4-BE49-F238E27FC236}">
                <a16:creationId xmlns:a16="http://schemas.microsoft.com/office/drawing/2014/main" id="{B2198995-01A7-53A7-13A4-2E5BAEAD2775}"/>
              </a:ext>
            </a:extLst>
          </p:cNvPr>
          <p:cNvGraphicFramePr>
            <a:graphicFrameLocks/>
          </p:cNvGraphicFramePr>
          <p:nvPr>
            <p:extLst>
              <p:ext uri="{D42A27DB-BD31-4B8C-83A1-F6EECF244321}">
                <p14:modId xmlns:p14="http://schemas.microsoft.com/office/powerpoint/2010/main" val="1091307982"/>
              </p:ext>
            </p:extLst>
          </p:nvPr>
        </p:nvGraphicFramePr>
        <p:xfrm>
          <a:off x="723899" y="1603375"/>
          <a:ext cx="10755313" cy="4114880"/>
        </p:xfrm>
        <a:graphic>
          <a:graphicData uri="http://schemas.openxmlformats.org/drawingml/2006/table">
            <a:tbl>
              <a:tblPr/>
              <a:tblGrid>
                <a:gridCol w="4996644">
                  <a:extLst>
                    <a:ext uri="{9D8B030D-6E8A-4147-A177-3AD203B41FA5}">
                      <a16:colId xmlns:a16="http://schemas.microsoft.com/office/drawing/2014/main" val="20000"/>
                    </a:ext>
                  </a:extLst>
                </a:gridCol>
                <a:gridCol w="1917979">
                  <a:extLst>
                    <a:ext uri="{9D8B030D-6E8A-4147-A177-3AD203B41FA5}">
                      <a16:colId xmlns:a16="http://schemas.microsoft.com/office/drawing/2014/main" val="20001"/>
                    </a:ext>
                  </a:extLst>
                </a:gridCol>
                <a:gridCol w="1917979">
                  <a:extLst>
                    <a:ext uri="{9D8B030D-6E8A-4147-A177-3AD203B41FA5}">
                      <a16:colId xmlns:a16="http://schemas.microsoft.com/office/drawing/2014/main" val="20002"/>
                    </a:ext>
                  </a:extLst>
                </a:gridCol>
                <a:gridCol w="1922711">
                  <a:extLst>
                    <a:ext uri="{9D8B030D-6E8A-4147-A177-3AD203B41FA5}">
                      <a16:colId xmlns:a16="http://schemas.microsoft.com/office/drawing/2014/main" val="1981223350"/>
                    </a:ext>
                  </a:extLst>
                </a:gridCol>
              </a:tblGrid>
              <a:tr h="3244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OS by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Docetaxel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Response to last anti–PD-1/PD-L1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(0.76-1.56)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to last anti–PD-1/PD-L1 regimen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(0.58-0.97)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977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to last anti–PD-1/PD-L1 regimen, nonsquamous 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0.79 (0.59-1.07)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220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Nonresponse to last anti–PD-1/PD-L1 regimen,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squamous histology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(0.38-1.02)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85099280"/>
                  </a:ext>
                </a:extLst>
              </a:tr>
            </a:tbl>
          </a:graphicData>
        </a:graphic>
      </p:graphicFrame>
    </p:spTree>
    <p:extLst>
      <p:ext uri="{BB962C8B-B14F-4D97-AF65-F5344CB8AC3E}">
        <p14:creationId xmlns:p14="http://schemas.microsoft.com/office/powerpoint/2010/main" val="67945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Rectangle 2">
            <a:extLst>
              <a:ext uri="{FF2B5EF4-FFF2-40B4-BE49-F238E27FC236}">
                <a16:creationId xmlns:a16="http://schemas.microsoft.com/office/drawing/2014/main" id="{E81809F3-D6F8-4011-A670-BD55F592A3DB}"/>
              </a:ext>
            </a:extLst>
          </p:cNvPr>
          <p:cNvSpPr>
            <a:spLocks noGrp="1"/>
          </p:cNvSpPr>
          <p:nvPr>
            <p:ph type="title"/>
          </p:nvPr>
        </p:nvSpPr>
        <p:spPr/>
        <p:txBody>
          <a:bodyPr/>
          <a:lstStyle/>
          <a:p>
            <a:r>
              <a:rPr lang="en-US" altLang="en-US" dirty="0"/>
              <a:t>Sacituzumab Tirumotecan (MK-2870; SKB264): </a:t>
            </a:r>
            <a:br>
              <a:rPr lang="en-US" altLang="en-US" dirty="0"/>
            </a:br>
            <a:r>
              <a:rPr lang="en-US" altLang="en-US" dirty="0"/>
              <a:t>TROP-2-Targeted ADC</a:t>
            </a:r>
          </a:p>
        </p:txBody>
      </p:sp>
      <p:sp>
        <p:nvSpPr>
          <p:cNvPr id="212" name="Content Placeholder 4">
            <a:extLst>
              <a:ext uri="{FF2B5EF4-FFF2-40B4-BE49-F238E27FC236}">
                <a16:creationId xmlns:a16="http://schemas.microsoft.com/office/drawing/2014/main" id="{AE97A2BF-FDC3-4912-B5BA-72A876B0A60D}"/>
              </a:ext>
            </a:extLst>
          </p:cNvPr>
          <p:cNvSpPr>
            <a:spLocks noGrp="1"/>
          </p:cNvSpPr>
          <p:nvPr>
            <p:ph idx="4294967295"/>
          </p:nvPr>
        </p:nvSpPr>
        <p:spPr>
          <a:xfrm>
            <a:off x="6389121" y="5051425"/>
            <a:ext cx="5559425" cy="1096963"/>
          </a:xfrm>
          <a:ln w="28575">
            <a:solidFill>
              <a:schemeClr val="bg1"/>
            </a:solidFill>
          </a:ln>
        </p:spPr>
        <p:txBody>
          <a:bodyPr anchor="ctr"/>
          <a:lstStyle/>
          <a:p>
            <a:pPr marL="0" indent="0" algn="ctr">
              <a:buNone/>
            </a:pPr>
            <a:r>
              <a:rPr lang="en-US" sz="2000" b="1" dirty="0"/>
              <a:t>Bystander effect: </a:t>
            </a:r>
            <a:r>
              <a:rPr lang="en-US" sz="2000" dirty="0"/>
              <a:t>In acidic environment, carbonate linker releases T030 from anti-TROP2 antibody and diffuses into neighboring TROP2-negative cells</a:t>
            </a:r>
          </a:p>
        </p:txBody>
      </p:sp>
      <p:sp>
        <p:nvSpPr>
          <p:cNvPr id="229" name="Text Box 11">
            <a:extLst>
              <a:ext uri="{FF2B5EF4-FFF2-40B4-BE49-F238E27FC236}">
                <a16:creationId xmlns:a16="http://schemas.microsoft.com/office/drawing/2014/main" id="{2862803E-8D1A-4D94-B674-24B2D52B60A0}"/>
              </a:ext>
            </a:extLst>
          </p:cNvPr>
          <p:cNvSpPr txBox="1">
            <a:spLocks noChangeArrowheads="1"/>
          </p:cNvSpPr>
          <p:nvPr/>
        </p:nvSpPr>
        <p:spPr bwMode="auto">
          <a:xfrm>
            <a:off x="406211" y="6369399"/>
            <a:ext cx="83234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Fenn. Drugs Today (Barc). 2019;55:575. Cheng. Front Oncol. 2022;12:951589. Fang. ASCO 2023. </a:t>
            </a:r>
            <a:r>
              <a:rPr kumimoji="0" lang="es-E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Abstr 9114.</a:t>
            </a:r>
            <a:endPar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endParaRPr>
          </a:p>
        </p:txBody>
      </p:sp>
      <p:sp>
        <p:nvSpPr>
          <p:cNvPr id="235" name="Rectangle 234">
            <a:extLst>
              <a:ext uri="{FF2B5EF4-FFF2-40B4-BE49-F238E27FC236}">
                <a16:creationId xmlns:a16="http://schemas.microsoft.com/office/drawing/2014/main" id="{D435D1FF-D486-4CFB-93FB-7F4FB378DD48}"/>
              </a:ext>
            </a:extLst>
          </p:cNvPr>
          <p:cNvSpPr/>
          <p:nvPr/>
        </p:nvSpPr>
        <p:spPr>
          <a:xfrm>
            <a:off x="7339263" y="3118753"/>
            <a:ext cx="4573188" cy="1759456"/>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KL610023 (T030)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Novel topoisomerase I inhibitor (belotecan-derivative)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T030 released by hydrolysis</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Moderate cytotoxicity</a:t>
            </a:r>
          </a:p>
        </p:txBody>
      </p:sp>
      <p:sp>
        <p:nvSpPr>
          <p:cNvPr id="2" name="Rectangle 1">
            <a:extLst>
              <a:ext uri="{FF2B5EF4-FFF2-40B4-BE49-F238E27FC236}">
                <a16:creationId xmlns:a16="http://schemas.microsoft.com/office/drawing/2014/main" id="{8726263C-DE4F-A9A0-6A68-79F6F12B393A}"/>
              </a:ext>
            </a:extLst>
          </p:cNvPr>
          <p:cNvSpPr/>
          <p:nvPr/>
        </p:nvSpPr>
        <p:spPr>
          <a:xfrm>
            <a:off x="623764" y="1478835"/>
            <a:ext cx="3813244" cy="145167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Type: hRS7 IgG1</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affinity targeting</a:t>
            </a:r>
          </a:p>
        </p:txBody>
      </p:sp>
      <p:sp>
        <p:nvSpPr>
          <p:cNvPr id="29" name="Rectangle 28">
            <a:extLst>
              <a:ext uri="{FF2B5EF4-FFF2-40B4-BE49-F238E27FC236}">
                <a16:creationId xmlns:a16="http://schemas.microsoft.com/office/drawing/2014/main" id="{B22C6127-591B-E667-5A73-8E980253B55A}"/>
              </a:ext>
            </a:extLst>
          </p:cNvPr>
          <p:cNvSpPr/>
          <p:nvPr/>
        </p:nvSpPr>
        <p:spPr>
          <a:xfrm>
            <a:off x="2910235" y="3118753"/>
            <a:ext cx="4271210" cy="2990562"/>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sym typeface="Arial"/>
              </a:rPr>
              <a:t>Sulfonyl Pyrimidine-CL2A-Carbonate Linker </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Irreversible, cysteine                                         conjugation</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High DAR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(~7.4:1</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Designed to balance                 stability in circulation                    with intracellular release                  of payload</a:t>
            </a:r>
          </a:p>
        </p:txBody>
      </p:sp>
      <p:grpSp>
        <p:nvGrpSpPr>
          <p:cNvPr id="46" name="Group 45">
            <a:extLst>
              <a:ext uri="{FF2B5EF4-FFF2-40B4-BE49-F238E27FC236}">
                <a16:creationId xmlns:a16="http://schemas.microsoft.com/office/drawing/2014/main" id="{6A7FBCA5-B4CA-CC31-7F15-C9D076C17EE2}"/>
              </a:ext>
            </a:extLst>
          </p:cNvPr>
          <p:cNvGrpSpPr/>
          <p:nvPr/>
        </p:nvGrpSpPr>
        <p:grpSpPr>
          <a:xfrm>
            <a:off x="364901" y="3333239"/>
            <a:ext cx="2240651" cy="2455097"/>
            <a:chOff x="1674167" y="3270835"/>
            <a:chExt cx="1801887" cy="1974340"/>
          </a:xfrm>
        </p:grpSpPr>
        <p:grpSp>
          <p:nvGrpSpPr>
            <p:cNvPr id="3" name="Group 2">
              <a:extLst>
                <a:ext uri="{FF2B5EF4-FFF2-40B4-BE49-F238E27FC236}">
                  <a16:creationId xmlns:a16="http://schemas.microsoft.com/office/drawing/2014/main" id="{E191404E-8AD9-9134-9600-E9B9E7CA2560}"/>
                </a:ext>
              </a:extLst>
            </p:cNvPr>
            <p:cNvGrpSpPr/>
            <p:nvPr/>
          </p:nvGrpSpPr>
          <p:grpSpPr>
            <a:xfrm>
              <a:off x="2187042" y="3905109"/>
              <a:ext cx="807634" cy="589505"/>
              <a:chOff x="7657395" y="3471968"/>
              <a:chExt cx="807634" cy="589505"/>
            </a:xfrm>
          </p:grpSpPr>
          <p:grpSp>
            <p:nvGrpSpPr>
              <p:cNvPr id="4" name="Group 3">
                <a:extLst>
                  <a:ext uri="{FF2B5EF4-FFF2-40B4-BE49-F238E27FC236}">
                    <a16:creationId xmlns:a16="http://schemas.microsoft.com/office/drawing/2014/main" id="{B22A7A76-B979-446C-0269-A38D8C838333}"/>
                  </a:ext>
                </a:extLst>
              </p:cNvPr>
              <p:cNvGrpSpPr/>
              <p:nvPr/>
            </p:nvGrpSpPr>
            <p:grpSpPr>
              <a:xfrm>
                <a:off x="7657395" y="3900010"/>
                <a:ext cx="263902" cy="161463"/>
                <a:chOff x="7588110" y="3651769"/>
                <a:chExt cx="263902" cy="161463"/>
              </a:xfrm>
            </p:grpSpPr>
            <p:cxnSp>
              <p:nvCxnSpPr>
                <p:cNvPr id="13" name="Straight Connector 12">
                  <a:extLst>
                    <a:ext uri="{FF2B5EF4-FFF2-40B4-BE49-F238E27FC236}">
                      <a16:creationId xmlns:a16="http://schemas.microsoft.com/office/drawing/2014/main" id="{1E1417CE-BCAD-6DBF-1672-E3C307336E7A}"/>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4" name="Oval 13">
                  <a:extLst>
                    <a:ext uri="{FF2B5EF4-FFF2-40B4-BE49-F238E27FC236}">
                      <a16:creationId xmlns:a16="http://schemas.microsoft.com/office/drawing/2014/main" id="{12494B5B-7C6E-6EA6-B5AC-E8B148AD268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 name="Group 4">
                <a:extLst>
                  <a:ext uri="{FF2B5EF4-FFF2-40B4-BE49-F238E27FC236}">
                    <a16:creationId xmlns:a16="http://schemas.microsoft.com/office/drawing/2014/main" id="{69E4C372-9023-D722-6456-502D0159684E}"/>
                  </a:ext>
                </a:extLst>
              </p:cNvPr>
              <p:cNvGrpSpPr/>
              <p:nvPr/>
            </p:nvGrpSpPr>
            <p:grpSpPr>
              <a:xfrm rot="10800000">
                <a:off x="8131843" y="3471968"/>
                <a:ext cx="333186" cy="409704"/>
                <a:chOff x="7740511" y="3804169"/>
                <a:chExt cx="333186" cy="409704"/>
              </a:xfrm>
            </p:grpSpPr>
            <p:grpSp>
              <p:nvGrpSpPr>
                <p:cNvPr id="7" name="Group 6">
                  <a:extLst>
                    <a:ext uri="{FF2B5EF4-FFF2-40B4-BE49-F238E27FC236}">
                      <a16:creationId xmlns:a16="http://schemas.microsoft.com/office/drawing/2014/main" id="{08AA7F68-6E09-F481-DC76-D5015CEE89A0}"/>
                    </a:ext>
                  </a:extLst>
                </p:cNvPr>
                <p:cNvGrpSpPr/>
                <p:nvPr/>
              </p:nvGrpSpPr>
              <p:grpSpPr>
                <a:xfrm>
                  <a:off x="7740511" y="3804169"/>
                  <a:ext cx="263901" cy="161463"/>
                  <a:chOff x="7588111" y="3651769"/>
                  <a:chExt cx="263901" cy="161463"/>
                </a:xfrm>
              </p:grpSpPr>
              <p:cxnSp>
                <p:nvCxnSpPr>
                  <p:cNvPr id="11" name="Straight Connector 10">
                    <a:extLst>
                      <a:ext uri="{FF2B5EF4-FFF2-40B4-BE49-F238E27FC236}">
                        <a16:creationId xmlns:a16="http://schemas.microsoft.com/office/drawing/2014/main" id="{0EB5B58E-DB22-4A54-1095-BDBF3E0C92B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2" name="Oval 11">
                    <a:extLst>
                      <a:ext uri="{FF2B5EF4-FFF2-40B4-BE49-F238E27FC236}">
                        <a16:creationId xmlns:a16="http://schemas.microsoft.com/office/drawing/2014/main" id="{306978A7-56DC-C7EE-F724-A8ED5E3ECD3E}"/>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 name="Group 7">
                  <a:extLst>
                    <a:ext uri="{FF2B5EF4-FFF2-40B4-BE49-F238E27FC236}">
                      <a16:creationId xmlns:a16="http://schemas.microsoft.com/office/drawing/2014/main" id="{4D22697B-C080-691C-E3F8-F2E4D24E4381}"/>
                    </a:ext>
                  </a:extLst>
                </p:cNvPr>
                <p:cNvGrpSpPr/>
                <p:nvPr/>
              </p:nvGrpSpPr>
              <p:grpSpPr>
                <a:xfrm>
                  <a:off x="7809795" y="4052410"/>
                  <a:ext cx="263902" cy="161463"/>
                  <a:chOff x="7588110" y="3651769"/>
                  <a:chExt cx="263902" cy="161463"/>
                </a:xfrm>
              </p:grpSpPr>
              <p:cxnSp>
                <p:nvCxnSpPr>
                  <p:cNvPr id="9" name="Straight Connector 8">
                    <a:extLst>
                      <a:ext uri="{FF2B5EF4-FFF2-40B4-BE49-F238E27FC236}">
                        <a16:creationId xmlns:a16="http://schemas.microsoft.com/office/drawing/2014/main" id="{3F14F7A9-0858-8403-955E-3E4D3E38098B}"/>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10" name="Oval 9">
                    <a:extLst>
                      <a:ext uri="{FF2B5EF4-FFF2-40B4-BE49-F238E27FC236}">
                        <a16:creationId xmlns:a16="http://schemas.microsoft.com/office/drawing/2014/main" id="{BE0EE7F6-3CE0-00FF-FE3D-81DAFF4A6995}"/>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15" name="Group 14">
              <a:extLst>
                <a:ext uri="{FF2B5EF4-FFF2-40B4-BE49-F238E27FC236}">
                  <a16:creationId xmlns:a16="http://schemas.microsoft.com/office/drawing/2014/main" id="{21A23536-C544-B0C9-9B1D-91A0929EA322}"/>
                </a:ext>
              </a:extLst>
            </p:cNvPr>
            <p:cNvGrpSpPr/>
            <p:nvPr/>
          </p:nvGrpSpPr>
          <p:grpSpPr>
            <a:xfrm>
              <a:off x="1886815" y="4670138"/>
              <a:ext cx="667240" cy="514544"/>
              <a:chOff x="7357168" y="4236997"/>
              <a:chExt cx="667240" cy="514544"/>
            </a:xfrm>
          </p:grpSpPr>
          <p:grpSp>
            <p:nvGrpSpPr>
              <p:cNvPr id="16" name="Group 15">
                <a:extLst>
                  <a:ext uri="{FF2B5EF4-FFF2-40B4-BE49-F238E27FC236}">
                    <a16:creationId xmlns:a16="http://schemas.microsoft.com/office/drawing/2014/main" id="{BCCD1E10-B3E1-B991-953F-76B13CCEECC8}"/>
                  </a:ext>
                </a:extLst>
              </p:cNvPr>
              <p:cNvGrpSpPr/>
              <p:nvPr/>
            </p:nvGrpSpPr>
            <p:grpSpPr>
              <a:xfrm rot="2862879">
                <a:off x="7305949" y="4288216"/>
                <a:ext cx="263902" cy="161463"/>
                <a:chOff x="7588110" y="3651769"/>
                <a:chExt cx="263902" cy="161463"/>
              </a:xfrm>
            </p:grpSpPr>
            <p:cxnSp>
              <p:nvCxnSpPr>
                <p:cNvPr id="20" name="Straight Connector 19">
                  <a:extLst>
                    <a:ext uri="{FF2B5EF4-FFF2-40B4-BE49-F238E27FC236}">
                      <a16:creationId xmlns:a16="http://schemas.microsoft.com/office/drawing/2014/main" id="{47690C0A-0CA7-A455-40E7-E2C3230123C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1" name="Oval 20">
                  <a:extLst>
                    <a:ext uri="{FF2B5EF4-FFF2-40B4-BE49-F238E27FC236}">
                      <a16:creationId xmlns:a16="http://schemas.microsoft.com/office/drawing/2014/main" id="{08EA937E-67D2-FB53-774F-28F94F9DC30A}"/>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 name="Group 16">
                <a:extLst>
                  <a:ext uri="{FF2B5EF4-FFF2-40B4-BE49-F238E27FC236}">
                    <a16:creationId xmlns:a16="http://schemas.microsoft.com/office/drawing/2014/main" id="{79AD303A-DCC6-AD45-8EAC-684349E0FA9A}"/>
                  </a:ext>
                </a:extLst>
              </p:cNvPr>
              <p:cNvGrpSpPr/>
              <p:nvPr/>
            </p:nvGrpSpPr>
            <p:grpSpPr>
              <a:xfrm rot="13575652">
                <a:off x="7811726" y="4538858"/>
                <a:ext cx="263902" cy="161463"/>
                <a:chOff x="7588110" y="3651769"/>
                <a:chExt cx="263902" cy="161463"/>
              </a:xfrm>
            </p:grpSpPr>
            <p:cxnSp>
              <p:nvCxnSpPr>
                <p:cNvPr id="18" name="Straight Connector 17">
                  <a:extLst>
                    <a:ext uri="{FF2B5EF4-FFF2-40B4-BE49-F238E27FC236}">
                      <a16:creationId xmlns:a16="http://schemas.microsoft.com/office/drawing/2014/main" id="{8C56E3A5-1827-7B8B-F14D-7A2F749A40D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9" name="Oval 18">
                  <a:extLst>
                    <a:ext uri="{FF2B5EF4-FFF2-40B4-BE49-F238E27FC236}">
                      <a16:creationId xmlns:a16="http://schemas.microsoft.com/office/drawing/2014/main" id="{25747BA8-D81E-4A19-FD97-99454C0EE10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4" name="Group 23">
              <a:extLst>
                <a:ext uri="{FF2B5EF4-FFF2-40B4-BE49-F238E27FC236}">
                  <a16:creationId xmlns:a16="http://schemas.microsoft.com/office/drawing/2014/main" id="{000C4366-B11A-C4F9-DB9F-6D3E7F4E8E48}"/>
                </a:ext>
              </a:extLst>
            </p:cNvPr>
            <p:cNvGrpSpPr/>
            <p:nvPr/>
          </p:nvGrpSpPr>
          <p:grpSpPr>
            <a:xfrm rot="8175652">
              <a:off x="3150714" y="4301393"/>
              <a:ext cx="263901" cy="161463"/>
              <a:chOff x="7588110" y="3651769"/>
              <a:chExt cx="263902" cy="161463"/>
            </a:xfrm>
          </p:grpSpPr>
          <p:cxnSp>
            <p:nvCxnSpPr>
              <p:cNvPr id="25" name="Straight Connector 24">
                <a:extLst>
                  <a:ext uri="{FF2B5EF4-FFF2-40B4-BE49-F238E27FC236}">
                    <a16:creationId xmlns:a16="http://schemas.microsoft.com/office/drawing/2014/main" id="{46A17438-060C-C4AD-8C44-F155F06692F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6" name="Oval 25">
                <a:extLst>
                  <a:ext uri="{FF2B5EF4-FFF2-40B4-BE49-F238E27FC236}">
                    <a16:creationId xmlns:a16="http://schemas.microsoft.com/office/drawing/2014/main" id="{8F2FA2CC-3EE2-FF74-2F43-89F196B602C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0" name="Group 29">
              <a:extLst>
                <a:ext uri="{FF2B5EF4-FFF2-40B4-BE49-F238E27FC236}">
                  <a16:creationId xmlns:a16="http://schemas.microsoft.com/office/drawing/2014/main" id="{76692071-788D-047C-2396-F7B73923FFBC}"/>
                </a:ext>
              </a:extLst>
            </p:cNvPr>
            <p:cNvGrpSpPr/>
            <p:nvPr/>
          </p:nvGrpSpPr>
          <p:grpSpPr>
            <a:xfrm rot="9944751">
              <a:off x="1674167" y="3270835"/>
              <a:ext cx="1801887" cy="1974340"/>
              <a:chOff x="569633" y="1542899"/>
              <a:chExt cx="1245999" cy="1365250"/>
            </a:xfrm>
          </p:grpSpPr>
          <p:cxnSp>
            <p:nvCxnSpPr>
              <p:cNvPr id="31" name="Straight Connector 32">
                <a:extLst>
                  <a:ext uri="{FF2B5EF4-FFF2-40B4-BE49-F238E27FC236}">
                    <a16:creationId xmlns:a16="http://schemas.microsoft.com/office/drawing/2014/main" id="{632412CD-A0D7-35F8-BD22-8AFDD3703F72}"/>
                  </a:ext>
                </a:extLst>
              </p:cNvPr>
              <p:cNvCxnSpPr>
                <a:cxnSpLocks noChangeShapeType="1"/>
              </p:cNvCxnSpPr>
              <p:nvPr/>
            </p:nvCxnSpPr>
            <p:spPr bwMode="auto">
              <a:xfrm>
                <a:off x="569633" y="1622275"/>
                <a:ext cx="300038" cy="331787"/>
              </a:xfrm>
              <a:prstGeom prst="line">
                <a:avLst/>
              </a:prstGeom>
              <a:noFill/>
              <a:ln w="130175">
                <a:solidFill>
                  <a:schemeClr val="accent3"/>
                </a:solidFill>
                <a:round/>
                <a:headEnd/>
                <a:tailEnd/>
              </a:ln>
            </p:spPr>
          </p:cxnSp>
          <p:cxnSp>
            <p:nvCxnSpPr>
              <p:cNvPr id="32" name="Straight Connector 34">
                <a:extLst>
                  <a:ext uri="{FF2B5EF4-FFF2-40B4-BE49-F238E27FC236}">
                    <a16:creationId xmlns:a16="http://schemas.microsoft.com/office/drawing/2014/main" id="{70EA51A9-74DE-CECE-DF61-690E9EFA4B9B}"/>
                  </a:ext>
                </a:extLst>
              </p:cNvPr>
              <p:cNvCxnSpPr>
                <a:cxnSpLocks noChangeShapeType="1"/>
              </p:cNvCxnSpPr>
              <p:nvPr/>
            </p:nvCxnSpPr>
            <p:spPr bwMode="auto">
              <a:xfrm flipH="1">
                <a:off x="1504482" y="1611162"/>
                <a:ext cx="311150" cy="347663"/>
              </a:xfrm>
              <a:prstGeom prst="line">
                <a:avLst/>
              </a:prstGeom>
              <a:noFill/>
              <a:ln w="130175">
                <a:solidFill>
                  <a:schemeClr val="accent3"/>
                </a:solidFill>
                <a:round/>
                <a:headEnd/>
                <a:tailEnd/>
              </a:ln>
            </p:spPr>
          </p:cxnSp>
          <p:sp>
            <p:nvSpPr>
              <p:cNvPr id="33" name="Freeform 33">
                <a:extLst>
                  <a:ext uri="{FF2B5EF4-FFF2-40B4-BE49-F238E27FC236}">
                    <a16:creationId xmlns:a16="http://schemas.microsoft.com/office/drawing/2014/main" id="{151B12AE-8AF8-308F-2E89-35407F9FF235}"/>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Freeform 35">
                <a:extLst>
                  <a:ext uri="{FF2B5EF4-FFF2-40B4-BE49-F238E27FC236}">
                    <a16:creationId xmlns:a16="http://schemas.microsoft.com/office/drawing/2014/main" id="{03295418-296C-3B06-1FCD-23646F74B973}"/>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5" name="Group 34">
              <a:extLst>
                <a:ext uri="{FF2B5EF4-FFF2-40B4-BE49-F238E27FC236}">
                  <a16:creationId xmlns:a16="http://schemas.microsoft.com/office/drawing/2014/main" id="{98B27633-9C1C-5510-5B8C-F7EB29605E52}"/>
                </a:ext>
              </a:extLst>
            </p:cNvPr>
            <p:cNvGrpSpPr/>
            <p:nvPr/>
          </p:nvGrpSpPr>
          <p:grpSpPr>
            <a:xfrm>
              <a:off x="2121094" y="4084910"/>
              <a:ext cx="263902" cy="161463"/>
              <a:chOff x="7588110" y="3651769"/>
              <a:chExt cx="263902" cy="161463"/>
            </a:xfrm>
          </p:grpSpPr>
          <p:cxnSp>
            <p:nvCxnSpPr>
              <p:cNvPr id="36" name="Straight Connector 35">
                <a:extLst>
                  <a:ext uri="{FF2B5EF4-FFF2-40B4-BE49-F238E27FC236}">
                    <a16:creationId xmlns:a16="http://schemas.microsoft.com/office/drawing/2014/main" id="{371312B1-8733-420E-3242-CBBB24114272}"/>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37" name="Oval 36">
                <a:extLst>
                  <a:ext uri="{FF2B5EF4-FFF2-40B4-BE49-F238E27FC236}">
                    <a16:creationId xmlns:a16="http://schemas.microsoft.com/office/drawing/2014/main" id="{D116B059-A357-31E6-52B0-8D2F989FB0C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8" name="Group 37">
              <a:extLst>
                <a:ext uri="{FF2B5EF4-FFF2-40B4-BE49-F238E27FC236}">
                  <a16:creationId xmlns:a16="http://schemas.microsoft.com/office/drawing/2014/main" id="{69636061-894F-9B96-719A-790DB851FD9A}"/>
                </a:ext>
              </a:extLst>
            </p:cNvPr>
            <p:cNvGrpSpPr/>
            <p:nvPr/>
          </p:nvGrpSpPr>
          <p:grpSpPr>
            <a:xfrm>
              <a:off x="2497769" y="3552780"/>
              <a:ext cx="682192" cy="682096"/>
              <a:chOff x="10063123" y="4456813"/>
              <a:chExt cx="682192" cy="682096"/>
            </a:xfrm>
          </p:grpSpPr>
          <p:sp>
            <p:nvSpPr>
              <p:cNvPr id="39" name="Oval 38">
                <a:extLst>
                  <a:ext uri="{FF2B5EF4-FFF2-40B4-BE49-F238E27FC236}">
                    <a16:creationId xmlns:a16="http://schemas.microsoft.com/office/drawing/2014/main" id="{4E330EE2-BC56-526F-F6F7-19A7C8A2E147}"/>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Freeform: Shape 39">
                <a:extLst>
                  <a:ext uri="{FF2B5EF4-FFF2-40B4-BE49-F238E27FC236}">
                    <a16:creationId xmlns:a16="http://schemas.microsoft.com/office/drawing/2014/main" id="{344412BD-134C-E3AE-D050-C03C9EC95773}"/>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Rectangle 40">
                <a:extLst>
                  <a:ext uri="{FF2B5EF4-FFF2-40B4-BE49-F238E27FC236}">
                    <a16:creationId xmlns:a16="http://schemas.microsoft.com/office/drawing/2014/main" id="{B4B8E2C4-1802-8C11-7D2C-15EF180E96C1}"/>
                  </a:ext>
                </a:extLst>
              </p:cNvPr>
              <p:cNvSpPr/>
              <p:nvPr/>
            </p:nvSpPr>
            <p:spPr bwMode="auto">
              <a:xfrm rot="20623326">
                <a:off x="10234028" y="4894799"/>
                <a:ext cx="174037" cy="765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 name="Freeform: Shape 41">
                <a:extLst>
                  <a:ext uri="{FF2B5EF4-FFF2-40B4-BE49-F238E27FC236}">
                    <a16:creationId xmlns:a16="http://schemas.microsoft.com/office/drawing/2014/main" id="{C297B512-FAD4-D3C0-F776-846883955DFB}"/>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3"/>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Oval 42">
                <a:extLst>
                  <a:ext uri="{FF2B5EF4-FFF2-40B4-BE49-F238E27FC236}">
                    <a16:creationId xmlns:a16="http://schemas.microsoft.com/office/drawing/2014/main" id="{FA953463-1513-388F-6949-176F53F8F5D5}"/>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0" name="Freeform: Shape 229">
            <a:extLst>
              <a:ext uri="{FF2B5EF4-FFF2-40B4-BE49-F238E27FC236}">
                <a16:creationId xmlns:a16="http://schemas.microsoft.com/office/drawing/2014/main" id="{91F501C0-252D-8EF6-F97D-9B529335BE5E}"/>
              </a:ext>
            </a:extLst>
          </p:cNvPr>
          <p:cNvSpPr/>
          <p:nvPr/>
        </p:nvSpPr>
        <p:spPr bwMode="auto">
          <a:xfrm>
            <a:off x="2016725" y="3803192"/>
            <a:ext cx="853440" cy="685800"/>
          </a:xfrm>
          <a:custGeom>
            <a:avLst/>
            <a:gdLst>
              <a:gd name="connsiteX0" fmla="*/ 0 w 853440"/>
              <a:gd name="connsiteY0" fmla="*/ 685800 h 685800"/>
              <a:gd name="connsiteX1" fmla="*/ 438150 w 853440"/>
              <a:gd name="connsiteY1" fmla="*/ 0 h 685800"/>
              <a:gd name="connsiteX2" fmla="*/ 853440 w 853440"/>
              <a:gd name="connsiteY2" fmla="*/ 0 h 685800"/>
            </a:gdLst>
            <a:ahLst/>
            <a:cxnLst>
              <a:cxn ang="0">
                <a:pos x="connsiteX0" y="connsiteY0"/>
              </a:cxn>
              <a:cxn ang="0">
                <a:pos x="connsiteX1" y="connsiteY1"/>
              </a:cxn>
              <a:cxn ang="0">
                <a:pos x="connsiteX2" y="connsiteY2"/>
              </a:cxn>
            </a:cxnLst>
            <a:rect l="l" t="t" r="r" b="b"/>
            <a:pathLst>
              <a:path w="853440" h="685800">
                <a:moveTo>
                  <a:pt x="0" y="685800"/>
                </a:moveTo>
                <a:lnTo>
                  <a:pt x="438150" y="0"/>
                </a:lnTo>
                <a:lnTo>
                  <a:pt x="85344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45" name="Rectangle 44">
            <a:extLst>
              <a:ext uri="{FF2B5EF4-FFF2-40B4-BE49-F238E27FC236}">
                <a16:creationId xmlns:a16="http://schemas.microsoft.com/office/drawing/2014/main" id="{B320D95A-EBEB-63B1-DE65-4BDF0BA77E01}"/>
              </a:ext>
            </a:extLst>
          </p:cNvPr>
          <p:cNvSpPr/>
          <p:nvPr/>
        </p:nvSpPr>
        <p:spPr>
          <a:xfrm>
            <a:off x="6046285" y="1526727"/>
            <a:ext cx="3438057" cy="307777"/>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DA1BB"/>
                </a:solidFill>
                <a:effectLst/>
                <a:uLnTx/>
                <a:uFillTx/>
                <a:latin typeface="Calibri" panose="020F0502020204030204" pitchFamily="34" charset="0"/>
                <a:ea typeface="+mn-ea"/>
                <a:cs typeface="Calibri" panose="020F0502020204030204" pitchFamily="34" charset="0"/>
              </a:rPr>
              <a:t>TL033: Drug-Linker Intermediate</a:t>
            </a:r>
          </a:p>
        </p:txBody>
      </p:sp>
      <p:grpSp>
        <p:nvGrpSpPr>
          <p:cNvPr id="52" name="Group 51">
            <a:extLst>
              <a:ext uri="{FF2B5EF4-FFF2-40B4-BE49-F238E27FC236}">
                <a16:creationId xmlns:a16="http://schemas.microsoft.com/office/drawing/2014/main" id="{BDC023E4-A1B1-50CE-4D6B-102F6EAACA4A}"/>
              </a:ext>
            </a:extLst>
          </p:cNvPr>
          <p:cNvGrpSpPr/>
          <p:nvPr/>
        </p:nvGrpSpPr>
        <p:grpSpPr>
          <a:xfrm>
            <a:off x="3785209" y="1752529"/>
            <a:ext cx="7405681" cy="1395658"/>
            <a:chOff x="3785209" y="1574915"/>
            <a:chExt cx="7405681" cy="1395658"/>
          </a:xfrm>
        </p:grpSpPr>
        <p:grpSp>
          <p:nvGrpSpPr>
            <p:cNvPr id="371" name="Group 370">
              <a:extLst>
                <a:ext uri="{FF2B5EF4-FFF2-40B4-BE49-F238E27FC236}">
                  <a16:creationId xmlns:a16="http://schemas.microsoft.com/office/drawing/2014/main" id="{F18C8995-EB1A-18FE-22CA-01CC7B72E835}"/>
                </a:ext>
              </a:extLst>
            </p:cNvPr>
            <p:cNvGrpSpPr/>
            <p:nvPr/>
          </p:nvGrpSpPr>
          <p:grpSpPr>
            <a:xfrm>
              <a:off x="3785209" y="1574915"/>
              <a:ext cx="7405681" cy="1395658"/>
              <a:chOff x="3785209" y="1574915"/>
              <a:chExt cx="7405681" cy="1395658"/>
            </a:xfrm>
          </p:grpSpPr>
          <p:sp>
            <p:nvSpPr>
              <p:cNvPr id="197" name="TextBox 196">
                <a:extLst>
                  <a:ext uri="{FF2B5EF4-FFF2-40B4-BE49-F238E27FC236}">
                    <a16:creationId xmlns:a16="http://schemas.microsoft.com/office/drawing/2014/main" id="{3D203B33-0A7B-19C8-75FA-02618FA2FDBF}"/>
                  </a:ext>
                </a:extLst>
              </p:cNvPr>
              <p:cNvSpPr txBox="1"/>
              <p:nvPr/>
            </p:nvSpPr>
            <p:spPr bwMode="auto">
              <a:xfrm>
                <a:off x="10902028" y="1944484"/>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198" name="TextBox 197">
                <a:extLst>
                  <a:ext uri="{FF2B5EF4-FFF2-40B4-BE49-F238E27FC236}">
                    <a16:creationId xmlns:a16="http://schemas.microsoft.com/office/drawing/2014/main" id="{A4A1C2A3-E6E7-812A-90E3-9183C2BE5D01}"/>
                  </a:ext>
                </a:extLst>
              </p:cNvPr>
              <p:cNvSpPr txBox="1"/>
              <p:nvPr/>
            </p:nvSpPr>
            <p:spPr bwMode="auto">
              <a:xfrm>
                <a:off x="10823536" y="1795389"/>
                <a:ext cx="256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S</a:t>
                </a:r>
              </a:p>
            </p:txBody>
          </p:sp>
          <p:sp>
            <p:nvSpPr>
              <p:cNvPr id="199" name="TextBox 198">
                <a:extLst>
                  <a:ext uri="{FF2B5EF4-FFF2-40B4-BE49-F238E27FC236}">
                    <a16:creationId xmlns:a16="http://schemas.microsoft.com/office/drawing/2014/main" id="{08CB5921-16D3-EE6E-1614-32348025FDE6}"/>
                  </a:ext>
                </a:extLst>
              </p:cNvPr>
              <p:cNvSpPr txBox="1"/>
              <p:nvPr/>
            </p:nvSpPr>
            <p:spPr bwMode="auto">
              <a:xfrm>
                <a:off x="10680079" y="1856210"/>
                <a:ext cx="285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N</a:t>
                </a:r>
              </a:p>
            </p:txBody>
          </p:sp>
          <p:sp>
            <p:nvSpPr>
              <p:cNvPr id="196" name="TextBox 195">
                <a:extLst>
                  <a:ext uri="{FF2B5EF4-FFF2-40B4-BE49-F238E27FC236}">
                    <a16:creationId xmlns:a16="http://schemas.microsoft.com/office/drawing/2014/main" id="{D2DC6078-1D3C-8573-B06E-A49F8D593502}"/>
                  </a:ext>
                </a:extLst>
              </p:cNvPr>
              <p:cNvSpPr txBox="1"/>
              <p:nvPr/>
            </p:nvSpPr>
            <p:spPr bwMode="auto">
              <a:xfrm>
                <a:off x="10688403" y="1656890"/>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283" name="TextBox 282">
                <a:extLst>
                  <a:ext uri="{FF2B5EF4-FFF2-40B4-BE49-F238E27FC236}">
                    <a16:creationId xmlns:a16="http://schemas.microsoft.com/office/drawing/2014/main" id="{1402C1BB-350C-B54C-5F09-E7C1D5EDFFC1}"/>
                  </a:ext>
                </a:extLst>
              </p:cNvPr>
              <p:cNvSpPr txBox="1"/>
              <p:nvPr/>
            </p:nvSpPr>
            <p:spPr bwMode="auto">
              <a:xfrm>
                <a:off x="7413864" y="2055129"/>
                <a:ext cx="25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47" name="Rectangle 46">
                <a:extLst>
                  <a:ext uri="{FF2B5EF4-FFF2-40B4-BE49-F238E27FC236}">
                    <a16:creationId xmlns:a16="http://schemas.microsoft.com/office/drawing/2014/main" id="{226029F5-5D90-883B-E8A4-671D7BDA9D9F}"/>
                  </a:ext>
                </a:extLst>
              </p:cNvPr>
              <p:cNvSpPr/>
              <p:nvPr/>
            </p:nvSpPr>
            <p:spPr>
              <a:xfrm>
                <a:off x="3785209" y="1824296"/>
                <a:ext cx="1086131" cy="492443"/>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Anti–TROP-2</a:t>
                </a:r>
              </a:p>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mAb</a:t>
                </a:r>
              </a:p>
            </p:txBody>
          </p:sp>
          <p:sp>
            <p:nvSpPr>
              <p:cNvPr id="201" name="TextBox 200">
                <a:extLst>
                  <a:ext uri="{FF2B5EF4-FFF2-40B4-BE49-F238E27FC236}">
                    <a16:creationId xmlns:a16="http://schemas.microsoft.com/office/drawing/2014/main" id="{4B5F93C1-88C2-6B6E-F1E9-0FC22039730C}"/>
                  </a:ext>
                </a:extLst>
              </p:cNvPr>
              <p:cNvSpPr txBox="1"/>
              <p:nvPr/>
            </p:nvSpPr>
            <p:spPr bwMode="auto">
              <a:xfrm>
                <a:off x="10019344" y="2323326"/>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203" name="TextBox 202">
                <a:extLst>
                  <a:ext uri="{FF2B5EF4-FFF2-40B4-BE49-F238E27FC236}">
                    <a16:creationId xmlns:a16="http://schemas.microsoft.com/office/drawing/2014/main" id="{83D3DBFB-D641-ECC4-4D91-312DE083167E}"/>
                  </a:ext>
                </a:extLst>
              </p:cNvPr>
              <p:cNvSpPr txBox="1"/>
              <p:nvPr/>
            </p:nvSpPr>
            <p:spPr bwMode="auto">
              <a:xfrm>
                <a:off x="9333490" y="2195562"/>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O</a:t>
                </a:r>
              </a:p>
            </p:txBody>
          </p:sp>
          <p:sp>
            <p:nvSpPr>
              <p:cNvPr id="204" name="TextBox 203">
                <a:extLst>
                  <a:ext uri="{FF2B5EF4-FFF2-40B4-BE49-F238E27FC236}">
                    <a16:creationId xmlns:a16="http://schemas.microsoft.com/office/drawing/2014/main" id="{8B8EE7D1-B258-E934-DF14-BCF881CD83F9}"/>
                  </a:ext>
                </a:extLst>
              </p:cNvPr>
              <p:cNvSpPr txBox="1"/>
              <p:nvPr/>
            </p:nvSpPr>
            <p:spPr bwMode="auto">
              <a:xfrm>
                <a:off x="9553314" y="1937969"/>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05" name="TextBox 204">
                <a:extLst>
                  <a:ext uri="{FF2B5EF4-FFF2-40B4-BE49-F238E27FC236}">
                    <a16:creationId xmlns:a16="http://schemas.microsoft.com/office/drawing/2014/main" id="{000ADCD4-28AA-F2E1-BBB5-C23101134FBA}"/>
                  </a:ext>
                </a:extLst>
              </p:cNvPr>
              <p:cNvSpPr txBox="1"/>
              <p:nvPr/>
            </p:nvSpPr>
            <p:spPr bwMode="auto">
              <a:xfrm>
                <a:off x="9432323" y="1732021"/>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06" name="TextBox 205">
                <a:extLst>
                  <a:ext uri="{FF2B5EF4-FFF2-40B4-BE49-F238E27FC236}">
                    <a16:creationId xmlns:a16="http://schemas.microsoft.com/office/drawing/2014/main" id="{09D6FD4C-A020-81A5-F8B7-D038C5E97D4D}"/>
                  </a:ext>
                </a:extLst>
              </p:cNvPr>
              <p:cNvSpPr txBox="1"/>
              <p:nvPr/>
            </p:nvSpPr>
            <p:spPr bwMode="auto">
              <a:xfrm>
                <a:off x="9299385" y="1945948"/>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09" name="TextBox 208">
                <a:extLst>
                  <a:ext uri="{FF2B5EF4-FFF2-40B4-BE49-F238E27FC236}">
                    <a16:creationId xmlns:a16="http://schemas.microsoft.com/office/drawing/2014/main" id="{80EA1650-9934-85E8-FE1D-E5B486D93548}"/>
                  </a:ext>
                </a:extLst>
              </p:cNvPr>
              <p:cNvSpPr txBox="1"/>
              <p:nvPr/>
            </p:nvSpPr>
            <p:spPr bwMode="auto">
              <a:xfrm>
                <a:off x="8526848" y="1932017"/>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0" name="TextBox 209">
                <a:extLst>
                  <a:ext uri="{FF2B5EF4-FFF2-40B4-BE49-F238E27FC236}">
                    <a16:creationId xmlns:a16="http://schemas.microsoft.com/office/drawing/2014/main" id="{3018B9CF-E3AF-C8F9-44B6-AEF52A85C799}"/>
                  </a:ext>
                </a:extLst>
              </p:cNvPr>
              <p:cNvSpPr txBox="1"/>
              <p:nvPr/>
            </p:nvSpPr>
            <p:spPr bwMode="auto">
              <a:xfrm>
                <a:off x="8660300" y="2197654"/>
                <a:ext cx="285656"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p:txBody>
          </p:sp>
          <p:sp>
            <p:nvSpPr>
              <p:cNvPr id="213" name="TextBox 212">
                <a:extLst>
                  <a:ext uri="{FF2B5EF4-FFF2-40B4-BE49-F238E27FC236}">
                    <a16:creationId xmlns:a16="http://schemas.microsoft.com/office/drawing/2014/main" id="{1AB0B2CB-6B12-F0A4-BAF6-F82FA0791A00}"/>
                  </a:ext>
                </a:extLst>
              </p:cNvPr>
              <p:cNvSpPr txBox="1"/>
              <p:nvPr/>
            </p:nvSpPr>
            <p:spPr bwMode="auto">
              <a:xfrm>
                <a:off x="8272766" y="2028545"/>
                <a:ext cx="285656"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14" name="TextBox 213">
                <a:extLst>
                  <a:ext uri="{FF2B5EF4-FFF2-40B4-BE49-F238E27FC236}">
                    <a16:creationId xmlns:a16="http://schemas.microsoft.com/office/drawing/2014/main" id="{8ED59D95-836D-E5EC-2589-4C15CD775F95}"/>
                  </a:ext>
                </a:extLst>
              </p:cNvPr>
              <p:cNvSpPr txBox="1"/>
              <p:nvPr/>
            </p:nvSpPr>
            <p:spPr bwMode="auto">
              <a:xfrm>
                <a:off x="8649866" y="2754488"/>
                <a:ext cx="434734"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NH</a:t>
                </a:r>
                <a:r>
                  <a:rPr kumimoji="0" lang="en-US" sz="12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Arial" panose="020B0604020202020204" pitchFamily="34" charset="0"/>
                  </a:rPr>
                  <a:t>2</a:t>
                </a:r>
              </a:p>
            </p:txBody>
          </p:sp>
          <p:sp>
            <p:nvSpPr>
              <p:cNvPr id="215" name="TextBox 214">
                <a:extLst>
                  <a:ext uri="{FF2B5EF4-FFF2-40B4-BE49-F238E27FC236}">
                    <a16:creationId xmlns:a16="http://schemas.microsoft.com/office/drawing/2014/main" id="{BF01B784-8E9F-F008-8B12-FAFFFA3C37D8}"/>
                  </a:ext>
                </a:extLst>
              </p:cNvPr>
              <p:cNvSpPr txBox="1"/>
              <p:nvPr/>
            </p:nvSpPr>
            <p:spPr bwMode="auto">
              <a:xfrm>
                <a:off x="8136733" y="2301022"/>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6" name="TextBox 215">
                <a:extLst>
                  <a:ext uri="{FF2B5EF4-FFF2-40B4-BE49-F238E27FC236}">
                    <a16:creationId xmlns:a16="http://schemas.microsoft.com/office/drawing/2014/main" id="{00756BC6-2A52-BF5A-5A56-CCEC5E8544BB}"/>
                  </a:ext>
                </a:extLst>
              </p:cNvPr>
              <p:cNvSpPr txBox="1"/>
              <p:nvPr/>
            </p:nvSpPr>
            <p:spPr bwMode="auto">
              <a:xfrm>
                <a:off x="7882026" y="2147462"/>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7" name="TextBox 216">
                <a:extLst>
                  <a:ext uri="{FF2B5EF4-FFF2-40B4-BE49-F238E27FC236}">
                    <a16:creationId xmlns:a16="http://schemas.microsoft.com/office/drawing/2014/main" id="{171A1BEE-7122-B844-D759-3FF46C2A30D7}"/>
                  </a:ext>
                </a:extLst>
              </p:cNvPr>
              <p:cNvSpPr txBox="1"/>
              <p:nvPr/>
            </p:nvSpPr>
            <p:spPr bwMode="auto">
              <a:xfrm>
                <a:off x="7623198" y="2290459"/>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18" name="TextBox 217">
                <a:extLst>
                  <a:ext uri="{FF2B5EF4-FFF2-40B4-BE49-F238E27FC236}">
                    <a16:creationId xmlns:a16="http://schemas.microsoft.com/office/drawing/2014/main" id="{EDF4EE2A-E159-773B-55FD-60CB67226E29}"/>
                  </a:ext>
                </a:extLst>
              </p:cNvPr>
              <p:cNvSpPr txBox="1"/>
              <p:nvPr/>
            </p:nvSpPr>
            <p:spPr bwMode="auto">
              <a:xfrm>
                <a:off x="7503190" y="2028545"/>
                <a:ext cx="285656" cy="326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19" name="TextBox 218">
                <a:extLst>
                  <a:ext uri="{FF2B5EF4-FFF2-40B4-BE49-F238E27FC236}">
                    <a16:creationId xmlns:a16="http://schemas.microsoft.com/office/drawing/2014/main" id="{8F050E77-D339-F438-1653-70A676EDD09B}"/>
                  </a:ext>
                </a:extLst>
              </p:cNvPr>
              <p:cNvSpPr txBox="1"/>
              <p:nvPr/>
            </p:nvSpPr>
            <p:spPr bwMode="auto">
              <a:xfrm>
                <a:off x="7108526" y="2160635"/>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20" name="TextBox 219">
                <a:extLst>
                  <a:ext uri="{FF2B5EF4-FFF2-40B4-BE49-F238E27FC236}">
                    <a16:creationId xmlns:a16="http://schemas.microsoft.com/office/drawing/2014/main" id="{102B1A0E-EB28-2C49-9E71-FB30BA9E959C}"/>
                  </a:ext>
                </a:extLst>
              </p:cNvPr>
              <p:cNvSpPr txBox="1"/>
              <p:nvPr/>
            </p:nvSpPr>
            <p:spPr bwMode="auto">
              <a:xfrm>
                <a:off x="6036089" y="2083960"/>
                <a:ext cx="2888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221" name="TextBox 220">
                <a:extLst>
                  <a:ext uri="{FF2B5EF4-FFF2-40B4-BE49-F238E27FC236}">
                    <a16:creationId xmlns:a16="http://schemas.microsoft.com/office/drawing/2014/main" id="{7738306E-B74A-85B3-1D02-074948CB8310}"/>
                  </a:ext>
                </a:extLst>
              </p:cNvPr>
              <p:cNvSpPr txBox="1"/>
              <p:nvPr/>
            </p:nvSpPr>
            <p:spPr bwMode="auto">
              <a:xfrm>
                <a:off x="6255225" y="1993872"/>
                <a:ext cx="383438"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NH</a:t>
                </a:r>
                <a:endParaRPr kumimoji="0" lang="en-US" sz="12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222" name="TextBox 221">
                <a:extLst>
                  <a:ext uri="{FF2B5EF4-FFF2-40B4-BE49-F238E27FC236}">
                    <a16:creationId xmlns:a16="http://schemas.microsoft.com/office/drawing/2014/main" id="{848B2603-CEB5-84F6-2732-8A49A0856595}"/>
                  </a:ext>
                </a:extLst>
              </p:cNvPr>
              <p:cNvSpPr txBox="1"/>
              <p:nvPr/>
            </p:nvSpPr>
            <p:spPr bwMode="auto">
              <a:xfrm>
                <a:off x="6556215" y="196498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23" name="TextBox 222">
                <a:extLst>
                  <a:ext uri="{FF2B5EF4-FFF2-40B4-BE49-F238E27FC236}">
                    <a16:creationId xmlns:a16="http://schemas.microsoft.com/office/drawing/2014/main" id="{7E1F178C-F329-A034-C763-06ADCBB22D88}"/>
                  </a:ext>
                </a:extLst>
              </p:cNvPr>
              <p:cNvSpPr txBox="1"/>
              <p:nvPr/>
            </p:nvSpPr>
            <p:spPr bwMode="auto">
              <a:xfrm>
                <a:off x="6710654" y="1986980"/>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24" name="TextBox 223">
                <a:extLst>
                  <a:ext uri="{FF2B5EF4-FFF2-40B4-BE49-F238E27FC236}">
                    <a16:creationId xmlns:a16="http://schemas.microsoft.com/office/drawing/2014/main" id="{062D31E1-CDD6-14F7-FD94-6EAD51756E91}"/>
                  </a:ext>
                </a:extLst>
              </p:cNvPr>
              <p:cNvSpPr txBox="1"/>
              <p:nvPr/>
            </p:nvSpPr>
            <p:spPr bwMode="auto">
              <a:xfrm>
                <a:off x="6723991" y="2147462"/>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227" name="TextBox 226">
                <a:extLst>
                  <a:ext uri="{FF2B5EF4-FFF2-40B4-BE49-F238E27FC236}">
                    <a16:creationId xmlns:a16="http://schemas.microsoft.com/office/drawing/2014/main" id="{D5BF51DE-4613-BA54-A1EE-C0C134D02911}"/>
                  </a:ext>
                </a:extLst>
              </p:cNvPr>
              <p:cNvSpPr txBox="1"/>
              <p:nvPr/>
            </p:nvSpPr>
            <p:spPr bwMode="auto">
              <a:xfrm>
                <a:off x="4904964" y="1891574"/>
                <a:ext cx="256802"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a:t>
                </a:r>
              </a:p>
            </p:txBody>
          </p:sp>
          <p:sp>
            <p:nvSpPr>
              <p:cNvPr id="228" name="TextBox 227">
                <a:extLst>
                  <a:ext uri="{FF2B5EF4-FFF2-40B4-BE49-F238E27FC236}">
                    <a16:creationId xmlns:a16="http://schemas.microsoft.com/office/drawing/2014/main" id="{9B0A3025-0734-1FFA-9D8C-2FAA2DD9BB47}"/>
                  </a:ext>
                </a:extLst>
              </p:cNvPr>
              <p:cNvSpPr txBox="1"/>
              <p:nvPr/>
            </p:nvSpPr>
            <p:spPr bwMode="auto">
              <a:xfrm>
                <a:off x="7466512" y="2182470"/>
                <a:ext cx="2359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25000" noProof="0" dirty="0">
                    <a:ln>
                      <a:noFill/>
                    </a:ln>
                    <a:solidFill>
                      <a:srgbClr val="015873"/>
                    </a:solidFill>
                    <a:effectLst/>
                    <a:uLnTx/>
                    <a:uFillTx/>
                    <a:latin typeface="Calibri" panose="020F0502020204030204" pitchFamily="34" charset="0"/>
                    <a:ea typeface="+mn-ea"/>
                    <a:cs typeface="Arial" panose="020B0604020202020204" pitchFamily="34" charset="0"/>
                  </a:rPr>
                  <a:t>8</a:t>
                </a:r>
              </a:p>
            </p:txBody>
          </p:sp>
          <p:grpSp>
            <p:nvGrpSpPr>
              <p:cNvPr id="242" name="Group 241">
                <a:extLst>
                  <a:ext uri="{FF2B5EF4-FFF2-40B4-BE49-F238E27FC236}">
                    <a16:creationId xmlns:a16="http://schemas.microsoft.com/office/drawing/2014/main" id="{0A4CAD49-B52C-B88B-BDE1-3DEFB62A32D3}"/>
                  </a:ext>
                </a:extLst>
              </p:cNvPr>
              <p:cNvGrpSpPr/>
              <p:nvPr/>
            </p:nvGrpSpPr>
            <p:grpSpPr>
              <a:xfrm rot="21243478">
                <a:off x="5186267" y="1823068"/>
                <a:ext cx="285656" cy="242193"/>
                <a:chOff x="5620187" y="2152560"/>
                <a:chExt cx="285656" cy="242193"/>
              </a:xfrm>
            </p:grpSpPr>
            <p:sp>
              <p:nvSpPr>
                <p:cNvPr id="231" name="Hexagon 230">
                  <a:extLst>
                    <a:ext uri="{FF2B5EF4-FFF2-40B4-BE49-F238E27FC236}">
                      <a16:creationId xmlns:a16="http://schemas.microsoft.com/office/drawing/2014/main" id="{1B02E4F2-42E9-F206-DFEA-DC405B3DB7C8}"/>
                    </a:ext>
                  </a:extLst>
                </p:cNvPr>
                <p:cNvSpPr/>
                <p:nvPr/>
              </p:nvSpPr>
              <p:spPr bwMode="auto">
                <a:xfrm>
                  <a:off x="5620187" y="2152560"/>
                  <a:ext cx="285656" cy="242193"/>
                </a:xfrm>
                <a:prstGeom prst="hexagon">
                  <a:avLst>
                    <a:gd name="adj" fmla="val 25000"/>
                    <a:gd name="vf" fmla="val 115470"/>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33" name="Straight Connector 232">
                  <a:extLst>
                    <a:ext uri="{FF2B5EF4-FFF2-40B4-BE49-F238E27FC236}">
                      <a16:creationId xmlns:a16="http://schemas.microsoft.com/office/drawing/2014/main" id="{03501564-0B60-2C35-2335-E2BA56302D8D}"/>
                    </a:ext>
                  </a:extLst>
                </p:cNvPr>
                <p:cNvCxnSpPr>
                  <a:cxnSpLocks/>
                </p:cNvCxnSpPr>
                <p:nvPr/>
              </p:nvCxnSpPr>
              <p:spPr bwMode="auto">
                <a:xfrm>
                  <a:off x="5822646" y="2181790"/>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8B97932-3D3B-73F1-CE58-39D1BCF502C5}"/>
                    </a:ext>
                  </a:extLst>
                </p:cNvPr>
                <p:cNvCxnSpPr>
                  <a:cxnSpLocks/>
                </p:cNvCxnSpPr>
                <p:nvPr/>
              </p:nvCxnSpPr>
              <p:spPr bwMode="auto">
                <a:xfrm flipH="1">
                  <a:off x="5656323" y="2180599"/>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AEC1C2E-E143-D654-7B82-27577F61376E}"/>
                    </a:ext>
                  </a:extLst>
                </p:cNvPr>
                <p:cNvCxnSpPr>
                  <a:cxnSpLocks/>
                </p:cNvCxnSpPr>
                <p:nvPr/>
              </p:nvCxnSpPr>
              <p:spPr bwMode="auto">
                <a:xfrm flipH="1">
                  <a:off x="5698572" y="2362226"/>
                  <a:ext cx="11931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D33E0BEF-C500-DEBC-3E23-97699BC78B99}"/>
                  </a:ext>
                </a:extLst>
              </p:cNvPr>
              <p:cNvGrpSpPr/>
              <p:nvPr/>
            </p:nvGrpSpPr>
            <p:grpSpPr>
              <a:xfrm>
                <a:off x="5118619" y="1993871"/>
                <a:ext cx="285656" cy="216085"/>
                <a:chOff x="5118619" y="1993871"/>
                <a:chExt cx="285656" cy="216085"/>
              </a:xfrm>
            </p:grpSpPr>
            <p:sp>
              <p:nvSpPr>
                <p:cNvPr id="243" name="Rectangle 242">
                  <a:extLst>
                    <a:ext uri="{FF2B5EF4-FFF2-40B4-BE49-F238E27FC236}">
                      <a16:creationId xmlns:a16="http://schemas.microsoft.com/office/drawing/2014/main" id="{D666B6E8-59B5-5DCE-FE4F-94D6DD207515}"/>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TextBox 224">
                  <a:extLst>
                    <a:ext uri="{FF2B5EF4-FFF2-40B4-BE49-F238E27FC236}">
                      <a16:creationId xmlns:a16="http://schemas.microsoft.com/office/drawing/2014/main" id="{BE5C8E40-679A-5EBE-72D4-D38DF7768856}"/>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grpSp>
          <p:grpSp>
            <p:nvGrpSpPr>
              <p:cNvPr id="245" name="Group 244">
                <a:extLst>
                  <a:ext uri="{FF2B5EF4-FFF2-40B4-BE49-F238E27FC236}">
                    <a16:creationId xmlns:a16="http://schemas.microsoft.com/office/drawing/2014/main" id="{890E788A-1F70-9812-721F-429F10485C7D}"/>
                  </a:ext>
                </a:extLst>
              </p:cNvPr>
              <p:cNvGrpSpPr/>
              <p:nvPr/>
            </p:nvGrpSpPr>
            <p:grpSpPr>
              <a:xfrm>
                <a:off x="5096158" y="1749262"/>
                <a:ext cx="285656" cy="216085"/>
                <a:chOff x="5118619" y="1993871"/>
                <a:chExt cx="285656" cy="216085"/>
              </a:xfrm>
            </p:grpSpPr>
            <p:sp>
              <p:nvSpPr>
                <p:cNvPr id="246" name="Rectangle 245">
                  <a:extLst>
                    <a:ext uri="{FF2B5EF4-FFF2-40B4-BE49-F238E27FC236}">
                      <a16:creationId xmlns:a16="http://schemas.microsoft.com/office/drawing/2014/main" id="{6D833491-526F-B7CF-C380-506FF42C2095}"/>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TextBox 246">
                  <a:extLst>
                    <a:ext uri="{FF2B5EF4-FFF2-40B4-BE49-F238E27FC236}">
                      <a16:creationId xmlns:a16="http://schemas.microsoft.com/office/drawing/2014/main" id="{01748BD0-5FAD-54BA-BEF2-090EFA4B10EC}"/>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grpSp>
          <p:cxnSp>
            <p:nvCxnSpPr>
              <p:cNvPr id="253" name="Straight Connector 252">
                <a:extLst>
                  <a:ext uri="{FF2B5EF4-FFF2-40B4-BE49-F238E27FC236}">
                    <a16:creationId xmlns:a16="http://schemas.microsoft.com/office/drawing/2014/main" id="{BB8B030B-2FE2-EED9-EE15-A6067127CFFB}"/>
                  </a:ext>
                </a:extLst>
              </p:cNvPr>
              <p:cNvCxnSpPr>
                <a:cxnSpLocks/>
              </p:cNvCxnSpPr>
              <p:nvPr/>
            </p:nvCxnSpPr>
            <p:spPr bwMode="auto">
              <a:xfrm flipH="1">
                <a:off x="5089860" y="1955652"/>
                <a:ext cx="105180" cy="13178"/>
              </a:xfrm>
              <a:prstGeom prst="line">
                <a:avLst/>
              </a:prstGeom>
              <a:noFill/>
              <a:ln w="19050" cap="flat" cmpd="sng" algn="ctr">
                <a:solidFill>
                  <a:schemeClr val="accent1"/>
                </a:solidFill>
                <a:prstDash val="solid"/>
                <a:round/>
                <a:headEnd type="none" w="med" len="med"/>
                <a:tailEnd type="none" w="med" len="med"/>
              </a:ln>
              <a:effectLst/>
            </p:spPr>
          </p:cxnSp>
          <p:grpSp>
            <p:nvGrpSpPr>
              <p:cNvPr id="262" name="Group 261">
                <a:extLst>
                  <a:ext uri="{FF2B5EF4-FFF2-40B4-BE49-F238E27FC236}">
                    <a16:creationId xmlns:a16="http://schemas.microsoft.com/office/drawing/2014/main" id="{01819F33-8F44-0C22-1B98-6B35C88679E1}"/>
                  </a:ext>
                </a:extLst>
              </p:cNvPr>
              <p:cNvGrpSpPr/>
              <p:nvPr/>
            </p:nvGrpSpPr>
            <p:grpSpPr>
              <a:xfrm>
                <a:off x="5631509" y="1865139"/>
                <a:ext cx="150166" cy="74741"/>
                <a:chOff x="5609810" y="1831480"/>
                <a:chExt cx="134574" cy="54112"/>
              </a:xfrm>
            </p:grpSpPr>
            <p:cxnSp>
              <p:nvCxnSpPr>
                <p:cNvPr id="259" name="Straight Connector 258">
                  <a:extLst>
                    <a:ext uri="{FF2B5EF4-FFF2-40B4-BE49-F238E27FC236}">
                      <a16:creationId xmlns:a16="http://schemas.microsoft.com/office/drawing/2014/main" id="{469870C6-1A3D-E9BF-0C0D-F305F2098F15}"/>
                    </a:ext>
                  </a:extLst>
                </p:cNvPr>
                <p:cNvCxnSpPr>
                  <a:cxnSpLocks/>
                </p:cNvCxnSpPr>
                <p:nvPr/>
              </p:nvCxnSpPr>
              <p:spPr bwMode="auto">
                <a:xfrm flipH="1">
                  <a:off x="5609810" y="1831480"/>
                  <a:ext cx="134574" cy="6589"/>
                </a:xfrm>
                <a:prstGeom prst="line">
                  <a:avLst/>
                </a:prstGeom>
                <a:noFill/>
                <a:ln w="1905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D6C31F0-5EB0-2E61-AED4-041BC9E99E19}"/>
                    </a:ext>
                  </a:extLst>
                </p:cNvPr>
                <p:cNvCxnSpPr>
                  <a:cxnSpLocks/>
                </p:cNvCxnSpPr>
                <p:nvPr/>
              </p:nvCxnSpPr>
              <p:spPr bwMode="auto">
                <a:xfrm flipH="1">
                  <a:off x="5609810" y="1879003"/>
                  <a:ext cx="134574" cy="6589"/>
                </a:xfrm>
                <a:prstGeom prst="line">
                  <a:avLst/>
                </a:prstGeom>
                <a:noFill/>
                <a:ln w="19050"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F45139CC-9731-A2ED-648C-B414C490E091}"/>
                  </a:ext>
                </a:extLst>
              </p:cNvPr>
              <p:cNvGrpSpPr/>
              <p:nvPr/>
            </p:nvGrpSpPr>
            <p:grpSpPr>
              <a:xfrm rot="3401035">
                <a:off x="10035729" y="2358159"/>
                <a:ext cx="119312" cy="29021"/>
                <a:chOff x="5850972" y="2514626"/>
                <a:chExt cx="119312" cy="29021"/>
              </a:xfrm>
            </p:grpSpPr>
            <p:cxnSp>
              <p:nvCxnSpPr>
                <p:cNvPr id="241" name="Straight Connector 240">
                  <a:extLst>
                    <a:ext uri="{FF2B5EF4-FFF2-40B4-BE49-F238E27FC236}">
                      <a16:creationId xmlns:a16="http://schemas.microsoft.com/office/drawing/2014/main" id="{EF2D2D91-5791-E64C-9A58-F24B8916609B}"/>
                    </a:ext>
                  </a:extLst>
                </p:cNvPr>
                <p:cNvCxnSpPr>
                  <a:cxnSpLocks/>
                </p:cNvCxnSpPr>
                <p:nvPr/>
              </p:nvCxnSpPr>
              <p:spPr bwMode="auto">
                <a:xfrm flipH="1">
                  <a:off x="5850972" y="2514626"/>
                  <a:ext cx="119312" cy="0"/>
                </a:xfrm>
                <a:prstGeom prst="line">
                  <a:avLst/>
                </a:prstGeom>
                <a:noFill/>
                <a:ln w="19050"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2F77D34-6C9A-8095-F75D-3247BC33D603}"/>
                    </a:ext>
                  </a:extLst>
                </p:cNvPr>
                <p:cNvCxnSpPr>
                  <a:cxnSpLocks/>
                </p:cNvCxnSpPr>
                <p:nvPr/>
              </p:nvCxnSpPr>
              <p:spPr bwMode="auto">
                <a:xfrm flipH="1">
                  <a:off x="5850972" y="2543647"/>
                  <a:ext cx="119312" cy="0"/>
                </a:xfrm>
                <a:prstGeom prst="line">
                  <a:avLst/>
                </a:prstGeom>
                <a:noFill/>
                <a:ln w="19050" cap="flat" cmpd="sng" algn="ctr">
                  <a:solidFill>
                    <a:schemeClr val="accent4"/>
                  </a:solidFill>
                  <a:prstDash val="solid"/>
                  <a:round/>
                  <a:headEnd type="none" w="med" len="med"/>
                  <a:tailEnd type="none" w="med" len="med"/>
                </a:ln>
                <a:effectLst/>
              </p:spPr>
            </p:cxnSp>
          </p:grpSp>
          <p:sp>
            <p:nvSpPr>
              <p:cNvPr id="265" name="Freeform: Shape 264">
                <a:extLst>
                  <a:ext uri="{FF2B5EF4-FFF2-40B4-BE49-F238E27FC236}">
                    <a16:creationId xmlns:a16="http://schemas.microsoft.com/office/drawing/2014/main" id="{59B60BD3-1880-146F-933D-89176471B210}"/>
                  </a:ext>
                </a:extLst>
              </p:cNvPr>
              <p:cNvSpPr/>
              <p:nvPr/>
            </p:nvSpPr>
            <p:spPr bwMode="auto">
              <a:xfrm>
                <a:off x="5474494" y="1888331"/>
                <a:ext cx="869156" cy="200025"/>
              </a:xfrm>
              <a:custGeom>
                <a:avLst/>
                <a:gdLst>
                  <a:gd name="connsiteX0" fmla="*/ 0 w 869156"/>
                  <a:gd name="connsiteY0" fmla="*/ 38100 h 200025"/>
                  <a:gd name="connsiteX1" fmla="*/ 457200 w 869156"/>
                  <a:gd name="connsiteY1" fmla="*/ 0 h 200025"/>
                  <a:gd name="connsiteX2" fmla="*/ 540544 w 869156"/>
                  <a:gd name="connsiteY2" fmla="*/ 104775 h 200025"/>
                  <a:gd name="connsiteX3" fmla="*/ 690562 w 869156"/>
                  <a:gd name="connsiteY3" fmla="*/ 92869 h 200025"/>
                  <a:gd name="connsiteX4" fmla="*/ 762000 w 869156"/>
                  <a:gd name="connsiteY4" fmla="*/ 200025 h 200025"/>
                  <a:gd name="connsiteX5" fmla="*/ 869156 w 869156"/>
                  <a:gd name="connsiteY5" fmla="*/ 195263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69156" h="200025">
                    <a:moveTo>
                      <a:pt x="0" y="38100"/>
                    </a:moveTo>
                    <a:lnTo>
                      <a:pt x="457200" y="0"/>
                    </a:lnTo>
                    <a:lnTo>
                      <a:pt x="540544" y="104775"/>
                    </a:lnTo>
                    <a:lnTo>
                      <a:pt x="690562" y="92869"/>
                    </a:lnTo>
                    <a:lnTo>
                      <a:pt x="762000" y="200025"/>
                    </a:lnTo>
                    <a:lnTo>
                      <a:pt x="869156" y="195263"/>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66" name="Group 265">
                <a:extLst>
                  <a:ext uri="{FF2B5EF4-FFF2-40B4-BE49-F238E27FC236}">
                    <a16:creationId xmlns:a16="http://schemas.microsoft.com/office/drawing/2014/main" id="{43800630-B5DC-8D74-6D40-3574BE73F7AF}"/>
                  </a:ext>
                </a:extLst>
              </p:cNvPr>
              <p:cNvGrpSpPr/>
              <p:nvPr/>
            </p:nvGrpSpPr>
            <p:grpSpPr>
              <a:xfrm rot="7298723">
                <a:off x="6177446" y="2113896"/>
                <a:ext cx="97821" cy="31432"/>
                <a:chOff x="5850972" y="2523695"/>
                <a:chExt cx="119313" cy="19952"/>
              </a:xfrm>
            </p:grpSpPr>
            <p:cxnSp>
              <p:nvCxnSpPr>
                <p:cNvPr id="267" name="Straight Connector 266">
                  <a:extLst>
                    <a:ext uri="{FF2B5EF4-FFF2-40B4-BE49-F238E27FC236}">
                      <a16:creationId xmlns:a16="http://schemas.microsoft.com/office/drawing/2014/main" id="{E4A71744-4222-51A8-F3D7-2FACFBFB634E}"/>
                    </a:ext>
                  </a:extLst>
                </p:cNvPr>
                <p:cNvCxnSpPr>
                  <a:cxnSpLocks/>
                </p:cNvCxnSpPr>
                <p:nvPr/>
              </p:nvCxnSpPr>
              <p:spPr bwMode="auto">
                <a:xfrm flipH="1">
                  <a:off x="5850973" y="2523695"/>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CB9032A-23ED-BE81-1F69-EF5E2EC4433A}"/>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69" name="Freeform: Shape 268">
                <a:extLst>
                  <a:ext uri="{FF2B5EF4-FFF2-40B4-BE49-F238E27FC236}">
                    <a16:creationId xmlns:a16="http://schemas.microsoft.com/office/drawing/2014/main" id="{7B21D526-560E-E97C-7A19-FD9941FB7130}"/>
                  </a:ext>
                </a:extLst>
              </p:cNvPr>
              <p:cNvSpPr/>
              <p:nvPr/>
            </p:nvSpPr>
            <p:spPr bwMode="auto">
              <a:xfrm>
                <a:off x="6450806" y="2116931"/>
                <a:ext cx="219075" cy="73819"/>
              </a:xfrm>
              <a:custGeom>
                <a:avLst/>
                <a:gdLst>
                  <a:gd name="connsiteX0" fmla="*/ 0 w 219075"/>
                  <a:gd name="connsiteY0" fmla="*/ 23813 h 73819"/>
                  <a:gd name="connsiteX1" fmla="*/ 40482 w 219075"/>
                  <a:gd name="connsiteY1" fmla="*/ 73819 h 73819"/>
                  <a:gd name="connsiteX2" fmla="*/ 183357 w 219075"/>
                  <a:gd name="connsiteY2" fmla="*/ 57150 h 73819"/>
                  <a:gd name="connsiteX3" fmla="*/ 219075 w 219075"/>
                  <a:gd name="connsiteY3" fmla="*/ 0 h 73819"/>
                </a:gdLst>
                <a:ahLst/>
                <a:cxnLst>
                  <a:cxn ang="0">
                    <a:pos x="connsiteX0" y="connsiteY0"/>
                  </a:cxn>
                  <a:cxn ang="0">
                    <a:pos x="connsiteX1" y="connsiteY1"/>
                  </a:cxn>
                  <a:cxn ang="0">
                    <a:pos x="connsiteX2" y="connsiteY2"/>
                  </a:cxn>
                  <a:cxn ang="0">
                    <a:pos x="connsiteX3" y="connsiteY3"/>
                  </a:cxn>
                </a:cxnLst>
                <a:rect l="l" t="t" r="r" b="b"/>
                <a:pathLst>
                  <a:path w="219075" h="73819">
                    <a:moveTo>
                      <a:pt x="0" y="23813"/>
                    </a:moveTo>
                    <a:lnTo>
                      <a:pt x="40482" y="73819"/>
                    </a:lnTo>
                    <a:lnTo>
                      <a:pt x="183357" y="57150"/>
                    </a:lnTo>
                    <a:lnTo>
                      <a:pt x="219075" y="0"/>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70" name="Freeform: Shape 269">
                <a:extLst>
                  <a:ext uri="{FF2B5EF4-FFF2-40B4-BE49-F238E27FC236}">
                    <a16:creationId xmlns:a16="http://schemas.microsoft.com/office/drawing/2014/main" id="{41133D9C-AFD8-1D01-A425-F6CBFDF503BE}"/>
                  </a:ext>
                </a:extLst>
              </p:cNvPr>
              <p:cNvSpPr/>
              <p:nvPr/>
            </p:nvSpPr>
            <p:spPr bwMode="auto">
              <a:xfrm>
                <a:off x="6631781" y="2174081"/>
                <a:ext cx="178594" cy="100013"/>
              </a:xfrm>
              <a:custGeom>
                <a:avLst/>
                <a:gdLst>
                  <a:gd name="connsiteX0" fmla="*/ 0 w 178594"/>
                  <a:gd name="connsiteY0" fmla="*/ 0 h 100013"/>
                  <a:gd name="connsiteX1" fmla="*/ 92869 w 178594"/>
                  <a:gd name="connsiteY1" fmla="*/ 100013 h 100013"/>
                  <a:gd name="connsiteX2" fmla="*/ 178594 w 178594"/>
                  <a:gd name="connsiteY2" fmla="*/ 66675 h 100013"/>
                </a:gdLst>
                <a:ahLst/>
                <a:cxnLst>
                  <a:cxn ang="0">
                    <a:pos x="connsiteX0" y="connsiteY0"/>
                  </a:cxn>
                  <a:cxn ang="0">
                    <a:pos x="connsiteX1" y="connsiteY1"/>
                  </a:cxn>
                  <a:cxn ang="0">
                    <a:pos x="connsiteX2" y="connsiteY2"/>
                  </a:cxn>
                </a:cxnLst>
                <a:rect l="l" t="t" r="r" b="b"/>
                <a:pathLst>
                  <a:path w="178594" h="100013">
                    <a:moveTo>
                      <a:pt x="0" y="0"/>
                    </a:moveTo>
                    <a:lnTo>
                      <a:pt x="92869" y="100013"/>
                    </a:lnTo>
                    <a:lnTo>
                      <a:pt x="178594" y="66675"/>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cxnSp>
            <p:nvCxnSpPr>
              <p:cNvPr id="271" name="Straight Connector 270">
                <a:extLst>
                  <a:ext uri="{FF2B5EF4-FFF2-40B4-BE49-F238E27FC236}">
                    <a16:creationId xmlns:a16="http://schemas.microsoft.com/office/drawing/2014/main" id="{F20EEF22-82BD-CE8B-335F-F91D066BA88B}"/>
                  </a:ext>
                </a:extLst>
              </p:cNvPr>
              <p:cNvCxnSpPr>
                <a:cxnSpLocks/>
              </p:cNvCxnSpPr>
              <p:nvPr/>
            </p:nvCxnSpPr>
            <p:spPr bwMode="auto">
              <a:xfrm flipH="1" flipV="1">
                <a:off x="6666530" y="2164369"/>
                <a:ext cx="71655" cy="82640"/>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7973041-C795-C688-B7F8-2222AF86F9C6}"/>
                  </a:ext>
                </a:extLst>
              </p:cNvPr>
              <p:cNvCxnSpPr/>
              <p:nvPr/>
            </p:nvCxnSpPr>
            <p:spPr bwMode="auto">
              <a:xfrm>
                <a:off x="6864438" y="2131606"/>
                <a:ext cx="0" cy="56838"/>
              </a:xfrm>
              <a:prstGeom prst="line">
                <a:avLst/>
              </a:prstGeom>
              <a:noFill/>
              <a:ln w="19050" cap="flat" cmpd="sng" algn="ctr">
                <a:solidFill>
                  <a:schemeClr val="accent1"/>
                </a:solidFill>
                <a:prstDash val="solid"/>
                <a:round/>
                <a:headEnd type="none" w="med" len="med"/>
                <a:tailEnd type="none" w="med" len="med"/>
              </a:ln>
              <a:effectLst/>
            </p:spPr>
          </p:cxnSp>
          <p:grpSp>
            <p:nvGrpSpPr>
              <p:cNvPr id="279" name="Group 278">
                <a:extLst>
                  <a:ext uri="{FF2B5EF4-FFF2-40B4-BE49-F238E27FC236}">
                    <a16:creationId xmlns:a16="http://schemas.microsoft.com/office/drawing/2014/main" id="{A6E53ECA-024D-83FB-B1ED-67756E6E5037}"/>
                  </a:ext>
                </a:extLst>
              </p:cNvPr>
              <p:cNvGrpSpPr/>
              <p:nvPr/>
            </p:nvGrpSpPr>
            <p:grpSpPr>
              <a:xfrm rot="16572520">
                <a:off x="6757397" y="2050509"/>
                <a:ext cx="26194" cy="56838"/>
                <a:chOff x="6366757" y="2341076"/>
                <a:chExt cx="26194" cy="56838"/>
              </a:xfrm>
            </p:grpSpPr>
            <p:cxnSp>
              <p:nvCxnSpPr>
                <p:cNvPr id="277" name="Straight Connector 276">
                  <a:extLst>
                    <a:ext uri="{FF2B5EF4-FFF2-40B4-BE49-F238E27FC236}">
                      <a16:creationId xmlns:a16="http://schemas.microsoft.com/office/drawing/2014/main" id="{ACEB526E-2F1D-C806-16EF-B35A052E7859}"/>
                    </a:ext>
                  </a:extLst>
                </p:cNvPr>
                <p:cNvCxnSpPr/>
                <p:nvPr/>
              </p:nvCxnSpPr>
              <p:spPr bwMode="auto">
                <a:xfrm>
                  <a:off x="6366757" y="2341076"/>
                  <a:ext cx="0" cy="56838"/>
                </a:xfrm>
                <a:prstGeom prst="line">
                  <a:avLst/>
                </a:prstGeom>
                <a:noFill/>
                <a:ln w="1905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D0301A3-52C6-5F13-CEFC-8018D9077A64}"/>
                    </a:ext>
                  </a:extLst>
                </p:cNvPr>
                <p:cNvCxnSpPr/>
                <p:nvPr/>
              </p:nvCxnSpPr>
              <p:spPr bwMode="auto">
                <a:xfrm>
                  <a:off x="6392951" y="2341076"/>
                  <a:ext cx="0" cy="56838"/>
                </a:xfrm>
                <a:prstGeom prst="line">
                  <a:avLst/>
                </a:prstGeom>
                <a:noFill/>
                <a:ln w="19050" cap="flat" cmpd="sng" algn="ctr">
                  <a:solidFill>
                    <a:schemeClr val="accent1"/>
                  </a:solidFill>
                  <a:prstDash val="solid"/>
                  <a:round/>
                  <a:headEnd type="none" w="med" len="med"/>
                  <a:tailEnd type="none" w="med" len="med"/>
                </a:ln>
                <a:effectLst/>
              </p:spPr>
            </p:cxnSp>
          </p:grpSp>
          <p:sp>
            <p:nvSpPr>
              <p:cNvPr id="280" name="Freeform: Shape 279">
                <a:extLst>
                  <a:ext uri="{FF2B5EF4-FFF2-40B4-BE49-F238E27FC236}">
                    <a16:creationId xmlns:a16="http://schemas.microsoft.com/office/drawing/2014/main" id="{AD83464B-CB65-3862-665D-B5724943CE31}"/>
                  </a:ext>
                </a:extLst>
              </p:cNvPr>
              <p:cNvSpPr/>
              <p:nvPr/>
            </p:nvSpPr>
            <p:spPr bwMode="auto">
              <a:xfrm>
                <a:off x="6927056" y="2214563"/>
                <a:ext cx="271463" cy="76200"/>
              </a:xfrm>
              <a:custGeom>
                <a:avLst/>
                <a:gdLst>
                  <a:gd name="connsiteX0" fmla="*/ 0 w 271463"/>
                  <a:gd name="connsiteY0" fmla="*/ 26193 h 76200"/>
                  <a:gd name="connsiteX1" fmla="*/ 76200 w 271463"/>
                  <a:gd name="connsiteY1" fmla="*/ 76200 h 76200"/>
                  <a:gd name="connsiteX2" fmla="*/ 207169 w 271463"/>
                  <a:gd name="connsiteY2" fmla="*/ 0 h 76200"/>
                  <a:gd name="connsiteX3" fmla="*/ 271463 w 271463"/>
                  <a:gd name="connsiteY3" fmla="*/ 40481 h 76200"/>
                </a:gdLst>
                <a:ahLst/>
                <a:cxnLst>
                  <a:cxn ang="0">
                    <a:pos x="connsiteX0" y="connsiteY0"/>
                  </a:cxn>
                  <a:cxn ang="0">
                    <a:pos x="connsiteX1" y="connsiteY1"/>
                  </a:cxn>
                  <a:cxn ang="0">
                    <a:pos x="connsiteX2" y="connsiteY2"/>
                  </a:cxn>
                  <a:cxn ang="0">
                    <a:pos x="connsiteX3" y="connsiteY3"/>
                  </a:cxn>
                </a:cxnLst>
                <a:rect l="l" t="t" r="r" b="b"/>
                <a:pathLst>
                  <a:path w="271463" h="76200">
                    <a:moveTo>
                      <a:pt x="0" y="26193"/>
                    </a:moveTo>
                    <a:lnTo>
                      <a:pt x="76200" y="76200"/>
                    </a:lnTo>
                    <a:lnTo>
                      <a:pt x="207169" y="0"/>
                    </a:lnTo>
                    <a:lnTo>
                      <a:pt x="271463"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1" name="Freeform: Shape 280">
                <a:extLst>
                  <a:ext uri="{FF2B5EF4-FFF2-40B4-BE49-F238E27FC236}">
                    <a16:creationId xmlns:a16="http://schemas.microsoft.com/office/drawing/2014/main" id="{9468A294-D3D7-86F6-5CF8-0DED1529217C}"/>
                  </a:ext>
                </a:extLst>
              </p:cNvPr>
              <p:cNvSpPr/>
              <p:nvPr/>
            </p:nvSpPr>
            <p:spPr bwMode="auto">
              <a:xfrm>
                <a:off x="7300913" y="2212181"/>
                <a:ext cx="283368" cy="69057"/>
              </a:xfrm>
              <a:custGeom>
                <a:avLst/>
                <a:gdLst>
                  <a:gd name="connsiteX0" fmla="*/ 0 w 283368"/>
                  <a:gd name="connsiteY0" fmla="*/ 45244 h 69057"/>
                  <a:gd name="connsiteX1" fmla="*/ 88106 w 283368"/>
                  <a:gd name="connsiteY1" fmla="*/ 0 h 69057"/>
                  <a:gd name="connsiteX2" fmla="*/ 202406 w 283368"/>
                  <a:gd name="connsiteY2" fmla="*/ 69057 h 69057"/>
                  <a:gd name="connsiteX3" fmla="*/ 283368 w 283368"/>
                  <a:gd name="connsiteY3" fmla="*/ 35719 h 69057"/>
                </a:gdLst>
                <a:ahLst/>
                <a:cxnLst>
                  <a:cxn ang="0">
                    <a:pos x="connsiteX0" y="connsiteY0"/>
                  </a:cxn>
                  <a:cxn ang="0">
                    <a:pos x="connsiteX1" y="connsiteY1"/>
                  </a:cxn>
                  <a:cxn ang="0">
                    <a:pos x="connsiteX2" y="connsiteY2"/>
                  </a:cxn>
                  <a:cxn ang="0">
                    <a:pos x="connsiteX3" y="connsiteY3"/>
                  </a:cxn>
                </a:cxnLst>
                <a:rect l="l" t="t" r="r" b="b"/>
                <a:pathLst>
                  <a:path w="283368" h="69057">
                    <a:moveTo>
                      <a:pt x="0" y="45244"/>
                    </a:moveTo>
                    <a:lnTo>
                      <a:pt x="88106" y="0"/>
                    </a:lnTo>
                    <a:lnTo>
                      <a:pt x="202406" y="69057"/>
                    </a:lnTo>
                    <a:lnTo>
                      <a:pt x="283368" y="35719"/>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282" name="TextBox 281">
                <a:extLst>
                  <a:ext uri="{FF2B5EF4-FFF2-40B4-BE49-F238E27FC236}">
                    <a16:creationId xmlns:a16="http://schemas.microsoft.com/office/drawing/2014/main" id="{B74A46CA-FCEA-6EE3-1822-A6DEC40EC6CB}"/>
                  </a:ext>
                </a:extLst>
              </p:cNvPr>
              <p:cNvSpPr txBox="1"/>
              <p:nvPr/>
            </p:nvSpPr>
            <p:spPr bwMode="auto">
              <a:xfrm>
                <a:off x="7056039" y="2055129"/>
                <a:ext cx="2551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4" name="Freeform: Shape 283">
                <a:extLst>
                  <a:ext uri="{FF2B5EF4-FFF2-40B4-BE49-F238E27FC236}">
                    <a16:creationId xmlns:a16="http://schemas.microsoft.com/office/drawing/2014/main" id="{49B01BD1-2A46-1B9F-6A33-90861A589730}"/>
                  </a:ext>
                </a:extLst>
              </p:cNvPr>
              <p:cNvSpPr/>
              <p:nvPr/>
            </p:nvSpPr>
            <p:spPr bwMode="auto">
              <a:xfrm>
                <a:off x="7705725" y="2214563"/>
                <a:ext cx="269081" cy="69056"/>
              </a:xfrm>
              <a:custGeom>
                <a:avLst/>
                <a:gdLst>
                  <a:gd name="connsiteX0" fmla="*/ 0 w 269081"/>
                  <a:gd name="connsiteY0" fmla="*/ 30956 h 69056"/>
                  <a:gd name="connsiteX1" fmla="*/ 71438 w 269081"/>
                  <a:gd name="connsiteY1" fmla="*/ 69056 h 69056"/>
                  <a:gd name="connsiteX2" fmla="*/ 195263 w 269081"/>
                  <a:gd name="connsiteY2" fmla="*/ 0 h 69056"/>
                  <a:gd name="connsiteX3" fmla="*/ 269081 w 269081"/>
                  <a:gd name="connsiteY3" fmla="*/ 40481 h 69056"/>
                </a:gdLst>
                <a:ahLst/>
                <a:cxnLst>
                  <a:cxn ang="0">
                    <a:pos x="connsiteX0" y="connsiteY0"/>
                  </a:cxn>
                  <a:cxn ang="0">
                    <a:pos x="connsiteX1" y="connsiteY1"/>
                  </a:cxn>
                  <a:cxn ang="0">
                    <a:pos x="connsiteX2" y="connsiteY2"/>
                  </a:cxn>
                  <a:cxn ang="0">
                    <a:pos x="connsiteX3" y="connsiteY3"/>
                  </a:cxn>
                </a:cxnLst>
                <a:rect l="l" t="t" r="r" b="b"/>
                <a:pathLst>
                  <a:path w="269081" h="69056">
                    <a:moveTo>
                      <a:pt x="0" y="30956"/>
                    </a:moveTo>
                    <a:lnTo>
                      <a:pt x="71438" y="69056"/>
                    </a:lnTo>
                    <a:lnTo>
                      <a:pt x="195263" y="0"/>
                    </a:lnTo>
                    <a:lnTo>
                      <a:pt x="269081"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85" name="Group 284">
                <a:extLst>
                  <a:ext uri="{FF2B5EF4-FFF2-40B4-BE49-F238E27FC236}">
                    <a16:creationId xmlns:a16="http://schemas.microsoft.com/office/drawing/2014/main" id="{4BB73878-CE28-377E-3BC3-627033DD9CB5}"/>
                  </a:ext>
                </a:extLst>
              </p:cNvPr>
              <p:cNvGrpSpPr/>
              <p:nvPr/>
            </p:nvGrpSpPr>
            <p:grpSpPr>
              <a:xfrm rot="5400000">
                <a:off x="7724915" y="2309172"/>
                <a:ext cx="99750" cy="27247"/>
                <a:chOff x="5850972" y="2526351"/>
                <a:chExt cx="119313" cy="17296"/>
              </a:xfrm>
            </p:grpSpPr>
            <p:cxnSp>
              <p:nvCxnSpPr>
                <p:cNvPr id="286" name="Straight Connector 285">
                  <a:extLst>
                    <a:ext uri="{FF2B5EF4-FFF2-40B4-BE49-F238E27FC236}">
                      <a16:creationId xmlns:a16="http://schemas.microsoft.com/office/drawing/2014/main" id="{F3FAB5EB-29CE-9DE1-27E0-D0A33E4225D6}"/>
                    </a:ext>
                  </a:extLst>
                </p:cNvPr>
                <p:cNvCxnSpPr>
                  <a:cxnSpLocks/>
                </p:cNvCxnSpPr>
                <p:nvPr/>
              </p:nvCxnSpPr>
              <p:spPr bwMode="auto">
                <a:xfrm flipH="1">
                  <a:off x="5850973" y="2526351"/>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06844B8-77D9-6E70-3181-E9E613AB94D8}"/>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88" name="Freeform: Shape 287">
                <a:extLst>
                  <a:ext uri="{FF2B5EF4-FFF2-40B4-BE49-F238E27FC236}">
                    <a16:creationId xmlns:a16="http://schemas.microsoft.com/office/drawing/2014/main" id="{D0949BC9-7043-DF0F-F4BD-5386F44D23FA}"/>
                  </a:ext>
                </a:extLst>
              </p:cNvPr>
              <p:cNvSpPr/>
              <p:nvPr/>
            </p:nvSpPr>
            <p:spPr bwMode="auto">
              <a:xfrm flipH="1">
                <a:off x="8081007" y="2215278"/>
                <a:ext cx="269081" cy="69056"/>
              </a:xfrm>
              <a:custGeom>
                <a:avLst/>
                <a:gdLst>
                  <a:gd name="connsiteX0" fmla="*/ 0 w 269081"/>
                  <a:gd name="connsiteY0" fmla="*/ 30956 h 69056"/>
                  <a:gd name="connsiteX1" fmla="*/ 71438 w 269081"/>
                  <a:gd name="connsiteY1" fmla="*/ 69056 h 69056"/>
                  <a:gd name="connsiteX2" fmla="*/ 195263 w 269081"/>
                  <a:gd name="connsiteY2" fmla="*/ 0 h 69056"/>
                  <a:gd name="connsiteX3" fmla="*/ 269081 w 269081"/>
                  <a:gd name="connsiteY3" fmla="*/ 40481 h 69056"/>
                </a:gdLst>
                <a:ahLst/>
                <a:cxnLst>
                  <a:cxn ang="0">
                    <a:pos x="connsiteX0" y="connsiteY0"/>
                  </a:cxn>
                  <a:cxn ang="0">
                    <a:pos x="connsiteX1" y="connsiteY1"/>
                  </a:cxn>
                  <a:cxn ang="0">
                    <a:pos x="connsiteX2" y="connsiteY2"/>
                  </a:cxn>
                  <a:cxn ang="0">
                    <a:pos x="connsiteX3" y="connsiteY3"/>
                  </a:cxn>
                </a:cxnLst>
                <a:rect l="l" t="t" r="r" b="b"/>
                <a:pathLst>
                  <a:path w="269081" h="69056">
                    <a:moveTo>
                      <a:pt x="0" y="30956"/>
                    </a:moveTo>
                    <a:lnTo>
                      <a:pt x="71438" y="69056"/>
                    </a:lnTo>
                    <a:lnTo>
                      <a:pt x="195263" y="0"/>
                    </a:lnTo>
                    <a:lnTo>
                      <a:pt x="269081"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89" name="Group 288">
                <a:extLst>
                  <a:ext uri="{FF2B5EF4-FFF2-40B4-BE49-F238E27FC236}">
                    <a16:creationId xmlns:a16="http://schemas.microsoft.com/office/drawing/2014/main" id="{C67BC2C5-93CA-A099-49EC-268C5F30D726}"/>
                  </a:ext>
                </a:extLst>
              </p:cNvPr>
              <p:cNvGrpSpPr/>
              <p:nvPr/>
            </p:nvGrpSpPr>
            <p:grpSpPr>
              <a:xfrm rot="5400000">
                <a:off x="8223631" y="2305485"/>
                <a:ext cx="99750" cy="34621"/>
                <a:chOff x="5850972" y="2526351"/>
                <a:chExt cx="119313" cy="21977"/>
              </a:xfrm>
            </p:grpSpPr>
            <p:cxnSp>
              <p:nvCxnSpPr>
                <p:cNvPr id="290" name="Straight Connector 289">
                  <a:extLst>
                    <a:ext uri="{FF2B5EF4-FFF2-40B4-BE49-F238E27FC236}">
                      <a16:creationId xmlns:a16="http://schemas.microsoft.com/office/drawing/2014/main" id="{CD0C0028-3C0C-59B4-937E-412501BA4DEC}"/>
                    </a:ext>
                  </a:extLst>
                </p:cNvPr>
                <p:cNvCxnSpPr>
                  <a:cxnSpLocks/>
                </p:cNvCxnSpPr>
                <p:nvPr/>
              </p:nvCxnSpPr>
              <p:spPr bwMode="auto">
                <a:xfrm flipH="1">
                  <a:off x="5850973" y="2526351"/>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8A5862D-90BC-AE16-EF03-6D153433C6ED}"/>
                    </a:ext>
                  </a:extLst>
                </p:cNvPr>
                <p:cNvCxnSpPr>
                  <a:cxnSpLocks/>
                </p:cNvCxnSpPr>
                <p:nvPr/>
              </p:nvCxnSpPr>
              <p:spPr bwMode="auto">
                <a:xfrm flipH="1">
                  <a:off x="5850972" y="2548328"/>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92" name="Freeform: Shape 291">
                <a:extLst>
                  <a:ext uri="{FF2B5EF4-FFF2-40B4-BE49-F238E27FC236}">
                    <a16:creationId xmlns:a16="http://schemas.microsoft.com/office/drawing/2014/main" id="{016DCEFB-4E9B-805A-2B2D-0D8E2A0D1823}"/>
                  </a:ext>
                </a:extLst>
              </p:cNvPr>
              <p:cNvSpPr/>
              <p:nvPr/>
            </p:nvSpPr>
            <p:spPr bwMode="auto">
              <a:xfrm>
                <a:off x="8479196" y="2213602"/>
                <a:ext cx="269081" cy="69056"/>
              </a:xfrm>
              <a:custGeom>
                <a:avLst/>
                <a:gdLst>
                  <a:gd name="connsiteX0" fmla="*/ 0 w 269081"/>
                  <a:gd name="connsiteY0" fmla="*/ 30956 h 69056"/>
                  <a:gd name="connsiteX1" fmla="*/ 71438 w 269081"/>
                  <a:gd name="connsiteY1" fmla="*/ 69056 h 69056"/>
                  <a:gd name="connsiteX2" fmla="*/ 195263 w 269081"/>
                  <a:gd name="connsiteY2" fmla="*/ 0 h 69056"/>
                  <a:gd name="connsiteX3" fmla="*/ 269081 w 269081"/>
                  <a:gd name="connsiteY3" fmla="*/ 40481 h 69056"/>
                </a:gdLst>
                <a:ahLst/>
                <a:cxnLst>
                  <a:cxn ang="0">
                    <a:pos x="connsiteX0" y="connsiteY0"/>
                  </a:cxn>
                  <a:cxn ang="0">
                    <a:pos x="connsiteX1" y="connsiteY1"/>
                  </a:cxn>
                  <a:cxn ang="0">
                    <a:pos x="connsiteX2" y="connsiteY2"/>
                  </a:cxn>
                  <a:cxn ang="0">
                    <a:pos x="connsiteX3" y="connsiteY3"/>
                  </a:cxn>
                </a:cxnLst>
                <a:rect l="l" t="t" r="r" b="b"/>
                <a:pathLst>
                  <a:path w="269081" h="69056">
                    <a:moveTo>
                      <a:pt x="0" y="30956"/>
                    </a:moveTo>
                    <a:lnTo>
                      <a:pt x="71438" y="69056"/>
                    </a:lnTo>
                    <a:lnTo>
                      <a:pt x="195263" y="0"/>
                    </a:lnTo>
                    <a:lnTo>
                      <a:pt x="269081" y="40481"/>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93" name="Group 292">
                <a:extLst>
                  <a:ext uri="{FF2B5EF4-FFF2-40B4-BE49-F238E27FC236}">
                    <a16:creationId xmlns:a16="http://schemas.microsoft.com/office/drawing/2014/main" id="{EEF52AEE-445D-AC3C-C1BD-C6C041E1C940}"/>
                  </a:ext>
                </a:extLst>
              </p:cNvPr>
              <p:cNvGrpSpPr/>
              <p:nvPr/>
            </p:nvGrpSpPr>
            <p:grpSpPr>
              <a:xfrm rot="5400000">
                <a:off x="8624664" y="2165873"/>
                <a:ext cx="99750" cy="27247"/>
                <a:chOff x="5850972" y="2526351"/>
                <a:chExt cx="119313" cy="17296"/>
              </a:xfrm>
            </p:grpSpPr>
            <p:cxnSp>
              <p:nvCxnSpPr>
                <p:cNvPr id="294" name="Straight Connector 293">
                  <a:extLst>
                    <a:ext uri="{FF2B5EF4-FFF2-40B4-BE49-F238E27FC236}">
                      <a16:creationId xmlns:a16="http://schemas.microsoft.com/office/drawing/2014/main" id="{F0F4D82A-ACFE-6384-30B8-A34B51BD00BC}"/>
                    </a:ext>
                  </a:extLst>
                </p:cNvPr>
                <p:cNvCxnSpPr>
                  <a:cxnSpLocks/>
                </p:cNvCxnSpPr>
                <p:nvPr/>
              </p:nvCxnSpPr>
              <p:spPr bwMode="auto">
                <a:xfrm flipH="1">
                  <a:off x="5850973" y="2526351"/>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9914DEF-40FE-3E65-B347-6BE56B4FB6A3}"/>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sp>
            <p:nvSpPr>
              <p:cNvPr id="296" name="Freeform: Shape 295">
                <a:extLst>
                  <a:ext uri="{FF2B5EF4-FFF2-40B4-BE49-F238E27FC236}">
                    <a16:creationId xmlns:a16="http://schemas.microsoft.com/office/drawing/2014/main" id="{31D4ED46-052E-80FF-CF6C-709A5A6B2551}"/>
                  </a:ext>
                </a:extLst>
              </p:cNvPr>
              <p:cNvSpPr/>
              <p:nvPr/>
            </p:nvSpPr>
            <p:spPr bwMode="auto">
              <a:xfrm>
                <a:off x="8539163" y="2421731"/>
                <a:ext cx="261937" cy="357188"/>
              </a:xfrm>
              <a:custGeom>
                <a:avLst/>
                <a:gdLst>
                  <a:gd name="connsiteX0" fmla="*/ 0 w 261937"/>
                  <a:gd name="connsiteY0" fmla="*/ 0 h 357188"/>
                  <a:gd name="connsiteX1" fmla="*/ 133350 w 261937"/>
                  <a:gd name="connsiteY1" fmla="*/ 66675 h 357188"/>
                  <a:gd name="connsiteX2" fmla="*/ 138112 w 261937"/>
                  <a:gd name="connsiteY2" fmla="*/ 204788 h 357188"/>
                  <a:gd name="connsiteX3" fmla="*/ 261937 w 261937"/>
                  <a:gd name="connsiteY3" fmla="*/ 276225 h 357188"/>
                  <a:gd name="connsiteX4" fmla="*/ 261937 w 261937"/>
                  <a:gd name="connsiteY4" fmla="*/ 357188 h 357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937" h="357188">
                    <a:moveTo>
                      <a:pt x="0" y="0"/>
                    </a:moveTo>
                    <a:lnTo>
                      <a:pt x="133350" y="66675"/>
                    </a:lnTo>
                    <a:lnTo>
                      <a:pt x="138112" y="204788"/>
                    </a:lnTo>
                    <a:lnTo>
                      <a:pt x="261937" y="276225"/>
                    </a:lnTo>
                    <a:lnTo>
                      <a:pt x="261937" y="357188"/>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297" name="Group 296">
                <a:extLst>
                  <a:ext uri="{FF2B5EF4-FFF2-40B4-BE49-F238E27FC236}">
                    <a16:creationId xmlns:a16="http://schemas.microsoft.com/office/drawing/2014/main" id="{38D320FF-9FA5-5C2B-3F61-98DF5002BB06}"/>
                  </a:ext>
                </a:extLst>
              </p:cNvPr>
              <p:cNvGrpSpPr/>
              <p:nvPr/>
            </p:nvGrpSpPr>
            <p:grpSpPr>
              <a:xfrm>
                <a:off x="8523776" y="2318401"/>
                <a:ext cx="56302" cy="70725"/>
                <a:chOff x="5854326" y="2477498"/>
                <a:chExt cx="119312" cy="70725"/>
              </a:xfrm>
            </p:grpSpPr>
            <p:cxnSp>
              <p:nvCxnSpPr>
                <p:cNvPr id="298" name="Straight Connector 297">
                  <a:extLst>
                    <a:ext uri="{FF2B5EF4-FFF2-40B4-BE49-F238E27FC236}">
                      <a16:creationId xmlns:a16="http://schemas.microsoft.com/office/drawing/2014/main" id="{AE946ADD-74A7-57AC-0D70-BF89A1235756}"/>
                    </a:ext>
                  </a:extLst>
                </p:cNvPr>
                <p:cNvCxnSpPr>
                  <a:cxnSpLocks/>
                </p:cNvCxnSpPr>
                <p:nvPr/>
              </p:nvCxnSpPr>
              <p:spPr bwMode="auto">
                <a:xfrm flipH="1">
                  <a:off x="5869144" y="2514626"/>
                  <a:ext cx="87671" cy="0"/>
                </a:xfrm>
                <a:prstGeom prst="line">
                  <a:avLst/>
                </a:prstGeom>
                <a:noFill/>
                <a:ln w="1905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5C86B21C-F4EB-E23D-99F2-31E12F5F26F1}"/>
                    </a:ext>
                  </a:extLst>
                </p:cNvPr>
                <p:cNvCxnSpPr>
                  <a:cxnSpLocks/>
                </p:cNvCxnSpPr>
                <p:nvPr/>
              </p:nvCxnSpPr>
              <p:spPr bwMode="auto">
                <a:xfrm flipH="1">
                  <a:off x="5854326" y="2548223"/>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5B3B8097-3EB8-C950-F93E-7F34C4B3B6F5}"/>
                    </a:ext>
                  </a:extLst>
                </p:cNvPr>
                <p:cNvCxnSpPr>
                  <a:cxnSpLocks/>
                </p:cNvCxnSpPr>
                <p:nvPr/>
              </p:nvCxnSpPr>
              <p:spPr bwMode="auto">
                <a:xfrm flipH="1">
                  <a:off x="5893213" y="2477498"/>
                  <a:ext cx="40225"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A0CAB0D5-ADAC-1AE0-25FE-043B32D8F4ED}"/>
                  </a:ext>
                </a:extLst>
              </p:cNvPr>
              <p:cNvGrpSpPr/>
              <p:nvPr/>
            </p:nvGrpSpPr>
            <p:grpSpPr>
              <a:xfrm rot="19846887">
                <a:off x="8916494" y="2026366"/>
                <a:ext cx="285656" cy="242193"/>
                <a:chOff x="5620187" y="2152560"/>
                <a:chExt cx="285656" cy="242193"/>
              </a:xfrm>
            </p:grpSpPr>
            <p:sp>
              <p:nvSpPr>
                <p:cNvPr id="308" name="Hexagon 307">
                  <a:extLst>
                    <a:ext uri="{FF2B5EF4-FFF2-40B4-BE49-F238E27FC236}">
                      <a16:creationId xmlns:a16="http://schemas.microsoft.com/office/drawing/2014/main" id="{739F3607-066B-0249-6395-17F51FA240B3}"/>
                    </a:ext>
                  </a:extLst>
                </p:cNvPr>
                <p:cNvSpPr/>
                <p:nvPr/>
              </p:nvSpPr>
              <p:spPr bwMode="auto">
                <a:xfrm>
                  <a:off x="5620187" y="2152560"/>
                  <a:ext cx="285656" cy="242193"/>
                </a:xfrm>
                <a:prstGeom prst="hexagon">
                  <a:avLst>
                    <a:gd name="adj" fmla="val 25000"/>
                    <a:gd name="vf" fmla="val 115470"/>
                  </a:avLst>
                </a:prstGeom>
                <a:noFill/>
                <a:ln w="1905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09" name="Straight Connector 308">
                  <a:extLst>
                    <a:ext uri="{FF2B5EF4-FFF2-40B4-BE49-F238E27FC236}">
                      <a16:creationId xmlns:a16="http://schemas.microsoft.com/office/drawing/2014/main" id="{4F3322F5-5BFC-39D0-4FFA-D72F830EC538}"/>
                    </a:ext>
                  </a:extLst>
                </p:cNvPr>
                <p:cNvCxnSpPr>
                  <a:cxnSpLocks/>
                </p:cNvCxnSpPr>
                <p:nvPr/>
              </p:nvCxnSpPr>
              <p:spPr bwMode="auto">
                <a:xfrm>
                  <a:off x="5822646" y="2181790"/>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7B3DD81F-6E7C-6C5C-3E77-E4E90E72E93F}"/>
                    </a:ext>
                  </a:extLst>
                </p:cNvPr>
                <p:cNvCxnSpPr>
                  <a:cxnSpLocks/>
                </p:cNvCxnSpPr>
                <p:nvPr/>
              </p:nvCxnSpPr>
              <p:spPr bwMode="auto">
                <a:xfrm flipH="1">
                  <a:off x="5656323" y="2180599"/>
                  <a:ext cx="47011" cy="98118"/>
                </a:xfrm>
                <a:prstGeom prst="line">
                  <a:avLst/>
                </a:prstGeom>
                <a:noFill/>
                <a:ln w="19050"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02F4F00B-E229-B443-54E3-2E530D9D9ED8}"/>
                    </a:ext>
                  </a:extLst>
                </p:cNvPr>
                <p:cNvCxnSpPr>
                  <a:cxnSpLocks/>
                </p:cNvCxnSpPr>
                <p:nvPr/>
              </p:nvCxnSpPr>
              <p:spPr bwMode="auto">
                <a:xfrm flipH="1">
                  <a:off x="5698572" y="2362226"/>
                  <a:ext cx="119312" cy="0"/>
                </a:xfrm>
                <a:prstGeom prst="line">
                  <a:avLst/>
                </a:prstGeom>
                <a:noFill/>
                <a:ln w="19050" cap="flat" cmpd="sng" algn="ctr">
                  <a:solidFill>
                    <a:schemeClr val="accent1"/>
                  </a:solidFill>
                  <a:prstDash val="solid"/>
                  <a:round/>
                  <a:headEnd type="none" w="med" len="med"/>
                  <a:tailEnd type="none" w="med" len="med"/>
                </a:ln>
                <a:effectLst/>
              </p:spPr>
            </p:cxnSp>
          </p:grpSp>
          <p:cxnSp>
            <p:nvCxnSpPr>
              <p:cNvPr id="312" name="Straight Connector 311">
                <a:extLst>
                  <a:ext uri="{FF2B5EF4-FFF2-40B4-BE49-F238E27FC236}">
                    <a16:creationId xmlns:a16="http://schemas.microsoft.com/office/drawing/2014/main" id="{4E98F5C0-9ADE-08A7-3784-F01ECF1A0A87}"/>
                  </a:ext>
                </a:extLst>
              </p:cNvPr>
              <p:cNvCxnSpPr>
                <a:cxnSpLocks/>
              </p:cNvCxnSpPr>
              <p:nvPr/>
            </p:nvCxnSpPr>
            <p:spPr bwMode="auto">
              <a:xfrm flipH="1">
                <a:off x="8854164" y="2212337"/>
                <a:ext cx="89688" cy="48753"/>
              </a:xfrm>
              <a:prstGeom prst="line">
                <a:avLst/>
              </a:prstGeom>
              <a:noFill/>
              <a:ln w="19050" cap="flat" cmpd="sng" algn="ctr">
                <a:solidFill>
                  <a:schemeClr val="accent1"/>
                </a:solidFill>
                <a:prstDash val="solid"/>
                <a:round/>
                <a:headEnd type="none" w="med" len="med"/>
                <a:tailEnd type="none" w="med" len="med"/>
              </a:ln>
              <a:effectLst/>
            </p:spPr>
          </p:cxnSp>
          <p:sp>
            <p:nvSpPr>
              <p:cNvPr id="314" name="Freeform: Shape 313">
                <a:extLst>
                  <a:ext uri="{FF2B5EF4-FFF2-40B4-BE49-F238E27FC236}">
                    <a16:creationId xmlns:a16="http://schemas.microsoft.com/office/drawing/2014/main" id="{EC303A9C-AE68-646D-1DE4-E177A64CD577}"/>
                  </a:ext>
                </a:extLst>
              </p:cNvPr>
              <p:cNvSpPr/>
              <p:nvPr/>
            </p:nvSpPr>
            <p:spPr bwMode="auto">
              <a:xfrm>
                <a:off x="9191625" y="2012156"/>
                <a:ext cx="207169" cy="66675"/>
              </a:xfrm>
              <a:custGeom>
                <a:avLst/>
                <a:gdLst>
                  <a:gd name="connsiteX0" fmla="*/ 0 w 207169"/>
                  <a:gd name="connsiteY0" fmla="*/ 66675 h 66675"/>
                  <a:gd name="connsiteX1" fmla="*/ 126206 w 207169"/>
                  <a:gd name="connsiteY1" fmla="*/ 0 h 66675"/>
                  <a:gd name="connsiteX2" fmla="*/ 207169 w 207169"/>
                  <a:gd name="connsiteY2" fmla="*/ 40482 h 66675"/>
                </a:gdLst>
                <a:ahLst/>
                <a:cxnLst>
                  <a:cxn ang="0">
                    <a:pos x="connsiteX0" y="connsiteY0"/>
                  </a:cxn>
                  <a:cxn ang="0">
                    <a:pos x="connsiteX1" y="connsiteY1"/>
                  </a:cxn>
                  <a:cxn ang="0">
                    <a:pos x="connsiteX2" y="connsiteY2"/>
                  </a:cxn>
                </a:cxnLst>
                <a:rect l="l" t="t" r="r" b="b"/>
                <a:pathLst>
                  <a:path w="207169" h="66675">
                    <a:moveTo>
                      <a:pt x="0" y="66675"/>
                    </a:moveTo>
                    <a:lnTo>
                      <a:pt x="126206" y="0"/>
                    </a:lnTo>
                    <a:lnTo>
                      <a:pt x="207169" y="40482"/>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15" name="Freeform: Shape 314">
                <a:extLst>
                  <a:ext uri="{FF2B5EF4-FFF2-40B4-BE49-F238E27FC236}">
                    <a16:creationId xmlns:a16="http://schemas.microsoft.com/office/drawing/2014/main" id="{556C1156-8B8C-1CE0-CE2B-FBBDB7009B4B}"/>
                  </a:ext>
                </a:extLst>
              </p:cNvPr>
              <p:cNvSpPr/>
              <p:nvPr/>
            </p:nvSpPr>
            <p:spPr bwMode="auto">
              <a:xfrm>
                <a:off x="9494044" y="2009775"/>
                <a:ext cx="152400" cy="42863"/>
              </a:xfrm>
              <a:custGeom>
                <a:avLst/>
                <a:gdLst>
                  <a:gd name="connsiteX0" fmla="*/ 0 w 152400"/>
                  <a:gd name="connsiteY0" fmla="*/ 42863 h 42863"/>
                  <a:gd name="connsiteX1" fmla="*/ 85725 w 152400"/>
                  <a:gd name="connsiteY1" fmla="*/ 0 h 42863"/>
                  <a:gd name="connsiteX2" fmla="*/ 152400 w 152400"/>
                  <a:gd name="connsiteY2" fmla="*/ 42863 h 42863"/>
                </a:gdLst>
                <a:ahLst/>
                <a:cxnLst>
                  <a:cxn ang="0">
                    <a:pos x="connsiteX0" y="connsiteY0"/>
                  </a:cxn>
                  <a:cxn ang="0">
                    <a:pos x="connsiteX1" y="connsiteY1"/>
                  </a:cxn>
                  <a:cxn ang="0">
                    <a:pos x="connsiteX2" y="connsiteY2"/>
                  </a:cxn>
                </a:cxnLst>
                <a:rect l="l" t="t" r="r" b="b"/>
                <a:pathLst>
                  <a:path w="152400" h="42863">
                    <a:moveTo>
                      <a:pt x="0" y="42863"/>
                    </a:moveTo>
                    <a:lnTo>
                      <a:pt x="85725" y="0"/>
                    </a:lnTo>
                    <a:lnTo>
                      <a:pt x="152400" y="42863"/>
                    </a:ln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316" name="Group 315">
                <a:extLst>
                  <a:ext uri="{FF2B5EF4-FFF2-40B4-BE49-F238E27FC236}">
                    <a16:creationId xmlns:a16="http://schemas.microsoft.com/office/drawing/2014/main" id="{314715A8-DFC0-7BBB-2F20-51B8A9DF0EE6}"/>
                  </a:ext>
                </a:extLst>
              </p:cNvPr>
              <p:cNvGrpSpPr/>
              <p:nvPr/>
            </p:nvGrpSpPr>
            <p:grpSpPr>
              <a:xfrm rot="5400000">
                <a:off x="9537712" y="1963439"/>
                <a:ext cx="82845" cy="29048"/>
                <a:chOff x="5850972" y="2525208"/>
                <a:chExt cx="119313" cy="18439"/>
              </a:xfrm>
            </p:grpSpPr>
            <p:cxnSp>
              <p:nvCxnSpPr>
                <p:cNvPr id="317" name="Straight Connector 316">
                  <a:extLst>
                    <a:ext uri="{FF2B5EF4-FFF2-40B4-BE49-F238E27FC236}">
                      <a16:creationId xmlns:a16="http://schemas.microsoft.com/office/drawing/2014/main" id="{A887D145-4BF4-EE9C-5575-8DC378CDFA8A}"/>
                    </a:ext>
                  </a:extLst>
                </p:cNvPr>
                <p:cNvCxnSpPr>
                  <a:cxnSpLocks/>
                </p:cNvCxnSpPr>
                <p:nvPr/>
              </p:nvCxnSpPr>
              <p:spPr bwMode="auto">
                <a:xfrm flipH="1">
                  <a:off x="5850973" y="2525208"/>
                  <a:ext cx="119312" cy="0"/>
                </a:xfrm>
                <a:prstGeom prst="line">
                  <a:avLst/>
                </a:prstGeom>
                <a:noFill/>
                <a:ln w="1905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F77DB76F-24AA-EB82-69F2-316E3566FDC7}"/>
                    </a:ext>
                  </a:extLst>
                </p:cNvPr>
                <p:cNvCxnSpPr>
                  <a:cxnSpLocks/>
                </p:cNvCxnSpPr>
                <p:nvPr/>
              </p:nvCxnSpPr>
              <p:spPr bwMode="auto">
                <a:xfrm flipH="1">
                  <a:off x="5850972" y="2543647"/>
                  <a:ext cx="119312"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 name="Group 318">
                <a:extLst>
                  <a:ext uri="{FF2B5EF4-FFF2-40B4-BE49-F238E27FC236}">
                    <a16:creationId xmlns:a16="http://schemas.microsoft.com/office/drawing/2014/main" id="{ACF0A893-2722-0529-D400-FBF9E93906FB}"/>
                  </a:ext>
                </a:extLst>
              </p:cNvPr>
              <p:cNvGrpSpPr/>
              <p:nvPr/>
            </p:nvGrpSpPr>
            <p:grpSpPr>
              <a:xfrm rot="12338462">
                <a:off x="10156841" y="1796041"/>
                <a:ext cx="285656" cy="242193"/>
                <a:chOff x="5620187" y="2152560"/>
                <a:chExt cx="285656" cy="242193"/>
              </a:xfrm>
            </p:grpSpPr>
            <p:sp>
              <p:nvSpPr>
                <p:cNvPr id="320" name="Hexagon 319">
                  <a:extLst>
                    <a:ext uri="{FF2B5EF4-FFF2-40B4-BE49-F238E27FC236}">
                      <a16:creationId xmlns:a16="http://schemas.microsoft.com/office/drawing/2014/main" id="{57BD63F3-FC63-561D-A337-A4E3E5A05A6D}"/>
                    </a:ext>
                  </a:extLst>
                </p:cNvPr>
                <p:cNvSpPr/>
                <p:nvPr/>
              </p:nvSpPr>
              <p:spPr bwMode="auto">
                <a:xfrm>
                  <a:off x="5620187" y="2152560"/>
                  <a:ext cx="285656"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1" name="Straight Connector 320">
                  <a:extLst>
                    <a:ext uri="{FF2B5EF4-FFF2-40B4-BE49-F238E27FC236}">
                      <a16:creationId xmlns:a16="http://schemas.microsoft.com/office/drawing/2014/main" id="{01DDA659-D70D-B4D4-1478-A633E5C711E6}"/>
                    </a:ext>
                  </a:extLst>
                </p:cNvPr>
                <p:cNvCxnSpPr>
                  <a:cxnSpLocks/>
                </p:cNvCxnSpPr>
                <p:nvPr/>
              </p:nvCxnSpPr>
              <p:spPr bwMode="auto">
                <a:xfrm>
                  <a:off x="5822646" y="2181790"/>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9F545FBE-43B1-E9AC-66F9-3DC6F9D1F667}"/>
                    </a:ext>
                  </a:extLst>
                </p:cNvPr>
                <p:cNvCxnSpPr>
                  <a:cxnSpLocks/>
                </p:cNvCxnSpPr>
                <p:nvPr/>
              </p:nvCxnSpPr>
              <p:spPr bwMode="auto">
                <a:xfrm flipH="1">
                  <a:off x="5656323" y="2180599"/>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2EC97CE-C908-4117-569F-B037AF37290E}"/>
                    </a:ext>
                  </a:extLst>
                </p:cNvPr>
                <p:cNvCxnSpPr>
                  <a:cxnSpLocks/>
                </p:cNvCxnSpPr>
                <p:nvPr/>
              </p:nvCxnSpPr>
              <p:spPr bwMode="auto">
                <a:xfrm flipH="1">
                  <a:off x="5698572" y="2362226"/>
                  <a:ext cx="119312"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E8C2D797-099F-BE2D-A4E5-000D031659EB}"/>
                  </a:ext>
                </a:extLst>
              </p:cNvPr>
              <p:cNvGrpSpPr/>
              <p:nvPr/>
            </p:nvGrpSpPr>
            <p:grpSpPr>
              <a:xfrm rot="1487128">
                <a:off x="10259958" y="1574915"/>
                <a:ext cx="285656" cy="242193"/>
                <a:chOff x="5620187" y="2152560"/>
                <a:chExt cx="285656" cy="242193"/>
              </a:xfrm>
            </p:grpSpPr>
            <p:sp>
              <p:nvSpPr>
                <p:cNvPr id="325" name="Hexagon 324">
                  <a:extLst>
                    <a:ext uri="{FF2B5EF4-FFF2-40B4-BE49-F238E27FC236}">
                      <a16:creationId xmlns:a16="http://schemas.microsoft.com/office/drawing/2014/main" id="{92126CD7-A8F6-3E9B-5561-8AE5838EB8D5}"/>
                    </a:ext>
                  </a:extLst>
                </p:cNvPr>
                <p:cNvSpPr/>
                <p:nvPr/>
              </p:nvSpPr>
              <p:spPr bwMode="auto">
                <a:xfrm>
                  <a:off x="5620187" y="2152560"/>
                  <a:ext cx="285656"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6" name="Straight Connector 325">
                  <a:extLst>
                    <a:ext uri="{FF2B5EF4-FFF2-40B4-BE49-F238E27FC236}">
                      <a16:creationId xmlns:a16="http://schemas.microsoft.com/office/drawing/2014/main" id="{808C8D73-FAB5-F8CD-E4F9-E418C15E485F}"/>
                    </a:ext>
                  </a:extLst>
                </p:cNvPr>
                <p:cNvCxnSpPr>
                  <a:cxnSpLocks/>
                </p:cNvCxnSpPr>
                <p:nvPr/>
              </p:nvCxnSpPr>
              <p:spPr bwMode="auto">
                <a:xfrm>
                  <a:off x="5822646" y="2181790"/>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1DB367D-B21E-220E-B4AD-A1426FE90E28}"/>
                    </a:ext>
                  </a:extLst>
                </p:cNvPr>
                <p:cNvCxnSpPr>
                  <a:cxnSpLocks/>
                </p:cNvCxnSpPr>
                <p:nvPr/>
              </p:nvCxnSpPr>
              <p:spPr bwMode="auto">
                <a:xfrm flipH="1">
                  <a:off x="5656323" y="2180599"/>
                  <a:ext cx="47011" cy="98118"/>
                </a:xfrm>
                <a:prstGeom prst="line">
                  <a:avLst/>
                </a:prstGeom>
                <a:noFill/>
                <a:ln w="19050" cap="flat" cmpd="sng" algn="ctr">
                  <a:solidFill>
                    <a:schemeClr val="accent4"/>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831F81E4-CE72-ACEC-5B09-78C5D51B126E}"/>
                  </a:ext>
                </a:extLst>
              </p:cNvPr>
              <p:cNvGrpSpPr/>
              <p:nvPr/>
            </p:nvGrpSpPr>
            <p:grpSpPr>
              <a:xfrm rot="18044292">
                <a:off x="9857027" y="2088860"/>
                <a:ext cx="285656" cy="242193"/>
                <a:chOff x="5620187" y="2152560"/>
                <a:chExt cx="285656" cy="242193"/>
              </a:xfrm>
            </p:grpSpPr>
            <p:sp>
              <p:nvSpPr>
                <p:cNvPr id="330" name="Hexagon 329">
                  <a:extLst>
                    <a:ext uri="{FF2B5EF4-FFF2-40B4-BE49-F238E27FC236}">
                      <a16:creationId xmlns:a16="http://schemas.microsoft.com/office/drawing/2014/main" id="{80F5B0FB-ABF8-F434-B51C-65D52B27B30A}"/>
                    </a:ext>
                  </a:extLst>
                </p:cNvPr>
                <p:cNvSpPr/>
                <p:nvPr/>
              </p:nvSpPr>
              <p:spPr bwMode="auto">
                <a:xfrm>
                  <a:off x="5620187" y="2152560"/>
                  <a:ext cx="285656"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1" name="Straight Connector 330">
                  <a:extLst>
                    <a:ext uri="{FF2B5EF4-FFF2-40B4-BE49-F238E27FC236}">
                      <a16:creationId xmlns:a16="http://schemas.microsoft.com/office/drawing/2014/main" id="{C5A184F8-D729-D7E0-CDFC-5B86E327125C}"/>
                    </a:ext>
                  </a:extLst>
                </p:cNvPr>
                <p:cNvCxnSpPr>
                  <a:cxnSpLocks/>
                </p:cNvCxnSpPr>
                <p:nvPr/>
              </p:nvCxnSpPr>
              <p:spPr bwMode="auto">
                <a:xfrm>
                  <a:off x="5822646" y="2181790"/>
                  <a:ext cx="47011" cy="98118"/>
                </a:xfrm>
                <a:prstGeom prst="line">
                  <a:avLst/>
                </a:prstGeom>
                <a:noFill/>
                <a:ln w="19050" cap="flat" cmpd="sng" algn="ctr">
                  <a:solidFill>
                    <a:schemeClr val="accent4"/>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7CB3103E-AC2E-068B-EB17-0BB222040004}"/>
                    </a:ext>
                  </a:extLst>
                </p:cNvPr>
                <p:cNvCxnSpPr>
                  <a:cxnSpLocks/>
                </p:cNvCxnSpPr>
                <p:nvPr/>
              </p:nvCxnSpPr>
              <p:spPr bwMode="auto">
                <a:xfrm flipH="1">
                  <a:off x="5656323" y="2180599"/>
                  <a:ext cx="47011" cy="98118"/>
                </a:xfrm>
                <a:prstGeom prst="line">
                  <a:avLst/>
                </a:prstGeom>
                <a:noFill/>
                <a:ln w="19050" cap="flat" cmpd="sng" algn="ctr">
                  <a:solidFill>
                    <a:schemeClr val="accent4"/>
                  </a:solidFill>
                  <a:prstDash val="solid"/>
                  <a:round/>
                  <a:headEnd type="none" w="med" len="med"/>
                  <a:tailEnd type="none" w="med" len="med"/>
                </a:ln>
                <a:effectLst/>
              </p:spPr>
            </p:cxnSp>
          </p:grpSp>
          <p:sp>
            <p:nvSpPr>
              <p:cNvPr id="334" name="Hexagon 333">
                <a:extLst>
                  <a:ext uri="{FF2B5EF4-FFF2-40B4-BE49-F238E27FC236}">
                    <a16:creationId xmlns:a16="http://schemas.microsoft.com/office/drawing/2014/main" id="{05984F71-705D-C935-81F4-6898E2F34ED7}"/>
                  </a:ext>
                </a:extLst>
              </p:cNvPr>
              <p:cNvSpPr/>
              <p:nvPr/>
            </p:nvSpPr>
            <p:spPr bwMode="auto">
              <a:xfrm rot="18044292">
                <a:off x="9648024" y="2220164"/>
                <a:ext cx="265537" cy="242193"/>
              </a:xfrm>
              <a:prstGeom prst="hexagon">
                <a:avLst>
                  <a:gd name="adj" fmla="val 25000"/>
                  <a:gd name="vf" fmla="val 115470"/>
                </a:avLst>
              </a:prstGeom>
              <a:noFill/>
              <a:ln w="19050">
                <a:solidFill>
                  <a:schemeClr val="accent4"/>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37" name="Group 336">
                <a:extLst>
                  <a:ext uri="{FF2B5EF4-FFF2-40B4-BE49-F238E27FC236}">
                    <a16:creationId xmlns:a16="http://schemas.microsoft.com/office/drawing/2014/main" id="{C903E190-DB34-B32A-CE5E-36EE84561CEF}"/>
                  </a:ext>
                </a:extLst>
              </p:cNvPr>
              <p:cNvGrpSpPr/>
              <p:nvPr/>
            </p:nvGrpSpPr>
            <p:grpSpPr>
              <a:xfrm>
                <a:off x="10016270" y="2140246"/>
                <a:ext cx="285656" cy="216085"/>
                <a:chOff x="5118619" y="1993871"/>
                <a:chExt cx="285656" cy="216085"/>
              </a:xfrm>
            </p:grpSpPr>
            <p:sp>
              <p:nvSpPr>
                <p:cNvPr id="338" name="Rectangle 337">
                  <a:extLst>
                    <a:ext uri="{FF2B5EF4-FFF2-40B4-BE49-F238E27FC236}">
                      <a16:creationId xmlns:a16="http://schemas.microsoft.com/office/drawing/2014/main" id="{35824A09-8B14-D1A0-3E38-22924A895888}"/>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9" name="TextBox 338">
                  <a:extLst>
                    <a:ext uri="{FF2B5EF4-FFF2-40B4-BE49-F238E27FC236}">
                      <a16:creationId xmlns:a16="http://schemas.microsoft.com/office/drawing/2014/main" id="{D163A66C-DD53-E1A2-181A-498101E0025C}"/>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N</a:t>
                  </a:r>
                </a:p>
              </p:txBody>
            </p:sp>
          </p:grpSp>
          <p:grpSp>
            <p:nvGrpSpPr>
              <p:cNvPr id="340" name="Group 339">
                <a:extLst>
                  <a:ext uri="{FF2B5EF4-FFF2-40B4-BE49-F238E27FC236}">
                    <a16:creationId xmlns:a16="http://schemas.microsoft.com/office/drawing/2014/main" id="{7CC33C84-4308-B2CC-6D60-413F2541A728}"/>
                  </a:ext>
                </a:extLst>
              </p:cNvPr>
              <p:cNvGrpSpPr/>
              <p:nvPr/>
            </p:nvGrpSpPr>
            <p:grpSpPr>
              <a:xfrm>
                <a:off x="10025469" y="1766220"/>
                <a:ext cx="285656" cy="216085"/>
                <a:chOff x="5118619" y="1993871"/>
                <a:chExt cx="285656" cy="216085"/>
              </a:xfrm>
            </p:grpSpPr>
            <p:sp>
              <p:nvSpPr>
                <p:cNvPr id="341" name="Rectangle 340">
                  <a:extLst>
                    <a:ext uri="{FF2B5EF4-FFF2-40B4-BE49-F238E27FC236}">
                      <a16:creationId xmlns:a16="http://schemas.microsoft.com/office/drawing/2014/main" id="{87D43DFD-800C-0D27-96B0-B4B171E436E6}"/>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TextBox 341">
                  <a:extLst>
                    <a:ext uri="{FF2B5EF4-FFF2-40B4-BE49-F238E27FC236}">
                      <a16:creationId xmlns:a16="http://schemas.microsoft.com/office/drawing/2014/main" id="{0A1B6A93-CE67-C54B-99F3-E41153A172BE}"/>
                    </a:ext>
                  </a:extLst>
                </p:cNvPr>
                <p:cNvSpPr txBox="1"/>
                <p:nvPr/>
              </p:nvSpPr>
              <p:spPr bwMode="auto">
                <a:xfrm>
                  <a:off x="5118619" y="1993871"/>
                  <a:ext cx="285656"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N</a:t>
                  </a:r>
                </a:p>
              </p:txBody>
            </p:sp>
          </p:grpSp>
          <p:grpSp>
            <p:nvGrpSpPr>
              <p:cNvPr id="343" name="Group 342">
                <a:extLst>
                  <a:ext uri="{FF2B5EF4-FFF2-40B4-BE49-F238E27FC236}">
                    <a16:creationId xmlns:a16="http://schemas.microsoft.com/office/drawing/2014/main" id="{813F7BD7-717A-3B52-F541-811AAF4E7E3C}"/>
                  </a:ext>
                </a:extLst>
              </p:cNvPr>
              <p:cNvGrpSpPr/>
              <p:nvPr/>
            </p:nvGrpSpPr>
            <p:grpSpPr>
              <a:xfrm>
                <a:off x="9551435" y="2387978"/>
                <a:ext cx="288862" cy="216085"/>
                <a:chOff x="5118619" y="1993871"/>
                <a:chExt cx="288862" cy="216085"/>
              </a:xfrm>
            </p:grpSpPr>
            <p:sp>
              <p:nvSpPr>
                <p:cNvPr id="344" name="Rectangle 343">
                  <a:extLst>
                    <a:ext uri="{FF2B5EF4-FFF2-40B4-BE49-F238E27FC236}">
                      <a16:creationId xmlns:a16="http://schemas.microsoft.com/office/drawing/2014/main" id="{C0B3357D-86B0-3A37-9552-5F94C83EBBA3}"/>
                    </a:ext>
                  </a:extLst>
                </p:cNvPr>
                <p:cNvSpPr/>
                <p:nvPr/>
              </p:nvSpPr>
              <p:spPr bwMode="auto">
                <a:xfrm>
                  <a:off x="5208432" y="2020477"/>
                  <a:ext cx="106030" cy="11198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TextBox 344">
                  <a:extLst>
                    <a:ext uri="{FF2B5EF4-FFF2-40B4-BE49-F238E27FC236}">
                      <a16:creationId xmlns:a16="http://schemas.microsoft.com/office/drawing/2014/main" id="{802FFF09-5DDC-631D-D5A4-6C0642F3F10A}"/>
                    </a:ext>
                  </a:extLst>
                </p:cNvPr>
                <p:cNvSpPr txBox="1"/>
                <p:nvPr/>
              </p:nvSpPr>
              <p:spPr bwMode="auto">
                <a:xfrm>
                  <a:off x="5118619" y="1993871"/>
                  <a:ext cx="288862" cy="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6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O</a:t>
                  </a:r>
                </a:p>
              </p:txBody>
            </p:sp>
          </p:grpSp>
          <p:grpSp>
            <p:nvGrpSpPr>
              <p:cNvPr id="346" name="Group 345">
                <a:extLst>
                  <a:ext uri="{FF2B5EF4-FFF2-40B4-BE49-F238E27FC236}">
                    <a16:creationId xmlns:a16="http://schemas.microsoft.com/office/drawing/2014/main" id="{738563D6-88ED-5A99-F5E1-A2688414D877}"/>
                  </a:ext>
                </a:extLst>
              </p:cNvPr>
              <p:cNvGrpSpPr/>
              <p:nvPr/>
            </p:nvGrpSpPr>
            <p:grpSpPr>
              <a:xfrm>
                <a:off x="9530017" y="2322121"/>
                <a:ext cx="119312" cy="29021"/>
                <a:chOff x="5850972" y="2514626"/>
                <a:chExt cx="119312" cy="29021"/>
              </a:xfrm>
            </p:grpSpPr>
            <p:cxnSp>
              <p:nvCxnSpPr>
                <p:cNvPr id="347" name="Straight Connector 346">
                  <a:extLst>
                    <a:ext uri="{FF2B5EF4-FFF2-40B4-BE49-F238E27FC236}">
                      <a16:creationId xmlns:a16="http://schemas.microsoft.com/office/drawing/2014/main" id="{248A7E9D-27B6-33EE-6744-7EC51A9B2748}"/>
                    </a:ext>
                  </a:extLst>
                </p:cNvPr>
                <p:cNvCxnSpPr>
                  <a:cxnSpLocks/>
                </p:cNvCxnSpPr>
                <p:nvPr/>
              </p:nvCxnSpPr>
              <p:spPr bwMode="auto">
                <a:xfrm flipH="1">
                  <a:off x="5850972" y="2514626"/>
                  <a:ext cx="119312" cy="0"/>
                </a:xfrm>
                <a:prstGeom prst="line">
                  <a:avLst/>
                </a:prstGeom>
                <a:noFill/>
                <a:ln w="19050"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0E149E50-D9EF-5C00-ACE0-4C0148D6EC08}"/>
                    </a:ext>
                  </a:extLst>
                </p:cNvPr>
                <p:cNvCxnSpPr>
                  <a:cxnSpLocks/>
                </p:cNvCxnSpPr>
                <p:nvPr/>
              </p:nvCxnSpPr>
              <p:spPr bwMode="auto">
                <a:xfrm flipH="1">
                  <a:off x="5850972" y="2543647"/>
                  <a:ext cx="119312" cy="0"/>
                </a:xfrm>
                <a:prstGeom prst="line">
                  <a:avLst/>
                </a:prstGeom>
                <a:noFill/>
                <a:ln w="19050" cap="flat" cmpd="sng" algn="ctr">
                  <a:solidFill>
                    <a:schemeClr val="accent4"/>
                  </a:solidFill>
                  <a:prstDash val="solid"/>
                  <a:round/>
                  <a:headEnd type="none" w="med" len="med"/>
                  <a:tailEnd type="none" w="med" len="med"/>
                </a:ln>
                <a:effectLst/>
              </p:spPr>
            </p:cxnSp>
          </p:grpSp>
          <p:cxnSp>
            <p:nvCxnSpPr>
              <p:cNvPr id="349" name="Straight Connector 348">
                <a:extLst>
                  <a:ext uri="{FF2B5EF4-FFF2-40B4-BE49-F238E27FC236}">
                    <a16:creationId xmlns:a16="http://schemas.microsoft.com/office/drawing/2014/main" id="{CC2E891D-60CD-532C-EAA3-76A42FDA9246}"/>
                  </a:ext>
                </a:extLst>
              </p:cNvPr>
              <p:cNvCxnSpPr>
                <a:cxnSpLocks/>
                <a:endCxn id="206" idx="2"/>
              </p:cNvCxnSpPr>
              <p:nvPr/>
            </p:nvCxnSpPr>
            <p:spPr bwMode="auto">
              <a:xfrm flipH="1">
                <a:off x="9443816" y="2142238"/>
                <a:ext cx="122285" cy="80709"/>
              </a:xfrm>
              <a:prstGeom prst="line">
                <a:avLst/>
              </a:prstGeom>
              <a:noFill/>
              <a:ln w="19050" cap="flat" cmpd="sng" algn="ctr">
                <a:solidFill>
                  <a:schemeClr val="accent4"/>
                </a:solidFill>
                <a:prstDash val="solid"/>
                <a:round/>
                <a:headEnd type="none" w="med" len="med"/>
                <a:tailEnd type="none" w="med" len="med"/>
              </a:ln>
              <a:effectLst/>
            </p:spPr>
          </p:cxnSp>
          <p:grpSp>
            <p:nvGrpSpPr>
              <p:cNvPr id="353" name="Group 352">
                <a:extLst>
                  <a:ext uri="{FF2B5EF4-FFF2-40B4-BE49-F238E27FC236}">
                    <a16:creationId xmlns:a16="http://schemas.microsoft.com/office/drawing/2014/main" id="{548E8BC9-7478-D7D1-D9A0-F1023B1202CC}"/>
                  </a:ext>
                </a:extLst>
              </p:cNvPr>
              <p:cNvGrpSpPr/>
              <p:nvPr/>
            </p:nvGrpSpPr>
            <p:grpSpPr>
              <a:xfrm rot="7681108">
                <a:off x="9614299" y="2153082"/>
                <a:ext cx="56302" cy="70725"/>
                <a:chOff x="5854326" y="2477498"/>
                <a:chExt cx="119312" cy="70725"/>
              </a:xfrm>
            </p:grpSpPr>
            <p:cxnSp>
              <p:nvCxnSpPr>
                <p:cNvPr id="354" name="Straight Connector 353">
                  <a:extLst>
                    <a:ext uri="{FF2B5EF4-FFF2-40B4-BE49-F238E27FC236}">
                      <a16:creationId xmlns:a16="http://schemas.microsoft.com/office/drawing/2014/main" id="{74E66EA1-7516-9D91-62F0-D7092AE918EA}"/>
                    </a:ext>
                  </a:extLst>
                </p:cNvPr>
                <p:cNvCxnSpPr>
                  <a:cxnSpLocks/>
                </p:cNvCxnSpPr>
                <p:nvPr/>
              </p:nvCxnSpPr>
              <p:spPr bwMode="auto">
                <a:xfrm flipH="1">
                  <a:off x="5869144" y="2514626"/>
                  <a:ext cx="87671" cy="0"/>
                </a:xfrm>
                <a:prstGeom prst="line">
                  <a:avLst/>
                </a:prstGeom>
                <a:noFill/>
                <a:ln w="19050"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CDED0338-9088-0A83-9DFD-A3CD090E9901}"/>
                    </a:ext>
                  </a:extLst>
                </p:cNvPr>
                <p:cNvCxnSpPr>
                  <a:cxnSpLocks/>
                </p:cNvCxnSpPr>
                <p:nvPr/>
              </p:nvCxnSpPr>
              <p:spPr bwMode="auto">
                <a:xfrm flipH="1">
                  <a:off x="5854326" y="2548223"/>
                  <a:ext cx="119312" cy="0"/>
                </a:xfrm>
                <a:prstGeom prst="line">
                  <a:avLst/>
                </a:prstGeom>
                <a:noFill/>
                <a:ln w="19050" cap="flat" cmpd="sng" algn="ctr">
                  <a:solidFill>
                    <a:schemeClr val="accent4"/>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CBDA0FC6-EC4D-E0CE-6D2F-B70CD75CA9AA}"/>
                    </a:ext>
                  </a:extLst>
                </p:cNvPr>
                <p:cNvCxnSpPr>
                  <a:cxnSpLocks/>
                </p:cNvCxnSpPr>
                <p:nvPr/>
              </p:nvCxnSpPr>
              <p:spPr bwMode="auto">
                <a:xfrm flipH="1">
                  <a:off x="5893213" y="2477498"/>
                  <a:ext cx="40225" cy="0"/>
                </a:xfrm>
                <a:prstGeom prst="line">
                  <a:avLst/>
                </a:prstGeom>
                <a:noFill/>
                <a:ln w="19050" cap="flat" cmpd="sng" algn="ctr">
                  <a:solidFill>
                    <a:schemeClr val="accent4"/>
                  </a:solidFill>
                  <a:prstDash val="solid"/>
                  <a:round/>
                  <a:headEnd type="none" w="med" len="med"/>
                  <a:tailEnd type="none" w="med" len="med"/>
                </a:ln>
                <a:effectLst/>
              </p:spPr>
            </p:cxnSp>
          </p:grpSp>
          <p:sp>
            <p:nvSpPr>
              <p:cNvPr id="357" name="Freeform: Shape 356">
                <a:extLst>
                  <a:ext uri="{FF2B5EF4-FFF2-40B4-BE49-F238E27FC236}">
                    <a16:creationId xmlns:a16="http://schemas.microsoft.com/office/drawing/2014/main" id="{E7A2DEB3-3234-2E21-58C5-2579C01995E7}"/>
                  </a:ext>
                </a:extLst>
              </p:cNvPr>
              <p:cNvSpPr/>
              <p:nvPr/>
            </p:nvSpPr>
            <p:spPr bwMode="auto">
              <a:xfrm>
                <a:off x="9689306" y="2140744"/>
                <a:ext cx="33338" cy="61912"/>
              </a:xfrm>
              <a:custGeom>
                <a:avLst/>
                <a:gdLst>
                  <a:gd name="connsiteX0" fmla="*/ 14288 w 33338"/>
                  <a:gd name="connsiteY0" fmla="*/ 61912 h 61912"/>
                  <a:gd name="connsiteX1" fmla="*/ 33338 w 33338"/>
                  <a:gd name="connsiteY1" fmla="*/ 0 h 61912"/>
                  <a:gd name="connsiteX2" fmla="*/ 0 w 33338"/>
                  <a:gd name="connsiteY2" fmla="*/ 0 h 61912"/>
                  <a:gd name="connsiteX3" fmla="*/ 14288 w 33338"/>
                  <a:gd name="connsiteY3" fmla="*/ 61912 h 61912"/>
                </a:gdLst>
                <a:ahLst/>
                <a:cxnLst>
                  <a:cxn ang="0">
                    <a:pos x="connsiteX0" y="connsiteY0"/>
                  </a:cxn>
                  <a:cxn ang="0">
                    <a:pos x="connsiteX1" y="connsiteY1"/>
                  </a:cxn>
                  <a:cxn ang="0">
                    <a:pos x="connsiteX2" y="connsiteY2"/>
                  </a:cxn>
                  <a:cxn ang="0">
                    <a:pos x="connsiteX3" y="connsiteY3"/>
                  </a:cxn>
                </a:cxnLst>
                <a:rect l="l" t="t" r="r" b="b"/>
                <a:pathLst>
                  <a:path w="33338" h="61912">
                    <a:moveTo>
                      <a:pt x="14288" y="61912"/>
                    </a:moveTo>
                    <a:lnTo>
                      <a:pt x="33338" y="0"/>
                    </a:lnTo>
                    <a:lnTo>
                      <a:pt x="0" y="0"/>
                    </a:lnTo>
                    <a:lnTo>
                      <a:pt x="14288" y="61912"/>
                    </a:lnTo>
                    <a:close/>
                  </a:path>
                </a:pathLst>
              </a:cu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Freeform: Shape 357">
                <a:extLst>
                  <a:ext uri="{FF2B5EF4-FFF2-40B4-BE49-F238E27FC236}">
                    <a16:creationId xmlns:a16="http://schemas.microsoft.com/office/drawing/2014/main" id="{5897D394-9CFF-26FB-1B9E-7626C074CD89}"/>
                  </a:ext>
                </a:extLst>
              </p:cNvPr>
              <p:cNvSpPr/>
              <p:nvPr/>
            </p:nvSpPr>
            <p:spPr bwMode="auto">
              <a:xfrm>
                <a:off x="10072688" y="1985963"/>
                <a:ext cx="97631" cy="95250"/>
              </a:xfrm>
              <a:custGeom>
                <a:avLst/>
                <a:gdLst>
                  <a:gd name="connsiteX0" fmla="*/ 0 w 97631"/>
                  <a:gd name="connsiteY0" fmla="*/ 95250 h 95250"/>
                  <a:gd name="connsiteX1" fmla="*/ 97631 w 97631"/>
                  <a:gd name="connsiteY1" fmla="*/ 0 h 95250"/>
                </a:gdLst>
                <a:ahLst/>
                <a:cxnLst>
                  <a:cxn ang="0">
                    <a:pos x="connsiteX0" y="connsiteY0"/>
                  </a:cxn>
                  <a:cxn ang="0">
                    <a:pos x="connsiteX1" y="connsiteY1"/>
                  </a:cxn>
                </a:cxnLst>
                <a:rect l="l" t="t" r="r" b="b"/>
                <a:pathLst>
                  <a:path w="97631" h="95250">
                    <a:moveTo>
                      <a:pt x="0" y="95250"/>
                    </a:moveTo>
                    <a:lnTo>
                      <a:pt x="97631"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59" name="Freeform: Shape 358">
                <a:extLst>
                  <a:ext uri="{FF2B5EF4-FFF2-40B4-BE49-F238E27FC236}">
                    <a16:creationId xmlns:a16="http://schemas.microsoft.com/office/drawing/2014/main" id="{8510D1F7-ACA5-3784-33D4-5A9BA8FACE3B}"/>
                  </a:ext>
                </a:extLst>
              </p:cNvPr>
              <p:cNvSpPr/>
              <p:nvPr/>
            </p:nvSpPr>
            <p:spPr bwMode="auto">
              <a:xfrm>
                <a:off x="10208419" y="2057400"/>
                <a:ext cx="102394" cy="152400"/>
              </a:xfrm>
              <a:custGeom>
                <a:avLst/>
                <a:gdLst>
                  <a:gd name="connsiteX0" fmla="*/ 102394 w 102394"/>
                  <a:gd name="connsiteY0" fmla="*/ 0 h 152400"/>
                  <a:gd name="connsiteX1" fmla="*/ 85725 w 102394"/>
                  <a:gd name="connsiteY1" fmla="*/ 128588 h 152400"/>
                  <a:gd name="connsiteX2" fmla="*/ 0 w 102394"/>
                  <a:gd name="connsiteY2" fmla="*/ 152400 h 152400"/>
                </a:gdLst>
                <a:ahLst/>
                <a:cxnLst>
                  <a:cxn ang="0">
                    <a:pos x="connsiteX0" y="connsiteY0"/>
                  </a:cxn>
                  <a:cxn ang="0">
                    <a:pos x="connsiteX1" y="connsiteY1"/>
                  </a:cxn>
                  <a:cxn ang="0">
                    <a:pos x="connsiteX2" y="connsiteY2"/>
                  </a:cxn>
                </a:cxnLst>
                <a:rect l="l" t="t" r="r" b="b"/>
                <a:pathLst>
                  <a:path w="102394" h="152400">
                    <a:moveTo>
                      <a:pt x="102394" y="0"/>
                    </a:moveTo>
                    <a:lnTo>
                      <a:pt x="85725" y="128588"/>
                    </a:lnTo>
                    <a:lnTo>
                      <a:pt x="0" y="15240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0" name="Freeform: Shape 359">
                <a:extLst>
                  <a:ext uri="{FF2B5EF4-FFF2-40B4-BE49-F238E27FC236}">
                    <a16:creationId xmlns:a16="http://schemas.microsoft.com/office/drawing/2014/main" id="{978FF13A-AAAF-D679-F011-678F75D71F01}"/>
                  </a:ext>
                </a:extLst>
              </p:cNvPr>
              <p:cNvSpPr/>
              <p:nvPr/>
            </p:nvSpPr>
            <p:spPr bwMode="auto">
              <a:xfrm>
                <a:off x="10432256" y="1947863"/>
                <a:ext cx="323850" cy="78581"/>
              </a:xfrm>
              <a:custGeom>
                <a:avLst/>
                <a:gdLst>
                  <a:gd name="connsiteX0" fmla="*/ 0 w 323850"/>
                  <a:gd name="connsiteY0" fmla="*/ 23812 h 78581"/>
                  <a:gd name="connsiteX1" fmla="*/ 135732 w 323850"/>
                  <a:gd name="connsiteY1" fmla="*/ 78581 h 78581"/>
                  <a:gd name="connsiteX2" fmla="*/ 252413 w 323850"/>
                  <a:gd name="connsiteY2" fmla="*/ 0 h 78581"/>
                  <a:gd name="connsiteX3" fmla="*/ 323850 w 323850"/>
                  <a:gd name="connsiteY3" fmla="*/ 35718 h 78581"/>
                </a:gdLst>
                <a:ahLst/>
                <a:cxnLst>
                  <a:cxn ang="0">
                    <a:pos x="connsiteX0" y="connsiteY0"/>
                  </a:cxn>
                  <a:cxn ang="0">
                    <a:pos x="connsiteX1" y="connsiteY1"/>
                  </a:cxn>
                  <a:cxn ang="0">
                    <a:pos x="connsiteX2" y="connsiteY2"/>
                  </a:cxn>
                  <a:cxn ang="0">
                    <a:pos x="connsiteX3" y="connsiteY3"/>
                  </a:cxn>
                </a:cxnLst>
                <a:rect l="l" t="t" r="r" b="b"/>
                <a:pathLst>
                  <a:path w="323850" h="78581">
                    <a:moveTo>
                      <a:pt x="0" y="23812"/>
                    </a:moveTo>
                    <a:lnTo>
                      <a:pt x="135732" y="78581"/>
                    </a:lnTo>
                    <a:lnTo>
                      <a:pt x="252413" y="0"/>
                    </a:lnTo>
                    <a:lnTo>
                      <a:pt x="323850" y="35718"/>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1" name="Freeform: Shape 360">
                <a:extLst>
                  <a:ext uri="{FF2B5EF4-FFF2-40B4-BE49-F238E27FC236}">
                    <a16:creationId xmlns:a16="http://schemas.microsoft.com/office/drawing/2014/main" id="{F9866D34-47F7-11AA-C653-1ECE96BC162F}"/>
                  </a:ext>
                </a:extLst>
              </p:cNvPr>
              <p:cNvSpPr/>
              <p:nvPr/>
            </p:nvSpPr>
            <p:spPr bwMode="auto">
              <a:xfrm>
                <a:off x="10693733" y="2062163"/>
                <a:ext cx="130969" cy="159543"/>
              </a:xfrm>
              <a:custGeom>
                <a:avLst/>
                <a:gdLst>
                  <a:gd name="connsiteX0" fmla="*/ 0 w 130969"/>
                  <a:gd name="connsiteY0" fmla="*/ 159543 h 159543"/>
                  <a:gd name="connsiteX1" fmla="*/ 130969 w 130969"/>
                  <a:gd name="connsiteY1" fmla="*/ 76200 h 159543"/>
                  <a:gd name="connsiteX2" fmla="*/ 130969 w 130969"/>
                  <a:gd name="connsiteY2" fmla="*/ 0 h 159543"/>
                </a:gdLst>
                <a:ahLst/>
                <a:cxnLst>
                  <a:cxn ang="0">
                    <a:pos x="connsiteX0" y="connsiteY0"/>
                  </a:cxn>
                  <a:cxn ang="0">
                    <a:pos x="connsiteX1" y="connsiteY1"/>
                  </a:cxn>
                  <a:cxn ang="0">
                    <a:pos x="connsiteX2" y="connsiteY2"/>
                  </a:cxn>
                </a:cxnLst>
                <a:rect l="l" t="t" r="r" b="b"/>
                <a:pathLst>
                  <a:path w="130969" h="159543">
                    <a:moveTo>
                      <a:pt x="0" y="159543"/>
                    </a:moveTo>
                    <a:lnTo>
                      <a:pt x="130969" y="76200"/>
                    </a:lnTo>
                    <a:lnTo>
                      <a:pt x="130969"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2" name="Freeform: Shape 361">
                <a:extLst>
                  <a:ext uri="{FF2B5EF4-FFF2-40B4-BE49-F238E27FC236}">
                    <a16:creationId xmlns:a16="http://schemas.microsoft.com/office/drawing/2014/main" id="{C680852C-5100-74EA-F49B-B11D7D92A5BC}"/>
                  </a:ext>
                </a:extLst>
              </p:cNvPr>
              <p:cNvSpPr/>
              <p:nvPr/>
            </p:nvSpPr>
            <p:spPr bwMode="auto">
              <a:xfrm rot="4109761">
                <a:off x="10841099" y="2119447"/>
                <a:ext cx="97631" cy="95250"/>
              </a:xfrm>
              <a:custGeom>
                <a:avLst/>
                <a:gdLst>
                  <a:gd name="connsiteX0" fmla="*/ 0 w 97631"/>
                  <a:gd name="connsiteY0" fmla="*/ 95250 h 95250"/>
                  <a:gd name="connsiteX1" fmla="*/ 97631 w 97631"/>
                  <a:gd name="connsiteY1" fmla="*/ 0 h 95250"/>
                </a:gdLst>
                <a:ahLst/>
                <a:cxnLst>
                  <a:cxn ang="0">
                    <a:pos x="connsiteX0" y="connsiteY0"/>
                  </a:cxn>
                  <a:cxn ang="0">
                    <a:pos x="connsiteX1" y="connsiteY1"/>
                  </a:cxn>
                </a:cxnLst>
                <a:rect l="l" t="t" r="r" b="b"/>
                <a:pathLst>
                  <a:path w="97631" h="95250">
                    <a:moveTo>
                      <a:pt x="0" y="95250"/>
                    </a:moveTo>
                    <a:lnTo>
                      <a:pt x="97631"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3" name="Freeform: Shape 362">
                <a:extLst>
                  <a:ext uri="{FF2B5EF4-FFF2-40B4-BE49-F238E27FC236}">
                    <a16:creationId xmlns:a16="http://schemas.microsoft.com/office/drawing/2014/main" id="{1F93BC3F-0B55-4B8D-1249-B4F757C0061A}"/>
                  </a:ext>
                </a:extLst>
              </p:cNvPr>
              <p:cNvSpPr/>
              <p:nvPr/>
            </p:nvSpPr>
            <p:spPr bwMode="auto">
              <a:xfrm>
                <a:off x="10984706" y="1847850"/>
                <a:ext cx="83344" cy="47625"/>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4" name="Freeform: Shape 363">
                <a:extLst>
                  <a:ext uri="{FF2B5EF4-FFF2-40B4-BE49-F238E27FC236}">
                    <a16:creationId xmlns:a16="http://schemas.microsoft.com/office/drawing/2014/main" id="{0071052F-6616-0969-F02B-84364A803526}"/>
                  </a:ext>
                </a:extLst>
              </p:cNvPr>
              <p:cNvSpPr/>
              <p:nvPr/>
            </p:nvSpPr>
            <p:spPr bwMode="auto">
              <a:xfrm rot="17312865" flipV="1">
                <a:off x="10869519" y="1938660"/>
                <a:ext cx="45719" cy="45719"/>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nvGrpSpPr>
              <p:cNvPr id="367" name="Group 366">
                <a:extLst>
                  <a:ext uri="{FF2B5EF4-FFF2-40B4-BE49-F238E27FC236}">
                    <a16:creationId xmlns:a16="http://schemas.microsoft.com/office/drawing/2014/main" id="{A16B5F83-9CA6-8637-11B3-A922EF0F481C}"/>
                  </a:ext>
                </a:extLst>
              </p:cNvPr>
              <p:cNvGrpSpPr/>
              <p:nvPr/>
            </p:nvGrpSpPr>
            <p:grpSpPr>
              <a:xfrm rot="5183511">
                <a:off x="10863721" y="1830379"/>
                <a:ext cx="59748" cy="62827"/>
                <a:chOff x="11132062" y="1736134"/>
                <a:chExt cx="100500" cy="80504"/>
              </a:xfrm>
            </p:grpSpPr>
            <p:sp>
              <p:nvSpPr>
                <p:cNvPr id="365" name="Freeform: Shape 364">
                  <a:extLst>
                    <a:ext uri="{FF2B5EF4-FFF2-40B4-BE49-F238E27FC236}">
                      <a16:creationId xmlns:a16="http://schemas.microsoft.com/office/drawing/2014/main" id="{B152D3B7-CFD1-3C3D-A74B-2C79AA0D0841}"/>
                    </a:ext>
                  </a:extLst>
                </p:cNvPr>
                <p:cNvSpPr/>
                <p:nvPr/>
              </p:nvSpPr>
              <p:spPr bwMode="auto">
                <a:xfrm>
                  <a:off x="11149218" y="1769013"/>
                  <a:ext cx="83344" cy="47625"/>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66" name="Freeform: Shape 365">
                  <a:extLst>
                    <a:ext uri="{FF2B5EF4-FFF2-40B4-BE49-F238E27FC236}">
                      <a16:creationId xmlns:a16="http://schemas.microsoft.com/office/drawing/2014/main" id="{EDDFFDE7-95FE-90A7-44E7-136FC4339559}"/>
                    </a:ext>
                  </a:extLst>
                </p:cNvPr>
                <p:cNvSpPr/>
                <p:nvPr/>
              </p:nvSpPr>
              <p:spPr bwMode="auto">
                <a:xfrm>
                  <a:off x="11132062" y="1736134"/>
                  <a:ext cx="83344" cy="47624"/>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nvGrpSpPr>
              <p:cNvPr id="368" name="Group 367">
                <a:extLst>
                  <a:ext uri="{FF2B5EF4-FFF2-40B4-BE49-F238E27FC236}">
                    <a16:creationId xmlns:a16="http://schemas.microsoft.com/office/drawing/2014/main" id="{25348234-6314-7343-4830-F1340A898492}"/>
                  </a:ext>
                </a:extLst>
              </p:cNvPr>
              <p:cNvGrpSpPr/>
              <p:nvPr/>
            </p:nvGrpSpPr>
            <p:grpSpPr>
              <a:xfrm rot="5183511">
                <a:off x="10963669" y="1978877"/>
                <a:ext cx="60072" cy="62847"/>
                <a:chOff x="11156819" y="1737324"/>
                <a:chExt cx="101045" cy="80529"/>
              </a:xfrm>
            </p:grpSpPr>
            <p:sp>
              <p:nvSpPr>
                <p:cNvPr id="369" name="Freeform: Shape 368">
                  <a:extLst>
                    <a:ext uri="{FF2B5EF4-FFF2-40B4-BE49-F238E27FC236}">
                      <a16:creationId xmlns:a16="http://schemas.microsoft.com/office/drawing/2014/main" id="{0744B416-C9E5-B474-22D8-24874C3AA09D}"/>
                    </a:ext>
                  </a:extLst>
                </p:cNvPr>
                <p:cNvSpPr/>
                <p:nvPr/>
              </p:nvSpPr>
              <p:spPr bwMode="auto">
                <a:xfrm>
                  <a:off x="11174519" y="1770227"/>
                  <a:ext cx="83345" cy="47626"/>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sp>
              <p:nvSpPr>
                <p:cNvPr id="370" name="Freeform: Shape 369">
                  <a:extLst>
                    <a:ext uri="{FF2B5EF4-FFF2-40B4-BE49-F238E27FC236}">
                      <a16:creationId xmlns:a16="http://schemas.microsoft.com/office/drawing/2014/main" id="{C5485A42-FE5F-9CFC-D06B-B88AA36FF951}"/>
                    </a:ext>
                  </a:extLst>
                </p:cNvPr>
                <p:cNvSpPr/>
                <p:nvPr/>
              </p:nvSpPr>
              <p:spPr bwMode="auto">
                <a:xfrm>
                  <a:off x="11156819" y="1737324"/>
                  <a:ext cx="83346" cy="47624"/>
                </a:xfrm>
                <a:custGeom>
                  <a:avLst/>
                  <a:gdLst>
                    <a:gd name="connsiteX0" fmla="*/ 0 w 83344"/>
                    <a:gd name="connsiteY0" fmla="*/ 47625 h 47625"/>
                    <a:gd name="connsiteX1" fmla="*/ 83344 w 83344"/>
                    <a:gd name="connsiteY1" fmla="*/ 0 h 47625"/>
                  </a:gdLst>
                  <a:ahLst/>
                  <a:cxnLst>
                    <a:cxn ang="0">
                      <a:pos x="connsiteX0" y="connsiteY0"/>
                    </a:cxn>
                    <a:cxn ang="0">
                      <a:pos x="connsiteX1" y="connsiteY1"/>
                    </a:cxn>
                  </a:cxnLst>
                  <a:rect l="l" t="t" r="r" b="b"/>
                  <a:pathLst>
                    <a:path w="83344" h="47625">
                      <a:moveTo>
                        <a:pt x="0" y="47625"/>
                      </a:moveTo>
                      <a:lnTo>
                        <a:pt x="83344" y="0"/>
                      </a:lnTo>
                    </a:path>
                  </a:pathLst>
                </a:custGeom>
                <a:noFill/>
                <a:ln w="190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Arial" panose="020B0604020202020204" pitchFamily="34" charset="0"/>
                  </a:endParaRPr>
                </a:p>
              </p:txBody>
            </p:sp>
          </p:grpSp>
        </p:grpSp>
        <p:sp>
          <p:nvSpPr>
            <p:cNvPr id="44" name="Freeform 201">
              <a:extLst>
                <a:ext uri="{FF2B5EF4-FFF2-40B4-BE49-F238E27FC236}">
                  <a16:creationId xmlns:a16="http://schemas.microsoft.com/office/drawing/2014/main" id="{77F062D2-8159-4910-CBC9-EAAF769C905E}"/>
                </a:ext>
              </a:extLst>
            </p:cNvPr>
            <p:cNvSpPr/>
            <p:nvPr/>
          </p:nvSpPr>
          <p:spPr bwMode="auto">
            <a:xfrm>
              <a:off x="4841775" y="1977741"/>
              <a:ext cx="121788"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595213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a:xfrm>
            <a:off x="609759" y="272633"/>
            <a:ext cx="10872444" cy="1103313"/>
          </a:xfrm>
        </p:spPr>
        <p:txBody>
          <a:bodyPr/>
          <a:lstStyle/>
          <a:p>
            <a:r>
              <a:rPr lang="en-US" dirty="0"/>
              <a:t>Phase I/II MK-2870-001 Trial: </a:t>
            </a:r>
            <a:br>
              <a:rPr lang="en-US" dirty="0"/>
            </a:br>
            <a:r>
              <a:rPr lang="en-US" dirty="0"/>
              <a:t>NSCLC Cohort</a:t>
            </a:r>
          </a:p>
        </p:txBody>
      </p:sp>
      <p:sp>
        <p:nvSpPr>
          <p:cNvPr id="7" name="CuadroTexto 6">
            <a:extLst>
              <a:ext uri="{FF2B5EF4-FFF2-40B4-BE49-F238E27FC236}">
                <a16:creationId xmlns:a16="http://schemas.microsoft.com/office/drawing/2014/main" id="{994857B6-C6EB-EBCF-D466-A34C02566C52}"/>
              </a:ext>
            </a:extLst>
          </p:cNvPr>
          <p:cNvSpPr txBox="1"/>
          <p:nvPr/>
        </p:nvSpPr>
        <p:spPr bwMode="auto">
          <a:xfrm>
            <a:off x="1605129" y="3948234"/>
            <a:ext cx="2402004" cy="36933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s-E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ORR: </a:t>
            </a:r>
            <a:r>
              <a:rPr kumimoji="0" lang="es-E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38.5% </a:t>
            </a:r>
          </a:p>
        </p:txBody>
      </p:sp>
      <p:sp>
        <p:nvSpPr>
          <p:cNvPr id="8" name="Text Box 11">
            <a:extLst>
              <a:ext uri="{FF2B5EF4-FFF2-40B4-BE49-F238E27FC236}">
                <a16:creationId xmlns:a16="http://schemas.microsoft.com/office/drawing/2014/main" id="{51ABC184-5BB8-37D4-EC95-57DF1A6ED51C}"/>
              </a:ext>
            </a:extLst>
          </p:cNvPr>
          <p:cNvSpPr txBox="1">
            <a:spLocks noChangeArrowheads="1"/>
          </p:cNvSpPr>
          <p:nvPr/>
        </p:nvSpPr>
        <p:spPr bwMode="auto">
          <a:xfrm>
            <a:off x="414339" y="636761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Fang. ASCO 2023. </a:t>
            </a:r>
            <a:r>
              <a:rPr kumimoji="0" lang="es-E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Abstr 9114.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10" name="Group 32">
            <a:extLst>
              <a:ext uri="{FF2B5EF4-FFF2-40B4-BE49-F238E27FC236}">
                <a16:creationId xmlns:a16="http://schemas.microsoft.com/office/drawing/2014/main" id="{463AD87B-9AE1-A619-CBB3-3029FE837D0A}"/>
              </a:ext>
            </a:extLst>
          </p:cNvPr>
          <p:cNvGraphicFramePr>
            <a:graphicFrameLocks noGrp="1"/>
          </p:cNvGraphicFramePr>
          <p:nvPr/>
        </p:nvGraphicFramePr>
        <p:xfrm>
          <a:off x="6500792" y="439400"/>
          <a:ext cx="5303520" cy="5806440"/>
        </p:xfrm>
        <a:graphic>
          <a:graphicData uri="http://schemas.openxmlformats.org/drawingml/2006/table">
            <a:tbl>
              <a:tblPr/>
              <a:tblGrid>
                <a:gridCol w="2926080">
                  <a:extLst>
                    <a:ext uri="{9D8B030D-6E8A-4147-A177-3AD203B41FA5}">
                      <a16:colId xmlns:a16="http://schemas.microsoft.com/office/drawing/2014/main" val="1046875922"/>
                    </a:ext>
                  </a:extLst>
                </a:gridCol>
                <a:gridCol w="1097280">
                  <a:extLst>
                    <a:ext uri="{9D8B030D-6E8A-4147-A177-3AD203B41FA5}">
                      <a16:colId xmlns:a16="http://schemas.microsoft.com/office/drawing/2014/main" val="1638926878"/>
                    </a:ext>
                  </a:extLst>
                </a:gridCol>
                <a:gridCol w="1280160">
                  <a:extLst>
                    <a:ext uri="{9D8B030D-6E8A-4147-A177-3AD203B41FA5}">
                      <a16:colId xmlns:a16="http://schemas.microsoft.com/office/drawing/2014/main" val="20002"/>
                    </a:ext>
                  </a:extLst>
                </a:gridCol>
              </a:tblGrid>
              <a:tr h="365760">
                <a:tc rowSpan="2">
                  <a:txBody>
                    <a:bodyPr/>
                    <a:lstStyle/>
                    <a:p>
                      <a:pPr>
                        <a:lnSpc>
                          <a:spcPct val="100000"/>
                        </a:lnSpc>
                      </a:pPr>
                      <a:r>
                        <a:rPr lang="en-US" sz="1400" b="1" baseline="0" dirty="0">
                          <a:solidFill>
                            <a:schemeClr val="tx1"/>
                          </a:solidFill>
                          <a:latin typeface="Calibri" panose="020F0502020204030204" pitchFamily="34" charset="0"/>
                        </a:rPr>
                        <a:t>TRAE, n (%)</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NSCLC Cohort (N = 43)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algn="ctr">
                        <a:lnSpc>
                          <a:spcPct val="100000"/>
                        </a:lnSpc>
                      </a:pPr>
                      <a:endParaRPr lang="en-US" sz="1800" b="1">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46227587"/>
                  </a:ext>
                </a:extLst>
              </a:tr>
              <a:tr h="365760">
                <a:tc vMerge="1">
                  <a:txBody>
                    <a:bodyPr/>
                    <a:lstStyle/>
                    <a:p>
                      <a:pPr>
                        <a:lnSpc>
                          <a:spcPct val="100000"/>
                        </a:lnSpc>
                      </a:pPr>
                      <a:r>
                        <a:rPr lang="en-US" sz="1800" b="1">
                          <a:solidFill>
                            <a:schemeClr val="tx1"/>
                          </a:solidFill>
                          <a:latin typeface="Calibri" panose="020F0502020204030204" pitchFamily="34" charset="0"/>
                        </a:rPr>
                        <a:t>Adverse Event, n (%)</a:t>
                      </a:r>
                      <a:endParaRPr lang="en-US" sz="1800" b="1" baseline="30000">
                        <a:solidFill>
                          <a:schemeClr val="tx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latin typeface="Calibri" panose="020F0502020204030204" pitchFamily="34" charset="0"/>
                        </a:rPr>
                        <a:t>All Grades</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latin typeface="Calibri" panose="020F0502020204030204" pitchFamily="34" charset="0"/>
                        </a:rPr>
                        <a:t>≥ Grade 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a:lnSpc>
                          <a:spcPct val="100000"/>
                        </a:lnSpc>
                      </a:pPr>
                      <a:r>
                        <a:rPr lang="en-US" sz="1400" b="0" dirty="0">
                          <a:solidFill>
                            <a:schemeClr val="bg1"/>
                          </a:solidFill>
                          <a:latin typeface="Calibri" panose="020F0502020204030204" pitchFamily="34" charset="0"/>
                        </a:rPr>
                        <a:t>Any TRAE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41 (95.3)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29 (67.4)</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9279221"/>
                  </a:ext>
                </a:extLst>
              </a:tr>
              <a:tr h="0">
                <a:tc>
                  <a:txBody>
                    <a:bodyPr/>
                    <a:lstStyle/>
                    <a:p>
                      <a:pPr marL="285750" indent="-285750">
                        <a:lnSpc>
                          <a:spcPct val="100000"/>
                        </a:lnSpc>
                        <a:buFont typeface="Wingdings" panose="05000000000000000000" pitchFamily="2" charset="2"/>
                        <a:buChar char="§"/>
                      </a:pPr>
                      <a:r>
                        <a:rPr lang="en-US" sz="1400" b="0" dirty="0">
                          <a:solidFill>
                            <a:schemeClr val="bg1"/>
                          </a:solidFill>
                          <a:latin typeface="Calibri" panose="020F0502020204030204" pitchFamily="34" charset="0"/>
                        </a:rPr>
                        <a:t>Associated with dose delay</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21 (48.8)</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17 (39.5)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359960"/>
                  </a:ext>
                </a:extLst>
              </a:tr>
              <a:tr h="0">
                <a:tc>
                  <a:txBody>
                    <a:bodyPr/>
                    <a:lstStyle/>
                    <a:p>
                      <a:pPr marL="285750" indent="-285750">
                        <a:lnSpc>
                          <a:spcPct val="100000"/>
                        </a:lnSpc>
                        <a:buFont typeface="Wingdings" panose="05000000000000000000" pitchFamily="2" charset="2"/>
                        <a:buChar char="§"/>
                      </a:pPr>
                      <a:r>
                        <a:rPr lang="en-US" sz="1400" b="0" dirty="0">
                          <a:solidFill>
                            <a:schemeClr val="bg1"/>
                          </a:solidFill>
                          <a:latin typeface="Calibri" panose="020F0502020204030204" pitchFamily="34" charset="0"/>
                        </a:rPr>
                        <a:t>Associated with dose reduction</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10 (23.3)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9 (20.9)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5756164"/>
                  </a:ext>
                </a:extLst>
              </a:tr>
              <a:tr h="0">
                <a:tc>
                  <a:txBody>
                    <a:bodyPr/>
                    <a:lstStyle/>
                    <a:p>
                      <a:pPr marL="285750" indent="-285750">
                        <a:lnSpc>
                          <a:spcPct val="100000"/>
                        </a:lnSpc>
                        <a:buFont typeface="Wingdings" panose="05000000000000000000" pitchFamily="2" charset="2"/>
                        <a:buChar char="§"/>
                      </a:pPr>
                      <a:r>
                        <a:rPr lang="en-US" sz="1400" b="0" dirty="0">
                          <a:solidFill>
                            <a:schemeClr val="bg1"/>
                          </a:solidFill>
                          <a:latin typeface="Calibri" panose="020F0502020204030204" pitchFamily="34" charset="0"/>
                        </a:rPr>
                        <a:t>Associated with discontinuation</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0932941"/>
                  </a:ext>
                </a:extLst>
              </a:tr>
              <a:tr h="0">
                <a:tc>
                  <a:txBody>
                    <a:bodyPr/>
                    <a:lstStyle/>
                    <a:p>
                      <a:pPr>
                        <a:lnSpc>
                          <a:spcPct val="100000"/>
                        </a:lnSpc>
                      </a:pPr>
                      <a:r>
                        <a:rPr lang="en-US" sz="1400" b="0" dirty="0">
                          <a:solidFill>
                            <a:schemeClr val="bg1"/>
                          </a:solidFill>
                          <a:latin typeface="Calibri" panose="020F0502020204030204" pitchFamily="34" charset="0"/>
                        </a:rPr>
                        <a:t>Treatment-related serious AE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Calibri" panose="020F0502020204030204" pitchFamily="34" charset="0"/>
                        </a:rPr>
                        <a:t>9 (20.9)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9 (20.9)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3045287"/>
                  </a:ext>
                </a:extLst>
              </a:tr>
              <a:tr h="0">
                <a:tc>
                  <a:txBody>
                    <a:bodyPr/>
                    <a:lstStyle/>
                    <a:p>
                      <a:pPr>
                        <a:lnSpc>
                          <a:spcPct val="100000"/>
                        </a:lnSpc>
                      </a:pPr>
                      <a:r>
                        <a:rPr lang="en-US" sz="1400" b="0" dirty="0">
                          <a:solidFill>
                            <a:schemeClr val="bg1"/>
                          </a:solidFill>
                          <a:latin typeface="Calibri" panose="020F0502020204030204" pitchFamily="34" charset="0"/>
                        </a:rPr>
                        <a:t>TRAE associated with death</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3109785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baseline="0" dirty="0">
                          <a:solidFill>
                            <a:schemeClr val="tx1"/>
                          </a:solidFill>
                          <a:latin typeface="Calibri" panose="020F0502020204030204" pitchFamily="34" charset="0"/>
                        </a:rPr>
                        <a:t>TRAE in ≥20% of Patients, n (%)</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100000"/>
                        </a:lnSpc>
                      </a:pPr>
                      <a:endParaRPr lang="en-US" sz="1400" dirty="0">
                        <a:solidFill>
                          <a:schemeClr val="bg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lnSpc>
                          <a:spcPct val="100000"/>
                        </a:lnSpc>
                      </a:pPr>
                      <a:endParaRPr lang="en-US" sz="1400" dirty="0">
                        <a:solidFill>
                          <a:schemeClr val="bg1"/>
                        </a:solidFill>
                        <a:latin typeface="Calibri" panose="020F0502020204030204" pitchFamily="34"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56141043"/>
                  </a:ext>
                </a:extLst>
              </a:tr>
              <a:tr h="0">
                <a:tc>
                  <a:txBody>
                    <a:bodyPr/>
                    <a:lstStyle/>
                    <a:p>
                      <a:pPr>
                        <a:lnSpc>
                          <a:spcPct val="100000"/>
                        </a:lnSpc>
                      </a:pPr>
                      <a:r>
                        <a:rPr lang="en-US" sz="1400" b="0" dirty="0">
                          <a:solidFill>
                            <a:schemeClr val="bg1"/>
                          </a:solidFill>
                          <a:latin typeface="Calibri" panose="020F0502020204030204" pitchFamily="34" charset="0"/>
                        </a:rPr>
                        <a:t>Anemia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31 (72.1)</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13 (30.2)</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a:lnSpc>
                          <a:spcPct val="100000"/>
                        </a:lnSpc>
                      </a:pPr>
                      <a:r>
                        <a:rPr lang="en-US" sz="1400" b="0" dirty="0">
                          <a:solidFill>
                            <a:schemeClr val="bg1"/>
                          </a:solidFill>
                          <a:latin typeface="Calibri" panose="020F0502020204030204" pitchFamily="34" charset="0"/>
                        </a:rPr>
                        <a:t>Decreased WBC count</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24 (55.8)</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10 (23.3)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a:lnSpc>
                          <a:spcPct val="100000"/>
                        </a:lnSpc>
                      </a:pPr>
                      <a:r>
                        <a:rPr lang="en-US" sz="1400" b="0" dirty="0">
                          <a:solidFill>
                            <a:schemeClr val="bg1"/>
                          </a:solidFill>
                          <a:latin typeface="Calibri" panose="020F0502020204030204" pitchFamily="34" charset="0"/>
                        </a:rPr>
                        <a:t>Alopecia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23 (53.5)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a:lnSpc>
                          <a:spcPct val="100000"/>
                        </a:lnSpc>
                      </a:pPr>
                      <a:r>
                        <a:rPr lang="en-US" sz="1400" b="0" dirty="0">
                          <a:solidFill>
                            <a:schemeClr val="bg1"/>
                          </a:solidFill>
                          <a:latin typeface="Calibri" panose="020F0502020204030204" pitchFamily="34" charset="0"/>
                        </a:rPr>
                        <a:t>Decreased neutrophil count</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23 (53.5)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14 (32.6)</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a:lnSpc>
                          <a:spcPct val="100000"/>
                        </a:lnSpc>
                      </a:pPr>
                      <a:r>
                        <a:rPr lang="en-US" sz="1400" b="0" dirty="0">
                          <a:solidFill>
                            <a:schemeClr val="bg1"/>
                          </a:solidFill>
                          <a:latin typeface="Calibri" panose="020F0502020204030204" pitchFamily="34" charset="0"/>
                        </a:rPr>
                        <a:t>Stomatitis</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21 (48.8)</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4 (9.3)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9731941"/>
                  </a:ext>
                </a:extLst>
              </a:tr>
              <a:tr h="0">
                <a:tc>
                  <a:txBody>
                    <a:bodyPr/>
                    <a:lstStyle/>
                    <a:p>
                      <a:pPr>
                        <a:lnSpc>
                          <a:spcPct val="100000"/>
                        </a:lnSpc>
                      </a:pPr>
                      <a:r>
                        <a:rPr lang="en-US" sz="1400" b="0" dirty="0">
                          <a:solidFill>
                            <a:schemeClr val="bg1"/>
                          </a:solidFill>
                          <a:latin typeface="Calibri" panose="020F0502020204030204" pitchFamily="34" charset="0"/>
                        </a:rPr>
                        <a:t>Rash</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17 (39.5)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3 (7.0)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7075268"/>
                  </a:ext>
                </a:extLst>
              </a:tr>
              <a:tr h="0">
                <a:tc>
                  <a:txBody>
                    <a:bodyPr/>
                    <a:lstStyle/>
                    <a:p>
                      <a:pPr>
                        <a:lnSpc>
                          <a:spcPct val="100000"/>
                        </a:lnSpc>
                      </a:pPr>
                      <a:r>
                        <a:rPr lang="en-US" sz="1400" b="0" dirty="0">
                          <a:solidFill>
                            <a:schemeClr val="bg1"/>
                          </a:solidFill>
                          <a:latin typeface="Calibri" panose="020F0502020204030204" pitchFamily="34" charset="0"/>
                        </a:rPr>
                        <a:t>Nausea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16 (37.2)</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1488367"/>
                  </a:ext>
                </a:extLst>
              </a:tr>
              <a:tr h="0">
                <a:tc>
                  <a:txBody>
                    <a:bodyPr/>
                    <a:lstStyle/>
                    <a:p>
                      <a:pPr algn="l">
                        <a:lnSpc>
                          <a:spcPct val="100000"/>
                        </a:lnSpc>
                      </a:pPr>
                      <a:r>
                        <a:rPr lang="en-US" sz="1400" b="0" dirty="0">
                          <a:solidFill>
                            <a:schemeClr val="bg1"/>
                          </a:solidFill>
                          <a:latin typeface="Calibri" panose="020F0502020204030204" pitchFamily="34" charset="0"/>
                        </a:rPr>
                        <a:t>Decreased appetite</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15 (34.9)</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5455969"/>
                  </a:ext>
                </a:extLst>
              </a:tr>
              <a:tr h="0">
                <a:tc>
                  <a:txBody>
                    <a:bodyPr/>
                    <a:lstStyle/>
                    <a:p>
                      <a:pPr algn="l">
                        <a:lnSpc>
                          <a:spcPct val="100000"/>
                        </a:lnSpc>
                      </a:pPr>
                      <a:r>
                        <a:rPr lang="en-US" sz="1400" b="0" dirty="0">
                          <a:solidFill>
                            <a:schemeClr val="bg1"/>
                          </a:solidFill>
                          <a:latin typeface="Calibri" panose="020F0502020204030204" pitchFamily="34" charset="0"/>
                        </a:rPr>
                        <a:t>Vomiting</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14 (32.6)</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2 (4.7)</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0007037"/>
                  </a:ext>
                </a:extLst>
              </a:tr>
              <a:tr h="0">
                <a:tc>
                  <a:txBody>
                    <a:bodyPr/>
                    <a:lstStyle/>
                    <a:p>
                      <a:pPr algn="l">
                        <a:lnSpc>
                          <a:spcPct val="100000"/>
                        </a:lnSpc>
                      </a:pPr>
                      <a:r>
                        <a:rPr lang="en-US" sz="1400" b="0" dirty="0">
                          <a:solidFill>
                            <a:schemeClr val="bg1"/>
                          </a:solidFill>
                          <a:latin typeface="Calibri" panose="020F0502020204030204" pitchFamily="34" charset="0"/>
                        </a:rPr>
                        <a:t>Decreased platelet count</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10 (23.3)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1 (2.3)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96042632"/>
                  </a:ext>
                </a:extLst>
              </a:tr>
              <a:tr h="0">
                <a:tc>
                  <a:txBody>
                    <a:bodyPr/>
                    <a:lstStyle/>
                    <a:p>
                      <a:pPr algn="l">
                        <a:lnSpc>
                          <a:spcPct val="100000"/>
                        </a:lnSpc>
                      </a:pPr>
                      <a:r>
                        <a:rPr lang="en-US" sz="1400" b="0" dirty="0">
                          <a:solidFill>
                            <a:schemeClr val="bg1"/>
                          </a:solidFill>
                          <a:latin typeface="Calibri" panose="020F0502020204030204" pitchFamily="34" charset="0"/>
                        </a:rPr>
                        <a:t>Hypoalbuminemia</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9 (20.3)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1017226"/>
                  </a:ext>
                </a:extLst>
              </a:tr>
            </a:tbl>
          </a:graphicData>
        </a:graphic>
      </p:graphicFrame>
      <p:graphicFrame>
        <p:nvGraphicFramePr>
          <p:cNvPr id="11" name="Group 32">
            <a:extLst>
              <a:ext uri="{FF2B5EF4-FFF2-40B4-BE49-F238E27FC236}">
                <a16:creationId xmlns:a16="http://schemas.microsoft.com/office/drawing/2014/main" id="{55AD0B4F-4168-AA90-1017-3DFC1C4E41A3}"/>
              </a:ext>
            </a:extLst>
          </p:cNvPr>
          <p:cNvGraphicFramePr>
            <a:graphicFrameLocks noGrp="1"/>
          </p:cNvGraphicFramePr>
          <p:nvPr>
            <p:extLst>
              <p:ext uri="{D42A27DB-BD31-4B8C-83A1-F6EECF244321}">
                <p14:modId xmlns:p14="http://schemas.microsoft.com/office/powerpoint/2010/main" val="3085833760"/>
              </p:ext>
            </p:extLst>
          </p:nvPr>
        </p:nvGraphicFramePr>
        <p:xfrm>
          <a:off x="967683" y="5272983"/>
          <a:ext cx="5303520" cy="1059180"/>
        </p:xfrm>
        <a:graphic>
          <a:graphicData uri="http://schemas.openxmlformats.org/drawingml/2006/table">
            <a:tbl>
              <a:tblPr/>
              <a:tblGrid>
                <a:gridCol w="1325880">
                  <a:extLst>
                    <a:ext uri="{9D8B030D-6E8A-4147-A177-3AD203B41FA5}">
                      <a16:colId xmlns:a16="http://schemas.microsoft.com/office/drawing/2014/main" val="1046875922"/>
                    </a:ext>
                  </a:extLst>
                </a:gridCol>
                <a:gridCol w="1325880">
                  <a:extLst>
                    <a:ext uri="{9D8B030D-6E8A-4147-A177-3AD203B41FA5}">
                      <a16:colId xmlns:a16="http://schemas.microsoft.com/office/drawing/2014/main" val="1638926878"/>
                    </a:ext>
                  </a:extLst>
                </a:gridCol>
                <a:gridCol w="1325880">
                  <a:extLst>
                    <a:ext uri="{9D8B030D-6E8A-4147-A177-3AD203B41FA5}">
                      <a16:colId xmlns:a16="http://schemas.microsoft.com/office/drawing/2014/main" val="20002"/>
                    </a:ext>
                  </a:extLst>
                </a:gridCol>
                <a:gridCol w="1325880">
                  <a:extLst>
                    <a:ext uri="{9D8B030D-6E8A-4147-A177-3AD203B41FA5}">
                      <a16:colId xmlns:a16="http://schemas.microsoft.com/office/drawing/2014/main" val="546886490"/>
                    </a:ext>
                  </a:extLst>
                </a:gridCol>
              </a:tblGrid>
              <a:tr h="365760">
                <a:tc>
                  <a:txBody>
                    <a:bodyPr/>
                    <a:lstStyle/>
                    <a:p>
                      <a:pPr>
                        <a:lnSpc>
                          <a:spcPct val="100000"/>
                        </a:lnSpc>
                      </a:pPr>
                      <a:r>
                        <a:rPr lang="en-US" sz="1400" b="1" baseline="0" dirty="0">
                          <a:solidFill>
                            <a:schemeClr val="tx1"/>
                          </a:solidFill>
                          <a:latin typeface="Calibri" panose="020F0502020204030204" pitchFamily="34" charset="0"/>
                        </a:rPr>
                        <a:t>Response, %</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i="1" dirty="0">
                          <a:solidFill>
                            <a:schemeClr val="tx1"/>
                          </a:solidFill>
                          <a:latin typeface="Calibri" panose="020F0502020204030204" pitchFamily="34" charset="0"/>
                        </a:rPr>
                        <a:t>EGFR</a:t>
                      </a:r>
                      <a:r>
                        <a:rPr lang="en-US" sz="1400" b="1" dirty="0">
                          <a:solidFill>
                            <a:schemeClr val="tx1"/>
                          </a:solidFill>
                          <a:latin typeface="Calibri" panose="020F0502020204030204" pitchFamily="34" charset="0"/>
                        </a:rPr>
                        <a:t>mut</a:t>
                      </a:r>
                    </a:p>
                    <a:p>
                      <a:pPr algn="ctr">
                        <a:lnSpc>
                          <a:spcPct val="100000"/>
                        </a:lnSpc>
                      </a:pPr>
                      <a:r>
                        <a:rPr lang="en-US" sz="1400" b="1" dirty="0">
                          <a:solidFill>
                            <a:schemeClr val="tx1"/>
                          </a:solidFill>
                          <a:latin typeface="Calibri" panose="020F0502020204030204" pitchFamily="34" charset="0"/>
                        </a:rPr>
                        <a:t>(n = 22)</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i="1" dirty="0">
                          <a:solidFill>
                            <a:schemeClr val="tx1"/>
                          </a:solidFill>
                          <a:latin typeface="Calibri" panose="020F0502020204030204" pitchFamily="34" charset="0"/>
                        </a:rPr>
                        <a:t>EGFR</a:t>
                      </a:r>
                      <a:r>
                        <a:rPr lang="en-US" sz="1400" b="1" dirty="0">
                          <a:solidFill>
                            <a:schemeClr val="tx1"/>
                          </a:solidFill>
                          <a:latin typeface="Calibri" panose="020F0502020204030204" pitchFamily="34" charset="0"/>
                        </a:rPr>
                        <a:t> WT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(n = 21)</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lnSpc>
                          <a:spcPct val="100000"/>
                        </a:lnSpc>
                      </a:pPr>
                      <a:r>
                        <a:rPr lang="en-US" sz="1400" b="1" dirty="0">
                          <a:solidFill>
                            <a:schemeClr val="tx1"/>
                          </a:solidFill>
                          <a:latin typeface="Calibri" panose="020F0502020204030204" pitchFamily="34" charset="0"/>
                        </a:rPr>
                        <a:t>All NSCLC</a:t>
                      </a:r>
                    </a:p>
                    <a:p>
                      <a:pPr algn="ctr">
                        <a:lnSpc>
                          <a:spcPct val="100000"/>
                        </a:lnSpc>
                      </a:pPr>
                      <a:r>
                        <a:rPr lang="en-US" sz="1400" b="1" dirty="0">
                          <a:solidFill>
                            <a:schemeClr val="tx1"/>
                          </a:solidFill>
                          <a:latin typeface="Calibri" panose="020F0502020204030204" pitchFamily="34" charset="0"/>
                        </a:rPr>
                        <a:t>(N = 43)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a:lnSpc>
                          <a:spcPct val="100000"/>
                        </a:lnSpc>
                      </a:pPr>
                      <a:r>
                        <a:rPr lang="en-US" sz="1400" b="0" dirty="0">
                          <a:solidFill>
                            <a:schemeClr val="bg1"/>
                          </a:solidFill>
                          <a:latin typeface="Calibri" panose="020F0502020204030204" pitchFamily="34" charset="0"/>
                        </a:rPr>
                        <a:t>ORR</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60.0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26.3</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pPr>
                      <a:r>
                        <a:rPr lang="en-US" sz="1400" dirty="0">
                          <a:solidFill>
                            <a:schemeClr val="bg1"/>
                          </a:solidFill>
                          <a:latin typeface="Calibri" panose="020F0502020204030204" pitchFamily="34" charset="0"/>
                        </a:rPr>
                        <a:t>43.6</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9279221"/>
                  </a:ext>
                </a:extLst>
              </a:tr>
              <a:tr h="0">
                <a:tc>
                  <a:txBody>
                    <a:bodyPr/>
                    <a:lstStyle/>
                    <a:p>
                      <a:pPr>
                        <a:lnSpc>
                          <a:spcPct val="100000"/>
                        </a:lnSpc>
                      </a:pPr>
                      <a:r>
                        <a:rPr lang="en-US" sz="1400" b="0" dirty="0">
                          <a:solidFill>
                            <a:schemeClr val="bg1"/>
                          </a:solidFill>
                          <a:latin typeface="Calibri" panose="020F0502020204030204" pitchFamily="34" charset="0"/>
                        </a:rPr>
                        <a:t>Confirmed ORR</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55.0</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21.1</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pPr>
                      <a:r>
                        <a:rPr lang="en-US" sz="1400" dirty="0">
                          <a:solidFill>
                            <a:schemeClr val="bg1"/>
                          </a:solidFill>
                          <a:latin typeface="Calibri" panose="020F0502020204030204" pitchFamily="34" charset="0"/>
                        </a:rPr>
                        <a:t>38.5</a:t>
                      </a: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359960"/>
                  </a:ext>
                </a:extLst>
              </a:tr>
            </a:tbl>
          </a:graphicData>
        </a:graphic>
      </p:graphicFrame>
      <p:sp>
        <p:nvSpPr>
          <p:cNvPr id="12" name="CuadroTexto 5">
            <a:extLst>
              <a:ext uri="{FF2B5EF4-FFF2-40B4-BE49-F238E27FC236}">
                <a16:creationId xmlns:a16="http://schemas.microsoft.com/office/drawing/2014/main" id="{998ABEF9-44F5-9791-2B97-4C7FFB65EB6D}"/>
              </a:ext>
            </a:extLst>
          </p:cNvPr>
          <p:cNvSpPr txBox="1"/>
          <p:nvPr/>
        </p:nvSpPr>
        <p:spPr bwMode="auto">
          <a:xfrm>
            <a:off x="862146" y="1471012"/>
            <a:ext cx="575503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s-E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Antitumor Activity of Sacituzumab Tirumotecan5 mg/kg  Q2W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s-ES"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in Advanced NSCLC (N = 43)</a:t>
            </a:r>
          </a:p>
        </p:txBody>
      </p:sp>
      <p:sp>
        <p:nvSpPr>
          <p:cNvPr id="5" name="TextBox 4">
            <a:extLst>
              <a:ext uri="{FF2B5EF4-FFF2-40B4-BE49-F238E27FC236}">
                <a16:creationId xmlns:a16="http://schemas.microsoft.com/office/drawing/2014/main" id="{3DE19999-DBB0-D3C7-66FE-19C372A33ADA}"/>
              </a:ext>
            </a:extLst>
          </p:cNvPr>
          <p:cNvSpPr txBox="1"/>
          <p:nvPr/>
        </p:nvSpPr>
        <p:spPr bwMode="auto">
          <a:xfrm rot="16200000">
            <a:off x="-989997" y="3367590"/>
            <a:ext cx="31247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Change From Baseline (%)</a:t>
            </a:r>
          </a:p>
        </p:txBody>
      </p:sp>
      <p:grpSp>
        <p:nvGrpSpPr>
          <p:cNvPr id="18" name="Group 17">
            <a:extLst>
              <a:ext uri="{FF2B5EF4-FFF2-40B4-BE49-F238E27FC236}">
                <a16:creationId xmlns:a16="http://schemas.microsoft.com/office/drawing/2014/main" id="{EFF8A48F-5006-F9F9-6888-97E384C5E637}"/>
              </a:ext>
            </a:extLst>
          </p:cNvPr>
          <p:cNvGrpSpPr/>
          <p:nvPr/>
        </p:nvGrpSpPr>
        <p:grpSpPr>
          <a:xfrm>
            <a:off x="634374" y="1743793"/>
            <a:ext cx="606256" cy="3526704"/>
            <a:chOff x="466127" y="1743793"/>
            <a:chExt cx="606256" cy="3526704"/>
          </a:xfrm>
        </p:grpSpPr>
        <p:sp>
          <p:nvSpPr>
            <p:cNvPr id="3" name="TextBox 2">
              <a:extLst>
                <a:ext uri="{FF2B5EF4-FFF2-40B4-BE49-F238E27FC236}">
                  <a16:creationId xmlns:a16="http://schemas.microsoft.com/office/drawing/2014/main" id="{8F936ADD-D7BB-EB9D-7FC0-829F9D463525}"/>
                </a:ext>
              </a:extLst>
            </p:cNvPr>
            <p:cNvSpPr txBox="1"/>
            <p:nvPr/>
          </p:nvSpPr>
          <p:spPr bwMode="auto">
            <a:xfrm>
              <a:off x="653679" y="17437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 name="TextBox 5">
              <a:extLst>
                <a:ext uri="{FF2B5EF4-FFF2-40B4-BE49-F238E27FC236}">
                  <a16:creationId xmlns:a16="http://schemas.microsoft.com/office/drawing/2014/main" id="{19037EF2-7F7C-6447-713B-D5A0BC0407AE}"/>
                </a:ext>
              </a:extLst>
            </p:cNvPr>
            <p:cNvSpPr txBox="1"/>
            <p:nvPr/>
          </p:nvSpPr>
          <p:spPr bwMode="auto">
            <a:xfrm>
              <a:off x="653679" y="21994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 name="TextBox 8">
              <a:extLst>
                <a:ext uri="{FF2B5EF4-FFF2-40B4-BE49-F238E27FC236}">
                  <a16:creationId xmlns:a16="http://schemas.microsoft.com/office/drawing/2014/main" id="{0CDFFE72-DAC2-D13C-C6EC-55354088546E}"/>
                </a:ext>
              </a:extLst>
            </p:cNvPr>
            <p:cNvSpPr txBox="1"/>
            <p:nvPr/>
          </p:nvSpPr>
          <p:spPr bwMode="auto">
            <a:xfrm>
              <a:off x="770698" y="263711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 name="TextBox 12">
              <a:extLst>
                <a:ext uri="{FF2B5EF4-FFF2-40B4-BE49-F238E27FC236}">
                  <a16:creationId xmlns:a16="http://schemas.microsoft.com/office/drawing/2014/main" id="{5691A512-0AF8-2FF5-01C5-DB7DF89DE800}"/>
                </a:ext>
              </a:extLst>
            </p:cNvPr>
            <p:cNvSpPr txBox="1"/>
            <p:nvPr/>
          </p:nvSpPr>
          <p:spPr bwMode="auto">
            <a:xfrm>
              <a:off x="583147" y="3097836"/>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 name="TextBox 13">
              <a:extLst>
                <a:ext uri="{FF2B5EF4-FFF2-40B4-BE49-F238E27FC236}">
                  <a16:creationId xmlns:a16="http://schemas.microsoft.com/office/drawing/2014/main" id="{5B57955F-2278-CEBE-F6CB-DE2E7F86C767}"/>
                </a:ext>
              </a:extLst>
            </p:cNvPr>
            <p:cNvSpPr txBox="1"/>
            <p:nvPr/>
          </p:nvSpPr>
          <p:spPr bwMode="auto">
            <a:xfrm>
              <a:off x="583147" y="3545965"/>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 name="TextBox 14">
              <a:extLst>
                <a:ext uri="{FF2B5EF4-FFF2-40B4-BE49-F238E27FC236}">
                  <a16:creationId xmlns:a16="http://schemas.microsoft.com/office/drawing/2014/main" id="{72D7977F-81EF-C6AF-D0B1-432552BF1E92}"/>
                </a:ext>
              </a:extLst>
            </p:cNvPr>
            <p:cNvSpPr txBox="1"/>
            <p:nvPr/>
          </p:nvSpPr>
          <p:spPr bwMode="auto">
            <a:xfrm>
              <a:off x="583147" y="4004761"/>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6" name="TextBox 15">
              <a:extLst>
                <a:ext uri="{FF2B5EF4-FFF2-40B4-BE49-F238E27FC236}">
                  <a16:creationId xmlns:a16="http://schemas.microsoft.com/office/drawing/2014/main" id="{7803043C-DC0E-3BC6-E01F-D2FCA77847C0}"/>
                </a:ext>
              </a:extLst>
            </p:cNvPr>
            <p:cNvSpPr txBox="1"/>
            <p:nvPr/>
          </p:nvSpPr>
          <p:spPr bwMode="auto">
            <a:xfrm>
              <a:off x="583147" y="4452963"/>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7" name="TextBox 16">
              <a:extLst>
                <a:ext uri="{FF2B5EF4-FFF2-40B4-BE49-F238E27FC236}">
                  <a16:creationId xmlns:a16="http://schemas.microsoft.com/office/drawing/2014/main" id="{9C04DE29-1AC7-352D-D179-D48C72B87C19}"/>
                </a:ext>
              </a:extLst>
            </p:cNvPr>
            <p:cNvSpPr txBox="1"/>
            <p:nvPr/>
          </p:nvSpPr>
          <p:spPr bwMode="auto">
            <a:xfrm>
              <a:off x="466127" y="4901165"/>
              <a:ext cx="606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cxnSp>
        <p:nvCxnSpPr>
          <p:cNvPr id="20" name="Straight Connector 19">
            <a:extLst>
              <a:ext uri="{FF2B5EF4-FFF2-40B4-BE49-F238E27FC236}">
                <a16:creationId xmlns:a16="http://schemas.microsoft.com/office/drawing/2014/main" id="{0D6830F4-60D0-592A-4BD3-205570069A19}"/>
              </a:ext>
            </a:extLst>
          </p:cNvPr>
          <p:cNvCxnSpPr/>
          <p:nvPr/>
        </p:nvCxnSpPr>
        <p:spPr bwMode="auto">
          <a:xfrm>
            <a:off x="1206472" y="1918720"/>
            <a:ext cx="0" cy="3176637"/>
          </a:xfrm>
          <a:prstGeom prst="line">
            <a:avLst/>
          </a:prstGeom>
          <a:noFill/>
          <a:ln w="28575" cap="flat" cmpd="sng" algn="ctr">
            <a:solidFill>
              <a:schemeClr val="bg1"/>
            </a:solidFill>
            <a:prstDash val="solid"/>
            <a:round/>
            <a:headEnd type="none" w="med" len="med"/>
            <a:tailEnd type="none" w="med" len="med"/>
          </a:ln>
          <a:effectLst/>
        </p:spPr>
      </p:cxnSp>
      <p:grpSp>
        <p:nvGrpSpPr>
          <p:cNvPr id="30" name="Group 29">
            <a:extLst>
              <a:ext uri="{FF2B5EF4-FFF2-40B4-BE49-F238E27FC236}">
                <a16:creationId xmlns:a16="http://schemas.microsoft.com/office/drawing/2014/main" id="{068736BC-469C-6427-58F7-AF8463C9A7D6}"/>
              </a:ext>
            </a:extLst>
          </p:cNvPr>
          <p:cNvGrpSpPr/>
          <p:nvPr/>
        </p:nvGrpSpPr>
        <p:grpSpPr>
          <a:xfrm>
            <a:off x="1149322" y="1928459"/>
            <a:ext cx="61914" cy="3157372"/>
            <a:chOff x="939674" y="1928459"/>
            <a:chExt cx="400050" cy="3157372"/>
          </a:xfrm>
        </p:grpSpPr>
        <p:cxnSp>
          <p:nvCxnSpPr>
            <p:cNvPr id="22" name="Straight Connector 21">
              <a:extLst>
                <a:ext uri="{FF2B5EF4-FFF2-40B4-BE49-F238E27FC236}">
                  <a16:creationId xmlns:a16="http://schemas.microsoft.com/office/drawing/2014/main" id="{064E8631-F708-CEA7-DF66-683FEB973477}"/>
                </a:ext>
              </a:extLst>
            </p:cNvPr>
            <p:cNvCxnSpPr>
              <a:cxnSpLocks/>
            </p:cNvCxnSpPr>
            <p:nvPr/>
          </p:nvCxnSpPr>
          <p:spPr bwMode="auto">
            <a:xfrm>
              <a:off x="939674" y="1928459"/>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481C260-9366-072C-B6A2-997582418B11}"/>
                </a:ext>
              </a:extLst>
            </p:cNvPr>
            <p:cNvCxnSpPr>
              <a:cxnSpLocks/>
            </p:cNvCxnSpPr>
            <p:nvPr/>
          </p:nvCxnSpPr>
          <p:spPr bwMode="auto">
            <a:xfrm>
              <a:off x="939674" y="2379512"/>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C89E7D5-382E-3614-AF01-AC0D26E0F081}"/>
                </a:ext>
              </a:extLst>
            </p:cNvPr>
            <p:cNvCxnSpPr>
              <a:cxnSpLocks/>
            </p:cNvCxnSpPr>
            <p:nvPr/>
          </p:nvCxnSpPr>
          <p:spPr bwMode="auto">
            <a:xfrm>
              <a:off x="939674" y="3281618"/>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72ABDC89-B222-A355-B402-4A813469B017}"/>
                </a:ext>
              </a:extLst>
            </p:cNvPr>
            <p:cNvCxnSpPr>
              <a:cxnSpLocks/>
            </p:cNvCxnSpPr>
            <p:nvPr/>
          </p:nvCxnSpPr>
          <p:spPr bwMode="auto">
            <a:xfrm>
              <a:off x="939674" y="3732671"/>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C146A37-6D45-0EED-0AF2-31392C414CEB}"/>
                </a:ext>
              </a:extLst>
            </p:cNvPr>
            <p:cNvCxnSpPr>
              <a:cxnSpLocks/>
            </p:cNvCxnSpPr>
            <p:nvPr/>
          </p:nvCxnSpPr>
          <p:spPr bwMode="auto">
            <a:xfrm>
              <a:off x="939674" y="4183724"/>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8C90645-36DF-A8FE-850D-2109F469739A}"/>
                </a:ext>
              </a:extLst>
            </p:cNvPr>
            <p:cNvCxnSpPr>
              <a:cxnSpLocks/>
            </p:cNvCxnSpPr>
            <p:nvPr/>
          </p:nvCxnSpPr>
          <p:spPr bwMode="auto">
            <a:xfrm>
              <a:off x="939674" y="4634777"/>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09D4021-43B4-BB10-03B9-5E1D6B2B3908}"/>
                </a:ext>
              </a:extLst>
            </p:cNvPr>
            <p:cNvCxnSpPr>
              <a:cxnSpLocks/>
            </p:cNvCxnSpPr>
            <p:nvPr/>
          </p:nvCxnSpPr>
          <p:spPr bwMode="auto">
            <a:xfrm>
              <a:off x="939674" y="5085831"/>
              <a:ext cx="40005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CA8742A-928A-AE6B-57AC-6382EDEFAFB7}"/>
                </a:ext>
              </a:extLst>
            </p:cNvPr>
            <p:cNvCxnSpPr>
              <a:cxnSpLocks/>
            </p:cNvCxnSpPr>
            <p:nvPr/>
          </p:nvCxnSpPr>
          <p:spPr bwMode="auto">
            <a:xfrm>
              <a:off x="939674" y="2830565"/>
              <a:ext cx="40005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E539763E-4658-3D46-672D-88F12D3F7051}"/>
              </a:ext>
            </a:extLst>
          </p:cNvPr>
          <p:cNvCxnSpPr>
            <a:cxnSpLocks/>
          </p:cNvCxnSpPr>
          <p:nvPr/>
        </p:nvCxnSpPr>
        <p:spPr bwMode="auto">
          <a:xfrm flipH="1">
            <a:off x="1206472" y="2830565"/>
            <a:ext cx="5143500" cy="0"/>
          </a:xfrm>
          <a:prstGeom prst="line">
            <a:avLst/>
          </a:prstGeom>
          <a:noFill/>
          <a:ln w="28575" cap="flat" cmpd="sng" algn="ctr">
            <a:solidFill>
              <a:schemeClr val="bg1"/>
            </a:solidFill>
            <a:prstDash val="solid"/>
            <a:round/>
            <a:headEnd type="none" w="med" len="med"/>
            <a:tailEnd type="none" w="med" len="med"/>
          </a:ln>
          <a:effectLst/>
        </p:spPr>
      </p:cxnSp>
      <p:grpSp>
        <p:nvGrpSpPr>
          <p:cNvPr id="39" name="Group 38">
            <a:extLst>
              <a:ext uri="{FF2B5EF4-FFF2-40B4-BE49-F238E27FC236}">
                <a16:creationId xmlns:a16="http://schemas.microsoft.com/office/drawing/2014/main" id="{3CC72AE8-23F3-C103-0E34-7ACA2631F5FE}"/>
              </a:ext>
            </a:extLst>
          </p:cNvPr>
          <p:cNvGrpSpPr/>
          <p:nvPr/>
        </p:nvGrpSpPr>
        <p:grpSpPr>
          <a:xfrm>
            <a:off x="1512851" y="4331494"/>
            <a:ext cx="1757693" cy="646331"/>
            <a:chOff x="1344604" y="4331494"/>
            <a:chExt cx="1757693" cy="646331"/>
          </a:xfrm>
        </p:grpSpPr>
        <p:sp>
          <p:nvSpPr>
            <p:cNvPr id="36" name="TextBox 35">
              <a:extLst>
                <a:ext uri="{FF2B5EF4-FFF2-40B4-BE49-F238E27FC236}">
                  <a16:creationId xmlns:a16="http://schemas.microsoft.com/office/drawing/2014/main" id="{FB793CB7-34A2-598A-20D5-1E542C60C844}"/>
                </a:ext>
              </a:extLst>
            </p:cNvPr>
            <p:cNvSpPr txBox="1"/>
            <p:nvPr/>
          </p:nvSpPr>
          <p:spPr bwMode="auto">
            <a:xfrm>
              <a:off x="1457038" y="4331494"/>
              <a:ext cx="16452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Wild-type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Mutated</a:t>
              </a:r>
            </a:p>
          </p:txBody>
        </p:sp>
        <p:sp>
          <p:nvSpPr>
            <p:cNvPr id="37" name="Rectangle 36">
              <a:extLst>
                <a:ext uri="{FF2B5EF4-FFF2-40B4-BE49-F238E27FC236}">
                  <a16:creationId xmlns:a16="http://schemas.microsoft.com/office/drawing/2014/main" id="{222A38FA-7387-1CC3-FCDD-C658D78FAFEC}"/>
                </a:ext>
              </a:extLst>
            </p:cNvPr>
            <p:cNvSpPr/>
            <p:nvPr/>
          </p:nvSpPr>
          <p:spPr bwMode="auto">
            <a:xfrm>
              <a:off x="1344604" y="4445328"/>
              <a:ext cx="156335" cy="15633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54F889F9-27BA-53F9-9F33-5B3B9A9945EA}"/>
                </a:ext>
              </a:extLst>
            </p:cNvPr>
            <p:cNvSpPr/>
            <p:nvPr/>
          </p:nvSpPr>
          <p:spPr bwMode="auto">
            <a:xfrm>
              <a:off x="1344604" y="4716623"/>
              <a:ext cx="156335" cy="15633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0" name="TextBox 39">
            <a:extLst>
              <a:ext uri="{FF2B5EF4-FFF2-40B4-BE49-F238E27FC236}">
                <a16:creationId xmlns:a16="http://schemas.microsoft.com/office/drawing/2014/main" id="{8C5D3DC5-FF80-86B5-D4A9-1F19285CED7A}"/>
              </a:ext>
            </a:extLst>
          </p:cNvPr>
          <p:cNvSpPr txBox="1"/>
          <p:nvPr/>
        </p:nvSpPr>
        <p:spPr bwMode="auto">
          <a:xfrm>
            <a:off x="1149784" y="1990014"/>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41" name="TextBox 40">
            <a:extLst>
              <a:ext uri="{FF2B5EF4-FFF2-40B4-BE49-F238E27FC236}">
                <a16:creationId xmlns:a16="http://schemas.microsoft.com/office/drawing/2014/main" id="{08739D2E-B158-D15D-B512-098B83B68EF4}"/>
              </a:ext>
            </a:extLst>
          </p:cNvPr>
          <p:cNvSpPr txBox="1"/>
          <p:nvPr/>
        </p:nvSpPr>
        <p:spPr bwMode="auto">
          <a:xfrm>
            <a:off x="1285568" y="2090740"/>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43" name="TextBox 42">
            <a:extLst>
              <a:ext uri="{FF2B5EF4-FFF2-40B4-BE49-F238E27FC236}">
                <a16:creationId xmlns:a16="http://schemas.microsoft.com/office/drawing/2014/main" id="{C2CA97A0-D632-439A-31E4-D49581BB5CE2}"/>
              </a:ext>
            </a:extLst>
          </p:cNvPr>
          <p:cNvSpPr txBox="1"/>
          <p:nvPr/>
        </p:nvSpPr>
        <p:spPr bwMode="auto">
          <a:xfrm>
            <a:off x="1551409" y="2347485"/>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44" name="TextBox 43">
            <a:extLst>
              <a:ext uri="{FF2B5EF4-FFF2-40B4-BE49-F238E27FC236}">
                <a16:creationId xmlns:a16="http://schemas.microsoft.com/office/drawing/2014/main" id="{FBAA6FD2-2AE9-8CC0-9F4E-32162664AB8D}"/>
              </a:ext>
            </a:extLst>
          </p:cNvPr>
          <p:cNvSpPr txBox="1"/>
          <p:nvPr/>
        </p:nvSpPr>
        <p:spPr bwMode="auto">
          <a:xfrm>
            <a:off x="1685196" y="2578241"/>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45" name="TextBox 44">
            <a:extLst>
              <a:ext uri="{FF2B5EF4-FFF2-40B4-BE49-F238E27FC236}">
                <a16:creationId xmlns:a16="http://schemas.microsoft.com/office/drawing/2014/main" id="{B048B326-845A-98C0-1FBD-7A5350FCC640}"/>
              </a:ext>
            </a:extLst>
          </p:cNvPr>
          <p:cNvSpPr txBox="1"/>
          <p:nvPr/>
        </p:nvSpPr>
        <p:spPr bwMode="auto">
          <a:xfrm>
            <a:off x="1792352" y="2771115"/>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46" name="TextBox 45">
            <a:extLst>
              <a:ext uri="{FF2B5EF4-FFF2-40B4-BE49-F238E27FC236}">
                <a16:creationId xmlns:a16="http://schemas.microsoft.com/office/drawing/2014/main" id="{E5F5FBCD-76CA-F90B-4E95-C9A3672D3109}"/>
              </a:ext>
            </a:extLst>
          </p:cNvPr>
          <p:cNvSpPr txBox="1"/>
          <p:nvPr/>
        </p:nvSpPr>
        <p:spPr bwMode="auto">
          <a:xfrm>
            <a:off x="1918381" y="2771115"/>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47" name="TextBox 46">
            <a:extLst>
              <a:ext uri="{FF2B5EF4-FFF2-40B4-BE49-F238E27FC236}">
                <a16:creationId xmlns:a16="http://schemas.microsoft.com/office/drawing/2014/main" id="{C1E2BB59-0208-EDE3-A911-6E6F3C26FDFC}"/>
              </a:ext>
            </a:extLst>
          </p:cNvPr>
          <p:cNvSpPr txBox="1"/>
          <p:nvPr/>
        </p:nvSpPr>
        <p:spPr bwMode="auto">
          <a:xfrm>
            <a:off x="2045379" y="285869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48" name="TextBox 47">
            <a:extLst>
              <a:ext uri="{FF2B5EF4-FFF2-40B4-BE49-F238E27FC236}">
                <a16:creationId xmlns:a16="http://schemas.microsoft.com/office/drawing/2014/main" id="{7A4D48C1-32FE-AAE3-EC19-73C866B45090}"/>
              </a:ext>
            </a:extLst>
          </p:cNvPr>
          <p:cNvSpPr txBox="1"/>
          <p:nvPr/>
        </p:nvSpPr>
        <p:spPr bwMode="auto">
          <a:xfrm>
            <a:off x="2188498" y="2961436"/>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49" name="TextBox 48">
            <a:extLst>
              <a:ext uri="{FF2B5EF4-FFF2-40B4-BE49-F238E27FC236}">
                <a16:creationId xmlns:a16="http://schemas.microsoft.com/office/drawing/2014/main" id="{87D013FD-ABF3-D868-CAFF-EEC0A5BF3B31}"/>
              </a:ext>
            </a:extLst>
          </p:cNvPr>
          <p:cNvSpPr txBox="1"/>
          <p:nvPr/>
        </p:nvSpPr>
        <p:spPr bwMode="auto">
          <a:xfrm>
            <a:off x="2314527" y="2961436"/>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0" name="TextBox 49">
            <a:extLst>
              <a:ext uri="{FF2B5EF4-FFF2-40B4-BE49-F238E27FC236}">
                <a16:creationId xmlns:a16="http://schemas.microsoft.com/office/drawing/2014/main" id="{B1A876C9-CADC-2E62-0AE8-E4ADEF509AAF}"/>
              </a:ext>
            </a:extLst>
          </p:cNvPr>
          <p:cNvSpPr txBox="1"/>
          <p:nvPr/>
        </p:nvSpPr>
        <p:spPr bwMode="auto">
          <a:xfrm>
            <a:off x="2441525" y="300663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1" name="TextBox 50">
            <a:extLst>
              <a:ext uri="{FF2B5EF4-FFF2-40B4-BE49-F238E27FC236}">
                <a16:creationId xmlns:a16="http://schemas.microsoft.com/office/drawing/2014/main" id="{D87BEA94-0247-412A-D0D4-5364ADE144A7}"/>
              </a:ext>
            </a:extLst>
          </p:cNvPr>
          <p:cNvSpPr txBox="1"/>
          <p:nvPr/>
        </p:nvSpPr>
        <p:spPr bwMode="auto">
          <a:xfrm>
            <a:off x="2567554" y="306411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2" name="TextBox 51">
            <a:extLst>
              <a:ext uri="{FF2B5EF4-FFF2-40B4-BE49-F238E27FC236}">
                <a16:creationId xmlns:a16="http://schemas.microsoft.com/office/drawing/2014/main" id="{1C9F4C91-E5E6-B53E-690A-14040D6468C5}"/>
              </a:ext>
            </a:extLst>
          </p:cNvPr>
          <p:cNvSpPr txBox="1"/>
          <p:nvPr/>
        </p:nvSpPr>
        <p:spPr bwMode="auto">
          <a:xfrm>
            <a:off x="2710415" y="307863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3" name="TextBox 52">
            <a:extLst>
              <a:ext uri="{FF2B5EF4-FFF2-40B4-BE49-F238E27FC236}">
                <a16:creationId xmlns:a16="http://schemas.microsoft.com/office/drawing/2014/main" id="{8398BA62-7128-87F1-2FF7-A0CE1D2AA8E7}"/>
              </a:ext>
            </a:extLst>
          </p:cNvPr>
          <p:cNvSpPr txBox="1"/>
          <p:nvPr/>
        </p:nvSpPr>
        <p:spPr bwMode="auto">
          <a:xfrm>
            <a:off x="2837413" y="308255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4" name="TextBox 53">
            <a:extLst>
              <a:ext uri="{FF2B5EF4-FFF2-40B4-BE49-F238E27FC236}">
                <a16:creationId xmlns:a16="http://schemas.microsoft.com/office/drawing/2014/main" id="{BB69F17B-EAAC-63EB-6811-A978FB503D9F}"/>
              </a:ext>
            </a:extLst>
          </p:cNvPr>
          <p:cNvSpPr txBox="1"/>
          <p:nvPr/>
        </p:nvSpPr>
        <p:spPr bwMode="auto">
          <a:xfrm>
            <a:off x="2968074" y="3089522"/>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5" name="TextBox 54">
            <a:extLst>
              <a:ext uri="{FF2B5EF4-FFF2-40B4-BE49-F238E27FC236}">
                <a16:creationId xmlns:a16="http://schemas.microsoft.com/office/drawing/2014/main" id="{022F64E3-7F38-304A-57C5-813073F6317A}"/>
              </a:ext>
            </a:extLst>
          </p:cNvPr>
          <p:cNvSpPr txBox="1"/>
          <p:nvPr/>
        </p:nvSpPr>
        <p:spPr bwMode="auto">
          <a:xfrm>
            <a:off x="3091544" y="3138978"/>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56" name="TextBox 55">
            <a:extLst>
              <a:ext uri="{FF2B5EF4-FFF2-40B4-BE49-F238E27FC236}">
                <a16:creationId xmlns:a16="http://schemas.microsoft.com/office/drawing/2014/main" id="{FDBE42E3-BA9F-E487-35CA-E094FBEB183A}"/>
              </a:ext>
            </a:extLst>
          </p:cNvPr>
          <p:cNvSpPr txBox="1"/>
          <p:nvPr/>
        </p:nvSpPr>
        <p:spPr bwMode="auto">
          <a:xfrm>
            <a:off x="3222244" y="3163033"/>
            <a:ext cx="3289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PD</a:t>
            </a:r>
          </a:p>
        </p:txBody>
      </p:sp>
      <p:sp>
        <p:nvSpPr>
          <p:cNvPr id="59" name="TextBox 58">
            <a:extLst>
              <a:ext uri="{FF2B5EF4-FFF2-40B4-BE49-F238E27FC236}">
                <a16:creationId xmlns:a16="http://schemas.microsoft.com/office/drawing/2014/main" id="{94CF32A4-CDD8-C1D6-C4B4-F2127F4D5148}"/>
              </a:ext>
            </a:extLst>
          </p:cNvPr>
          <p:cNvSpPr txBox="1"/>
          <p:nvPr/>
        </p:nvSpPr>
        <p:spPr bwMode="auto">
          <a:xfrm>
            <a:off x="3349203" y="3191052"/>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60" name="TextBox 59">
            <a:extLst>
              <a:ext uri="{FF2B5EF4-FFF2-40B4-BE49-F238E27FC236}">
                <a16:creationId xmlns:a16="http://schemas.microsoft.com/office/drawing/2014/main" id="{AA4B71DE-2A05-379A-8F94-BE2E18B1C802}"/>
              </a:ext>
            </a:extLst>
          </p:cNvPr>
          <p:cNvSpPr txBox="1"/>
          <p:nvPr/>
        </p:nvSpPr>
        <p:spPr bwMode="auto">
          <a:xfrm>
            <a:off x="3476355" y="3241903"/>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61" name="TextBox 60">
            <a:extLst>
              <a:ext uri="{FF2B5EF4-FFF2-40B4-BE49-F238E27FC236}">
                <a16:creationId xmlns:a16="http://schemas.microsoft.com/office/drawing/2014/main" id="{3F9E2ACD-ADD9-F211-EC0D-ADBECB5055DB}"/>
              </a:ext>
            </a:extLst>
          </p:cNvPr>
          <p:cNvSpPr txBox="1"/>
          <p:nvPr/>
        </p:nvSpPr>
        <p:spPr bwMode="auto">
          <a:xfrm>
            <a:off x="3608010" y="3269353"/>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62" name="TextBox 61">
            <a:extLst>
              <a:ext uri="{FF2B5EF4-FFF2-40B4-BE49-F238E27FC236}">
                <a16:creationId xmlns:a16="http://schemas.microsoft.com/office/drawing/2014/main" id="{F771A75A-8871-90FF-3B76-54FA549C8F49}"/>
              </a:ext>
            </a:extLst>
          </p:cNvPr>
          <p:cNvSpPr txBox="1"/>
          <p:nvPr/>
        </p:nvSpPr>
        <p:spPr bwMode="auto">
          <a:xfrm>
            <a:off x="3739665" y="3277412"/>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
        <p:nvSpPr>
          <p:cNvPr id="64" name="TextBox 63">
            <a:extLst>
              <a:ext uri="{FF2B5EF4-FFF2-40B4-BE49-F238E27FC236}">
                <a16:creationId xmlns:a16="http://schemas.microsoft.com/office/drawing/2014/main" id="{FFA6E504-D44C-1E1E-9D14-14C22720E47F}"/>
              </a:ext>
            </a:extLst>
          </p:cNvPr>
          <p:cNvSpPr txBox="1"/>
          <p:nvPr/>
        </p:nvSpPr>
        <p:spPr bwMode="auto">
          <a:xfrm>
            <a:off x="3991723" y="346115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65" name="TextBox 64">
            <a:extLst>
              <a:ext uri="{FF2B5EF4-FFF2-40B4-BE49-F238E27FC236}">
                <a16:creationId xmlns:a16="http://schemas.microsoft.com/office/drawing/2014/main" id="{D6C6071F-CCFB-724B-A21E-57B4FE3795C4}"/>
              </a:ext>
            </a:extLst>
          </p:cNvPr>
          <p:cNvSpPr txBox="1"/>
          <p:nvPr/>
        </p:nvSpPr>
        <p:spPr bwMode="auto">
          <a:xfrm>
            <a:off x="4130127" y="351279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66" name="TextBox 65">
            <a:extLst>
              <a:ext uri="{FF2B5EF4-FFF2-40B4-BE49-F238E27FC236}">
                <a16:creationId xmlns:a16="http://schemas.microsoft.com/office/drawing/2014/main" id="{522400EB-CB34-CB70-C557-3D3055E683D8}"/>
              </a:ext>
            </a:extLst>
          </p:cNvPr>
          <p:cNvSpPr txBox="1"/>
          <p:nvPr/>
        </p:nvSpPr>
        <p:spPr bwMode="auto">
          <a:xfrm>
            <a:off x="4268530" y="3542122"/>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67" name="TextBox 66">
            <a:extLst>
              <a:ext uri="{FF2B5EF4-FFF2-40B4-BE49-F238E27FC236}">
                <a16:creationId xmlns:a16="http://schemas.microsoft.com/office/drawing/2014/main" id="{1AE87507-689F-3A89-593C-50C963759BB2}"/>
              </a:ext>
            </a:extLst>
          </p:cNvPr>
          <p:cNvSpPr txBox="1"/>
          <p:nvPr/>
        </p:nvSpPr>
        <p:spPr bwMode="auto">
          <a:xfrm>
            <a:off x="4394559" y="3562238"/>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68" name="TextBox 67">
            <a:extLst>
              <a:ext uri="{FF2B5EF4-FFF2-40B4-BE49-F238E27FC236}">
                <a16:creationId xmlns:a16="http://schemas.microsoft.com/office/drawing/2014/main" id="{83BD3114-E2C0-D8BF-43B2-00396F9B4CD0}"/>
              </a:ext>
            </a:extLst>
          </p:cNvPr>
          <p:cNvSpPr txBox="1"/>
          <p:nvPr/>
        </p:nvSpPr>
        <p:spPr bwMode="auto">
          <a:xfrm>
            <a:off x="4517383" y="360023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69" name="TextBox 68">
            <a:extLst>
              <a:ext uri="{FF2B5EF4-FFF2-40B4-BE49-F238E27FC236}">
                <a16:creationId xmlns:a16="http://schemas.microsoft.com/office/drawing/2014/main" id="{2176984A-5F4D-C019-2FD4-4A60A2048038}"/>
              </a:ext>
            </a:extLst>
          </p:cNvPr>
          <p:cNvSpPr txBox="1"/>
          <p:nvPr/>
        </p:nvSpPr>
        <p:spPr bwMode="auto">
          <a:xfrm>
            <a:off x="4643219" y="3630200"/>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0" name="TextBox 69">
            <a:extLst>
              <a:ext uri="{FF2B5EF4-FFF2-40B4-BE49-F238E27FC236}">
                <a16:creationId xmlns:a16="http://schemas.microsoft.com/office/drawing/2014/main" id="{7C72D279-0733-4372-144E-3D0ABD4C2A92}"/>
              </a:ext>
            </a:extLst>
          </p:cNvPr>
          <p:cNvSpPr txBox="1"/>
          <p:nvPr/>
        </p:nvSpPr>
        <p:spPr bwMode="auto">
          <a:xfrm>
            <a:off x="4781445" y="368291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1" name="TextBox 70">
            <a:extLst>
              <a:ext uri="{FF2B5EF4-FFF2-40B4-BE49-F238E27FC236}">
                <a16:creationId xmlns:a16="http://schemas.microsoft.com/office/drawing/2014/main" id="{8C46AB39-CE14-8A30-7E0F-F06154DEB005}"/>
              </a:ext>
            </a:extLst>
          </p:cNvPr>
          <p:cNvSpPr txBox="1"/>
          <p:nvPr/>
        </p:nvSpPr>
        <p:spPr bwMode="auto">
          <a:xfrm>
            <a:off x="4905651" y="3681457"/>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2" name="TextBox 71">
            <a:extLst>
              <a:ext uri="{FF2B5EF4-FFF2-40B4-BE49-F238E27FC236}">
                <a16:creationId xmlns:a16="http://schemas.microsoft.com/office/drawing/2014/main" id="{C7DB1798-CD07-E63E-C2A4-87B33045DD08}"/>
              </a:ext>
            </a:extLst>
          </p:cNvPr>
          <p:cNvSpPr txBox="1"/>
          <p:nvPr/>
        </p:nvSpPr>
        <p:spPr bwMode="auto">
          <a:xfrm>
            <a:off x="5044693" y="3715031"/>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3" name="TextBox 72">
            <a:extLst>
              <a:ext uri="{FF2B5EF4-FFF2-40B4-BE49-F238E27FC236}">
                <a16:creationId xmlns:a16="http://schemas.microsoft.com/office/drawing/2014/main" id="{4F356CC4-BFBE-C9BF-DDD5-5A7F73EE583E}"/>
              </a:ext>
            </a:extLst>
          </p:cNvPr>
          <p:cNvSpPr txBox="1"/>
          <p:nvPr/>
        </p:nvSpPr>
        <p:spPr bwMode="auto">
          <a:xfrm>
            <a:off x="5169704" y="3745887"/>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4" name="TextBox 73">
            <a:extLst>
              <a:ext uri="{FF2B5EF4-FFF2-40B4-BE49-F238E27FC236}">
                <a16:creationId xmlns:a16="http://schemas.microsoft.com/office/drawing/2014/main" id="{C45D80C5-4718-F7E0-C112-CFF1C1D11842}"/>
              </a:ext>
            </a:extLst>
          </p:cNvPr>
          <p:cNvSpPr txBox="1"/>
          <p:nvPr/>
        </p:nvSpPr>
        <p:spPr bwMode="auto">
          <a:xfrm>
            <a:off x="5295733" y="3745886"/>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5" name="TextBox 74">
            <a:extLst>
              <a:ext uri="{FF2B5EF4-FFF2-40B4-BE49-F238E27FC236}">
                <a16:creationId xmlns:a16="http://schemas.microsoft.com/office/drawing/2014/main" id="{A6819F37-F3A2-6ED8-E29D-1B332BDC54C2}"/>
              </a:ext>
            </a:extLst>
          </p:cNvPr>
          <p:cNvSpPr txBox="1"/>
          <p:nvPr/>
        </p:nvSpPr>
        <p:spPr bwMode="auto">
          <a:xfrm>
            <a:off x="5421761" y="3823307"/>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6" name="TextBox 75">
            <a:extLst>
              <a:ext uri="{FF2B5EF4-FFF2-40B4-BE49-F238E27FC236}">
                <a16:creationId xmlns:a16="http://schemas.microsoft.com/office/drawing/2014/main" id="{A66F40FE-17D5-95F4-E52B-1D7081D04373}"/>
              </a:ext>
            </a:extLst>
          </p:cNvPr>
          <p:cNvSpPr txBox="1"/>
          <p:nvPr/>
        </p:nvSpPr>
        <p:spPr bwMode="auto">
          <a:xfrm>
            <a:off x="5551863" y="3999615"/>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7" name="TextBox 76">
            <a:extLst>
              <a:ext uri="{FF2B5EF4-FFF2-40B4-BE49-F238E27FC236}">
                <a16:creationId xmlns:a16="http://schemas.microsoft.com/office/drawing/2014/main" id="{CCA0568A-F5E8-9584-259D-39FB9356B1A0}"/>
              </a:ext>
            </a:extLst>
          </p:cNvPr>
          <p:cNvSpPr txBox="1"/>
          <p:nvPr/>
        </p:nvSpPr>
        <p:spPr bwMode="auto">
          <a:xfrm>
            <a:off x="5681965" y="405406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8" name="TextBox 77">
            <a:extLst>
              <a:ext uri="{FF2B5EF4-FFF2-40B4-BE49-F238E27FC236}">
                <a16:creationId xmlns:a16="http://schemas.microsoft.com/office/drawing/2014/main" id="{791D2333-ECE8-C6AE-2065-E52B79F627C4}"/>
              </a:ext>
            </a:extLst>
          </p:cNvPr>
          <p:cNvSpPr txBox="1"/>
          <p:nvPr/>
        </p:nvSpPr>
        <p:spPr bwMode="auto">
          <a:xfrm>
            <a:off x="5812067" y="4169023"/>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79" name="TextBox 78">
            <a:extLst>
              <a:ext uri="{FF2B5EF4-FFF2-40B4-BE49-F238E27FC236}">
                <a16:creationId xmlns:a16="http://schemas.microsoft.com/office/drawing/2014/main" id="{C38D15A8-B626-9E87-420A-01F4902F6C79}"/>
              </a:ext>
            </a:extLst>
          </p:cNvPr>
          <p:cNvSpPr txBox="1"/>
          <p:nvPr/>
        </p:nvSpPr>
        <p:spPr bwMode="auto">
          <a:xfrm>
            <a:off x="5941307" y="4269952"/>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80" name="TextBox 79">
            <a:extLst>
              <a:ext uri="{FF2B5EF4-FFF2-40B4-BE49-F238E27FC236}">
                <a16:creationId xmlns:a16="http://schemas.microsoft.com/office/drawing/2014/main" id="{FF376DB8-29AD-FA67-9959-FD8146160964}"/>
              </a:ext>
            </a:extLst>
          </p:cNvPr>
          <p:cNvSpPr txBox="1"/>
          <p:nvPr/>
        </p:nvSpPr>
        <p:spPr bwMode="auto">
          <a:xfrm>
            <a:off x="6078706" y="4463234"/>
            <a:ext cx="3193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a:t>
            </a:r>
          </a:p>
        </p:txBody>
      </p:sp>
      <p:sp>
        <p:nvSpPr>
          <p:cNvPr id="81" name="Rectangle 80">
            <a:extLst>
              <a:ext uri="{FF2B5EF4-FFF2-40B4-BE49-F238E27FC236}">
                <a16:creationId xmlns:a16="http://schemas.microsoft.com/office/drawing/2014/main" id="{B21C9C85-F004-2784-C090-FCD3B4AA43AE}"/>
              </a:ext>
            </a:extLst>
          </p:cNvPr>
          <p:cNvSpPr/>
          <p:nvPr/>
        </p:nvSpPr>
        <p:spPr bwMode="auto">
          <a:xfrm>
            <a:off x="1240354" y="2172575"/>
            <a:ext cx="128589" cy="6484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C6625BEB-75F1-31BA-59AE-985BD6A55E3E}"/>
              </a:ext>
            </a:extLst>
          </p:cNvPr>
          <p:cNvSpPr/>
          <p:nvPr/>
        </p:nvSpPr>
        <p:spPr bwMode="auto">
          <a:xfrm>
            <a:off x="1371550" y="2271640"/>
            <a:ext cx="128589" cy="5492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28520AFA-CBF9-EF8F-F04A-B2BB534ED543}"/>
              </a:ext>
            </a:extLst>
          </p:cNvPr>
          <p:cNvSpPr/>
          <p:nvPr/>
        </p:nvSpPr>
        <p:spPr bwMode="auto">
          <a:xfrm>
            <a:off x="1501745" y="2443163"/>
            <a:ext cx="128589" cy="3778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93BDBF4E-948B-D8A9-B8F6-B9253F2639F3}"/>
              </a:ext>
            </a:extLst>
          </p:cNvPr>
          <p:cNvSpPr/>
          <p:nvPr/>
        </p:nvSpPr>
        <p:spPr bwMode="auto">
          <a:xfrm>
            <a:off x="1633488" y="2526506"/>
            <a:ext cx="128589" cy="2944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9E2A4F4-E3E6-D7F3-0CDE-91F5694C0432}"/>
              </a:ext>
            </a:extLst>
          </p:cNvPr>
          <p:cNvSpPr/>
          <p:nvPr/>
        </p:nvSpPr>
        <p:spPr bwMode="auto">
          <a:xfrm>
            <a:off x="1764457" y="2759869"/>
            <a:ext cx="128589" cy="610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3A2298A0-F236-699E-EA1F-54AE23F688CD}"/>
              </a:ext>
            </a:extLst>
          </p:cNvPr>
          <p:cNvSpPr/>
          <p:nvPr/>
        </p:nvSpPr>
        <p:spPr bwMode="auto">
          <a:xfrm>
            <a:off x="2149751" y="2839925"/>
            <a:ext cx="128589" cy="913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D2E236E1-91D1-8016-54BB-A4576CAB20B6}"/>
              </a:ext>
            </a:extLst>
          </p:cNvPr>
          <p:cNvSpPr/>
          <p:nvPr/>
        </p:nvSpPr>
        <p:spPr bwMode="auto">
          <a:xfrm>
            <a:off x="2278338" y="2839924"/>
            <a:ext cx="128589" cy="1890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58DF5DF3-0343-93AD-AD8D-84B1B7FB78F4}"/>
              </a:ext>
            </a:extLst>
          </p:cNvPr>
          <p:cNvSpPr/>
          <p:nvPr/>
        </p:nvSpPr>
        <p:spPr bwMode="auto">
          <a:xfrm>
            <a:off x="2409696" y="2842953"/>
            <a:ext cx="128589" cy="1985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FB6EB4FD-592C-B595-C1A8-C771BCC63691}"/>
              </a:ext>
            </a:extLst>
          </p:cNvPr>
          <p:cNvSpPr/>
          <p:nvPr/>
        </p:nvSpPr>
        <p:spPr bwMode="auto">
          <a:xfrm>
            <a:off x="2541069" y="2846306"/>
            <a:ext cx="128589" cy="2283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FA0A903F-49BE-EDCF-A979-877958CA6467}"/>
              </a:ext>
            </a:extLst>
          </p:cNvPr>
          <p:cNvSpPr/>
          <p:nvPr/>
        </p:nvSpPr>
        <p:spPr bwMode="auto">
          <a:xfrm>
            <a:off x="2669656" y="2846305"/>
            <a:ext cx="128589" cy="2874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5F6B5609-7599-6C29-3806-DE00DF3B956A}"/>
              </a:ext>
            </a:extLst>
          </p:cNvPr>
          <p:cNvSpPr/>
          <p:nvPr/>
        </p:nvSpPr>
        <p:spPr bwMode="auto">
          <a:xfrm>
            <a:off x="2795519" y="2842953"/>
            <a:ext cx="128589" cy="2946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8A75E3B7-5328-5443-1851-778E14BC13CA}"/>
              </a:ext>
            </a:extLst>
          </p:cNvPr>
          <p:cNvSpPr/>
          <p:nvPr/>
        </p:nvSpPr>
        <p:spPr bwMode="auto">
          <a:xfrm>
            <a:off x="2926831" y="2846305"/>
            <a:ext cx="128589" cy="3047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2A56BC8A-15C0-74D2-12C3-3B6850E0C807}"/>
              </a:ext>
            </a:extLst>
          </p:cNvPr>
          <p:cNvSpPr/>
          <p:nvPr/>
        </p:nvSpPr>
        <p:spPr bwMode="auto">
          <a:xfrm>
            <a:off x="3055418" y="2846305"/>
            <a:ext cx="128589" cy="3047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348A72DF-DED6-2435-E309-3080FDBC0FB9}"/>
              </a:ext>
            </a:extLst>
          </p:cNvPr>
          <p:cNvSpPr/>
          <p:nvPr/>
        </p:nvSpPr>
        <p:spPr bwMode="auto">
          <a:xfrm>
            <a:off x="3186044" y="2842952"/>
            <a:ext cx="128589" cy="3574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CBA313C0-81B0-033D-C1EE-D3B895F24193}"/>
              </a:ext>
            </a:extLst>
          </p:cNvPr>
          <p:cNvSpPr/>
          <p:nvPr/>
        </p:nvSpPr>
        <p:spPr bwMode="auto">
          <a:xfrm>
            <a:off x="3317013" y="2842952"/>
            <a:ext cx="128589" cy="3884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70D0E159-3B06-CE3B-493A-F437C3A14A38}"/>
              </a:ext>
            </a:extLst>
          </p:cNvPr>
          <p:cNvSpPr/>
          <p:nvPr/>
        </p:nvSpPr>
        <p:spPr bwMode="auto">
          <a:xfrm>
            <a:off x="3450363" y="2842952"/>
            <a:ext cx="128589" cy="4074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4F5EA7A5-7371-1844-806B-E85D632B8195}"/>
              </a:ext>
            </a:extLst>
          </p:cNvPr>
          <p:cNvSpPr/>
          <p:nvPr/>
        </p:nvSpPr>
        <p:spPr bwMode="auto">
          <a:xfrm>
            <a:off x="3581674" y="2846305"/>
            <a:ext cx="128589" cy="4517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E9C0F731-2C8E-AC11-A14F-07085BEA0A33}"/>
              </a:ext>
            </a:extLst>
          </p:cNvPr>
          <p:cNvSpPr/>
          <p:nvPr/>
        </p:nvSpPr>
        <p:spPr bwMode="auto">
          <a:xfrm>
            <a:off x="3709919" y="2842951"/>
            <a:ext cx="128589" cy="49279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Rectangle 98">
            <a:extLst>
              <a:ext uri="{FF2B5EF4-FFF2-40B4-BE49-F238E27FC236}">
                <a16:creationId xmlns:a16="http://schemas.microsoft.com/office/drawing/2014/main" id="{7520C930-2FE1-3DCD-B101-2B99EBD33426}"/>
              </a:ext>
            </a:extLst>
          </p:cNvPr>
          <p:cNvSpPr/>
          <p:nvPr/>
        </p:nvSpPr>
        <p:spPr bwMode="auto">
          <a:xfrm>
            <a:off x="3838849" y="2846304"/>
            <a:ext cx="128589" cy="50173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Rectangle 99">
            <a:extLst>
              <a:ext uri="{FF2B5EF4-FFF2-40B4-BE49-F238E27FC236}">
                <a16:creationId xmlns:a16="http://schemas.microsoft.com/office/drawing/2014/main" id="{104B83D3-3C9E-E77D-55BE-05B5F45F4D56}"/>
              </a:ext>
            </a:extLst>
          </p:cNvPr>
          <p:cNvSpPr/>
          <p:nvPr/>
        </p:nvSpPr>
        <p:spPr bwMode="auto">
          <a:xfrm>
            <a:off x="3969475" y="2842951"/>
            <a:ext cx="128589" cy="6370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DE82E8DF-79AF-1E13-FA22-F2F4A1F2F439}"/>
              </a:ext>
            </a:extLst>
          </p:cNvPr>
          <p:cNvSpPr/>
          <p:nvPr/>
        </p:nvSpPr>
        <p:spPr bwMode="auto">
          <a:xfrm>
            <a:off x="4098405" y="2846304"/>
            <a:ext cx="128589" cy="6850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Rectangle 101">
            <a:extLst>
              <a:ext uri="{FF2B5EF4-FFF2-40B4-BE49-F238E27FC236}">
                <a16:creationId xmlns:a16="http://schemas.microsoft.com/office/drawing/2014/main" id="{14954C7D-2DD1-154B-56CC-A4F59EF3A00F}"/>
              </a:ext>
            </a:extLst>
          </p:cNvPr>
          <p:cNvSpPr/>
          <p:nvPr/>
        </p:nvSpPr>
        <p:spPr bwMode="auto">
          <a:xfrm>
            <a:off x="4229031" y="2842950"/>
            <a:ext cx="128589" cy="7384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Rectangle 102">
            <a:extLst>
              <a:ext uri="{FF2B5EF4-FFF2-40B4-BE49-F238E27FC236}">
                <a16:creationId xmlns:a16="http://schemas.microsoft.com/office/drawing/2014/main" id="{DFCAD594-BD67-E947-DFD4-DA010F518191}"/>
              </a:ext>
            </a:extLst>
          </p:cNvPr>
          <p:cNvSpPr/>
          <p:nvPr/>
        </p:nvSpPr>
        <p:spPr bwMode="auto">
          <a:xfrm>
            <a:off x="4360000" y="2842950"/>
            <a:ext cx="128589" cy="7646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Rectangle 103">
            <a:extLst>
              <a:ext uri="{FF2B5EF4-FFF2-40B4-BE49-F238E27FC236}">
                <a16:creationId xmlns:a16="http://schemas.microsoft.com/office/drawing/2014/main" id="{625E769F-6371-F099-89CA-FDFABE1E2D94}"/>
              </a:ext>
            </a:extLst>
          </p:cNvPr>
          <p:cNvSpPr/>
          <p:nvPr/>
        </p:nvSpPr>
        <p:spPr bwMode="auto">
          <a:xfrm>
            <a:off x="4491311" y="2846304"/>
            <a:ext cx="128589" cy="7684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Rectangle 104">
            <a:extLst>
              <a:ext uri="{FF2B5EF4-FFF2-40B4-BE49-F238E27FC236}">
                <a16:creationId xmlns:a16="http://schemas.microsoft.com/office/drawing/2014/main" id="{A01C794A-ED7A-2639-C9D0-EFAF1028BA09}"/>
              </a:ext>
            </a:extLst>
          </p:cNvPr>
          <p:cNvSpPr/>
          <p:nvPr/>
        </p:nvSpPr>
        <p:spPr bwMode="auto">
          <a:xfrm>
            <a:off x="4619899" y="2846303"/>
            <a:ext cx="128589" cy="81605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Rectangle 105">
            <a:extLst>
              <a:ext uri="{FF2B5EF4-FFF2-40B4-BE49-F238E27FC236}">
                <a16:creationId xmlns:a16="http://schemas.microsoft.com/office/drawing/2014/main" id="{092544AF-158C-B9B1-CBEA-26D74D78399E}"/>
              </a:ext>
            </a:extLst>
          </p:cNvPr>
          <p:cNvSpPr/>
          <p:nvPr/>
        </p:nvSpPr>
        <p:spPr bwMode="auto">
          <a:xfrm>
            <a:off x="4750525" y="2842950"/>
            <a:ext cx="128589" cy="8598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Rectangle 106">
            <a:extLst>
              <a:ext uri="{FF2B5EF4-FFF2-40B4-BE49-F238E27FC236}">
                <a16:creationId xmlns:a16="http://schemas.microsoft.com/office/drawing/2014/main" id="{B5C43972-153F-00E6-BD8B-0B3B00CC30B0}"/>
              </a:ext>
            </a:extLst>
          </p:cNvPr>
          <p:cNvSpPr/>
          <p:nvPr/>
        </p:nvSpPr>
        <p:spPr bwMode="auto">
          <a:xfrm>
            <a:off x="4879455" y="2846303"/>
            <a:ext cx="128589" cy="8946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Rectangle 107">
            <a:extLst>
              <a:ext uri="{FF2B5EF4-FFF2-40B4-BE49-F238E27FC236}">
                <a16:creationId xmlns:a16="http://schemas.microsoft.com/office/drawing/2014/main" id="{2B7A36D0-E235-A1CC-78DD-D3CE4C9EAA45}"/>
              </a:ext>
            </a:extLst>
          </p:cNvPr>
          <p:cNvSpPr/>
          <p:nvPr/>
        </p:nvSpPr>
        <p:spPr bwMode="auto">
          <a:xfrm>
            <a:off x="5005661" y="2846303"/>
            <a:ext cx="128589" cy="89464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Rectangle 108">
            <a:extLst>
              <a:ext uri="{FF2B5EF4-FFF2-40B4-BE49-F238E27FC236}">
                <a16:creationId xmlns:a16="http://schemas.microsoft.com/office/drawing/2014/main" id="{5D1015CC-31A9-B981-F556-BA35ADA29DB3}"/>
              </a:ext>
            </a:extLst>
          </p:cNvPr>
          <p:cNvSpPr/>
          <p:nvPr/>
        </p:nvSpPr>
        <p:spPr bwMode="auto">
          <a:xfrm>
            <a:off x="5134249" y="2846303"/>
            <a:ext cx="128589" cy="93750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C858B495-278E-BA32-C7AD-51176C9DA6E3}"/>
              </a:ext>
            </a:extLst>
          </p:cNvPr>
          <p:cNvSpPr/>
          <p:nvPr/>
        </p:nvSpPr>
        <p:spPr bwMode="auto">
          <a:xfrm>
            <a:off x="5262837" y="2846303"/>
            <a:ext cx="128589" cy="9660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442CEE30-E0CF-7D71-EF11-AFA5CEC5E421}"/>
              </a:ext>
            </a:extLst>
          </p:cNvPr>
          <p:cNvSpPr/>
          <p:nvPr/>
        </p:nvSpPr>
        <p:spPr bwMode="auto">
          <a:xfrm>
            <a:off x="5391424" y="2846303"/>
            <a:ext cx="128589" cy="9660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CCE9AD3D-F6C8-8297-83A4-569D40966CBF}"/>
              </a:ext>
            </a:extLst>
          </p:cNvPr>
          <p:cNvSpPr/>
          <p:nvPr/>
        </p:nvSpPr>
        <p:spPr bwMode="auto">
          <a:xfrm>
            <a:off x="5520012" y="2846302"/>
            <a:ext cx="128589" cy="10398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16BCD525-A039-350B-5766-28B40FB8C934}"/>
              </a:ext>
            </a:extLst>
          </p:cNvPr>
          <p:cNvSpPr/>
          <p:nvPr/>
        </p:nvSpPr>
        <p:spPr bwMode="auto">
          <a:xfrm>
            <a:off x="5650981" y="2846301"/>
            <a:ext cx="128589" cy="12162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2342336D-28DA-9E07-9D90-6490CEF7B093}"/>
              </a:ext>
            </a:extLst>
          </p:cNvPr>
          <p:cNvSpPr/>
          <p:nvPr/>
        </p:nvSpPr>
        <p:spPr bwMode="auto">
          <a:xfrm>
            <a:off x="5913025" y="2846301"/>
            <a:ext cx="128589" cy="13893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1B980A7F-548B-3CC3-6122-3BEE05BAA0D1}"/>
              </a:ext>
            </a:extLst>
          </p:cNvPr>
          <p:cNvSpPr/>
          <p:nvPr/>
        </p:nvSpPr>
        <p:spPr bwMode="auto">
          <a:xfrm>
            <a:off x="6174961" y="2846300"/>
            <a:ext cx="128589" cy="16875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AE5FA742-7945-997A-267A-99F6458F75B5}"/>
              </a:ext>
            </a:extLst>
          </p:cNvPr>
          <p:cNvSpPr/>
          <p:nvPr/>
        </p:nvSpPr>
        <p:spPr bwMode="auto">
          <a:xfrm>
            <a:off x="5781607" y="2842949"/>
            <a:ext cx="128589" cy="12766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89D873D3-A722-95E4-A4E5-2AC17423C41B}"/>
              </a:ext>
            </a:extLst>
          </p:cNvPr>
          <p:cNvSpPr/>
          <p:nvPr/>
        </p:nvSpPr>
        <p:spPr bwMode="auto">
          <a:xfrm>
            <a:off x="6045926" y="2842949"/>
            <a:ext cx="128589" cy="14956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4" name="Straight Connector 33">
            <a:extLst>
              <a:ext uri="{FF2B5EF4-FFF2-40B4-BE49-F238E27FC236}">
                <a16:creationId xmlns:a16="http://schemas.microsoft.com/office/drawing/2014/main" id="{3982FE50-4FF0-D28B-83DE-E0CA09EDFC1A}"/>
              </a:ext>
            </a:extLst>
          </p:cNvPr>
          <p:cNvCxnSpPr>
            <a:cxnSpLocks/>
          </p:cNvCxnSpPr>
          <p:nvPr/>
        </p:nvCxnSpPr>
        <p:spPr bwMode="auto">
          <a:xfrm flipH="1">
            <a:off x="1206472" y="2382890"/>
            <a:ext cx="5143500" cy="0"/>
          </a:xfrm>
          <a:prstGeom prst="line">
            <a:avLst/>
          </a:prstGeom>
          <a:noFill/>
          <a:ln w="28575" cap="flat" cmpd="sng" algn="ctr">
            <a:solidFill>
              <a:schemeClr val="tx2">
                <a:lumMod val="90000"/>
              </a:schemeClr>
            </a:solidFill>
            <a:prstDash val="sysDot"/>
            <a:round/>
            <a:headEnd type="none" w="med" len="med"/>
            <a:tailEnd type="none" w="med" len="med"/>
          </a:ln>
          <a:effectLst/>
        </p:spPr>
      </p:cxnSp>
      <p:cxnSp>
        <p:nvCxnSpPr>
          <p:cNvPr id="35" name="Straight Connector 34">
            <a:extLst>
              <a:ext uri="{FF2B5EF4-FFF2-40B4-BE49-F238E27FC236}">
                <a16:creationId xmlns:a16="http://schemas.microsoft.com/office/drawing/2014/main" id="{D3A16036-2A43-0BA8-02D1-2C9F83D43D29}"/>
              </a:ext>
            </a:extLst>
          </p:cNvPr>
          <p:cNvCxnSpPr>
            <a:cxnSpLocks/>
          </p:cNvCxnSpPr>
          <p:nvPr/>
        </p:nvCxnSpPr>
        <p:spPr bwMode="auto">
          <a:xfrm flipH="1">
            <a:off x="1206472" y="3506840"/>
            <a:ext cx="5143500" cy="0"/>
          </a:xfrm>
          <a:prstGeom prst="line">
            <a:avLst/>
          </a:prstGeom>
          <a:noFill/>
          <a:ln w="28575" cap="flat" cmpd="sng" algn="ctr">
            <a:solidFill>
              <a:schemeClr val="tx2">
                <a:lumMod val="90000"/>
              </a:schemeClr>
            </a:solidFill>
            <a:prstDash val="sysDot"/>
            <a:round/>
            <a:headEnd type="none" w="med" len="med"/>
            <a:tailEnd type="none" w="med" len="med"/>
          </a:ln>
          <a:effectLst/>
        </p:spPr>
      </p:cxnSp>
      <p:sp>
        <p:nvSpPr>
          <p:cNvPr id="42" name="TextBox 41">
            <a:extLst>
              <a:ext uri="{FF2B5EF4-FFF2-40B4-BE49-F238E27FC236}">
                <a16:creationId xmlns:a16="http://schemas.microsoft.com/office/drawing/2014/main" id="{5AB6D64B-66C8-DA05-79FA-DB0286F5CA39}"/>
              </a:ext>
            </a:extLst>
          </p:cNvPr>
          <p:cNvSpPr txBox="1"/>
          <p:nvPr/>
        </p:nvSpPr>
        <p:spPr bwMode="auto">
          <a:xfrm>
            <a:off x="1409993" y="2262256"/>
            <a:ext cx="33054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a:t>
            </a:r>
          </a:p>
        </p:txBody>
      </p:sp>
      <p:sp>
        <p:nvSpPr>
          <p:cNvPr id="63" name="TextBox 62">
            <a:extLst>
              <a:ext uri="{FF2B5EF4-FFF2-40B4-BE49-F238E27FC236}">
                <a16:creationId xmlns:a16="http://schemas.microsoft.com/office/drawing/2014/main" id="{3256A4CA-D9C1-2A95-DB1E-C9FADF17A3E7}"/>
              </a:ext>
            </a:extLst>
          </p:cNvPr>
          <p:cNvSpPr txBox="1"/>
          <p:nvPr/>
        </p:nvSpPr>
        <p:spPr bwMode="auto">
          <a:xfrm>
            <a:off x="3865694" y="3414234"/>
            <a:ext cx="3225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SD</a:t>
            </a:r>
          </a:p>
        </p:txBody>
      </p:sp>
    </p:spTree>
    <p:extLst>
      <p:ext uri="{BB962C8B-B14F-4D97-AF65-F5344CB8AC3E}">
        <p14:creationId xmlns:p14="http://schemas.microsoft.com/office/powerpoint/2010/main" val="20017111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694D-D5BE-63E3-4BB7-B54FB921C9D7}"/>
              </a:ext>
            </a:extLst>
          </p:cNvPr>
          <p:cNvSpPr>
            <a:spLocks noGrp="1"/>
          </p:cNvSpPr>
          <p:nvPr>
            <p:ph type="title"/>
          </p:nvPr>
        </p:nvSpPr>
        <p:spPr/>
        <p:txBody>
          <a:bodyPr/>
          <a:lstStyle/>
          <a:p>
            <a:r>
              <a:rPr lang="en-US" dirty="0"/>
              <a:t>MK-2870-004: Sacituzumab Tirumotecan vs CT in Previously Treated Advanced NSCLC With AGA</a:t>
            </a:r>
          </a:p>
        </p:txBody>
      </p:sp>
      <p:sp>
        <p:nvSpPr>
          <p:cNvPr id="3" name="Content Placeholder 2">
            <a:extLst>
              <a:ext uri="{FF2B5EF4-FFF2-40B4-BE49-F238E27FC236}">
                <a16:creationId xmlns:a16="http://schemas.microsoft.com/office/drawing/2014/main" id="{6F081EE4-21DE-BB71-C26C-99BEA7E25DD2}"/>
              </a:ext>
            </a:extLst>
          </p:cNvPr>
          <p:cNvSpPr>
            <a:spLocks noGrp="1"/>
          </p:cNvSpPr>
          <p:nvPr>
            <p:ph idx="1"/>
          </p:nvPr>
        </p:nvSpPr>
        <p:spPr/>
        <p:txBody>
          <a:bodyPr/>
          <a:lstStyle/>
          <a:p>
            <a:r>
              <a:rPr lang="en-US" sz="2200" dirty="0"/>
              <a:t>Multicenter, open-label, randomized phase III trial</a:t>
            </a:r>
          </a:p>
          <a:p>
            <a:endParaRPr lang="en-US" sz="2200" dirty="0"/>
          </a:p>
          <a:p>
            <a:endParaRPr lang="en-US" sz="2200" dirty="0"/>
          </a:p>
          <a:p>
            <a:endParaRPr lang="en-US" sz="2200" dirty="0"/>
          </a:p>
          <a:p>
            <a:endParaRPr lang="en-US" sz="2200" dirty="0"/>
          </a:p>
          <a:p>
            <a:endParaRPr lang="en-US" sz="2200" dirty="0"/>
          </a:p>
          <a:p>
            <a:endParaRPr lang="en-US" sz="2200" dirty="0"/>
          </a:p>
          <a:p>
            <a:r>
              <a:rPr lang="en-US" sz="2200" b="1" dirty="0"/>
              <a:t>Primary endpoint: </a:t>
            </a:r>
            <a:r>
              <a:rPr lang="en-US" sz="2200" dirty="0"/>
              <a:t>PFS and OS in </a:t>
            </a:r>
            <a:r>
              <a:rPr lang="en-US" sz="2200" i="1" dirty="0"/>
              <a:t>EGFR </a:t>
            </a:r>
            <a:r>
              <a:rPr lang="en-US" sz="2200" dirty="0"/>
              <a:t>mutation cohort</a:t>
            </a:r>
          </a:p>
          <a:p>
            <a:r>
              <a:rPr lang="en-US" sz="2200" b="1" dirty="0"/>
              <a:t>Key secondary endpoints: </a:t>
            </a:r>
            <a:r>
              <a:rPr lang="en-US" sz="2200" dirty="0"/>
              <a:t>ORR in </a:t>
            </a:r>
            <a:r>
              <a:rPr lang="en-US" sz="2200" i="1" dirty="0"/>
              <a:t>EGFR </a:t>
            </a:r>
            <a:r>
              <a:rPr lang="en-US" sz="2200" dirty="0"/>
              <a:t>mutation cohort; PFS, OS, ORR, DoR, among all participants; and safety</a:t>
            </a:r>
          </a:p>
        </p:txBody>
      </p:sp>
      <p:sp>
        <p:nvSpPr>
          <p:cNvPr id="4" name="Text Box 45">
            <a:extLst>
              <a:ext uri="{FF2B5EF4-FFF2-40B4-BE49-F238E27FC236}">
                <a16:creationId xmlns:a16="http://schemas.microsoft.com/office/drawing/2014/main" id="{0B036116-2E54-343F-3607-955F673A42AA}"/>
              </a:ext>
            </a:extLst>
          </p:cNvPr>
          <p:cNvSpPr txBox="1">
            <a:spLocks noChangeArrowheads="1"/>
          </p:cNvSpPr>
          <p:nvPr/>
        </p:nvSpPr>
        <p:spPr bwMode="auto">
          <a:xfrm>
            <a:off x="595240" y="2234632"/>
            <a:ext cx="272592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Adults with advanced* nonsquamous NSCLC with</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an AGA</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rPr>
              <a:t>†</a:t>
            </a:r>
            <a:r>
              <a:rPr lang="en-GB" altLang="en-US" sz="1600" b="0" dirty="0">
                <a:solidFill>
                  <a:srgbClr val="000000"/>
                </a:solidFill>
                <a:latin typeface="Calibri" panose="020F0502020204030204" pitchFamily="34" charset="0"/>
              </a:rPr>
              <a:t> previously treated with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1-2 EGFR TKI, 1 platinum-based CT after PD, and ≥1 third-generation EGFR TKI for T790M </a:t>
            </a:r>
            <a:r>
              <a:rPr kumimoji="0" lang="en-GB" altLang="en-US" sz="1600" b="0" i="1" u="none" strike="noStrike" kern="1200" cap="none" spc="0" normalizeH="0" baseline="0" noProof="0" dirty="0">
                <a:ln>
                  <a:noFill/>
                </a:ln>
                <a:solidFill>
                  <a:srgbClr val="000000"/>
                </a:solidFill>
                <a:effectLst/>
                <a:uLnTx/>
                <a:uFillTx/>
                <a:latin typeface="Calibri" panose="020F0502020204030204" pitchFamily="34" charset="0"/>
              </a:rPr>
              <a:t>EGFR</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 ECOG PS ≤1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rPr>
              <a:t>(N = ~556)</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7" name="Rectangle 49">
            <a:extLst>
              <a:ext uri="{FF2B5EF4-FFF2-40B4-BE49-F238E27FC236}">
                <a16:creationId xmlns:a16="http://schemas.microsoft.com/office/drawing/2014/main" id="{9C5B508A-7A27-64B0-3088-BE3587D0EDEC}"/>
              </a:ext>
            </a:extLst>
          </p:cNvPr>
          <p:cNvSpPr>
            <a:spLocks noChangeArrowheads="1"/>
          </p:cNvSpPr>
          <p:nvPr/>
        </p:nvSpPr>
        <p:spPr bwMode="auto">
          <a:xfrm>
            <a:off x="4016328" y="2351283"/>
            <a:ext cx="5062979"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Sacituzumab tirumotecan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 mg/kg IV </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D1, D15, and D29 during each 6-wk cycle</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a:t>
            </a:r>
            <a:endPar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Rectangle 50">
            <a:extLst>
              <a:ext uri="{FF2B5EF4-FFF2-40B4-BE49-F238E27FC236}">
                <a16:creationId xmlns:a16="http://schemas.microsoft.com/office/drawing/2014/main" id="{60B01C64-2EF4-E428-62A1-E64231A06A62}"/>
              </a:ext>
            </a:extLst>
          </p:cNvPr>
          <p:cNvSpPr>
            <a:spLocks noChangeArrowheads="1"/>
          </p:cNvSpPr>
          <p:nvPr/>
        </p:nvSpPr>
        <p:spPr bwMode="auto">
          <a:xfrm>
            <a:off x="4016328" y="3381190"/>
            <a:ext cx="5062981"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rPr>
              <a:t>D</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ocetaxel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or p</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emetrexed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 </a:t>
            </a:r>
            <a:r>
              <a:rPr kumimoji="0" lang="en-US" altLang="en-US" sz="16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IV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D1 and D22 of each 6-wk cycle</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rPr>
              <a:t>(n =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Line 53">
            <a:extLst>
              <a:ext uri="{FF2B5EF4-FFF2-40B4-BE49-F238E27FC236}">
                <a16:creationId xmlns:a16="http://schemas.microsoft.com/office/drawing/2014/main" id="{6CCAE755-7476-AA39-CF2D-947C12F3229E}"/>
              </a:ext>
            </a:extLst>
          </p:cNvPr>
          <p:cNvSpPr>
            <a:spLocks noChangeShapeType="1"/>
          </p:cNvSpPr>
          <p:nvPr/>
        </p:nvSpPr>
        <p:spPr bwMode="auto">
          <a:xfrm>
            <a:off x="3265097" y="347388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15BB7A16-4E31-597E-A9BF-09DA722ABC5B}"/>
              </a:ext>
            </a:extLst>
          </p:cNvPr>
          <p:cNvSpPr>
            <a:spLocks noChangeShapeType="1"/>
          </p:cNvSpPr>
          <p:nvPr/>
        </p:nvSpPr>
        <p:spPr bwMode="auto">
          <a:xfrm flipV="1">
            <a:off x="3265097" y="278252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A17B1FEB-9BE0-B2C4-F339-24BEF6117342}"/>
              </a:ext>
            </a:extLst>
          </p:cNvPr>
          <p:cNvSpPr txBox="1"/>
          <p:nvPr/>
        </p:nvSpPr>
        <p:spPr bwMode="auto">
          <a:xfrm>
            <a:off x="604674" y="4330397"/>
            <a:ext cx="109826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*Stage III disease ineligible for resection or curative RT. </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sz="1200" b="0" dirty="0">
                <a:solidFill>
                  <a:srgbClr val="000000"/>
                </a:solidFill>
                <a:latin typeface="Calibri" panose="020F0502020204030204" pitchFamily="34" charset="0"/>
              </a:rPr>
              <a:t>Particular m</a:t>
            </a:r>
            <a:r>
              <a:rPr kumimoji="0" lang="en-US" sz="1200" b="0" i="0" u="none" strike="noStrike" kern="1200" cap="none" spc="0" normalizeH="0" noProof="0" dirty="0">
                <a:ln>
                  <a:noFill/>
                </a:ln>
                <a:solidFill>
                  <a:srgbClr val="000000"/>
                </a:solidFill>
                <a:effectLst/>
                <a:uLnTx/>
                <a:uFillTx/>
                <a:latin typeface="Calibri" panose="020F0502020204030204" pitchFamily="34" charset="0"/>
                <a:ea typeface="+mn-ea"/>
                <a:cs typeface="Arial" panose="020B0604020202020204" pitchFamily="34" charset="0"/>
              </a:rPr>
              <a:t>utations include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EGFR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exon 19 deletion and</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 L858R or other</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EGFR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mutations,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ALK, ROS1, BRAF V600E, NTRK, MET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exon14 skipping, and/or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 </a:t>
            </a:r>
            <a:r>
              <a:rPr kumimoji="0" lang="en-US" sz="1200" b="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also included investigator’s choice H2 antagonist and diphenhydramine, acetaminophen, and dexamethasone (or and equivalent of each) before first 4 infusions. H2 antagonist and dexamethasone can be administered per investigator’s choice for all later infusions. </a:t>
            </a:r>
          </a:p>
        </p:txBody>
      </p:sp>
      <p:sp>
        <p:nvSpPr>
          <p:cNvPr id="15" name="Text Box 11">
            <a:extLst>
              <a:ext uri="{FF2B5EF4-FFF2-40B4-BE49-F238E27FC236}">
                <a16:creationId xmlns:a16="http://schemas.microsoft.com/office/drawing/2014/main" id="{744B6291-9F22-9FCD-8B26-59FFC1F2EE03}"/>
              </a:ext>
            </a:extLst>
          </p:cNvPr>
          <p:cNvSpPr txBox="1">
            <a:spLocks noChangeArrowheads="1"/>
          </p:cNvSpPr>
          <p:nvPr/>
        </p:nvSpPr>
        <p:spPr bwMode="auto">
          <a:xfrm>
            <a:off x="414339" y="637212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NCT06074588. Cappuzzo. </a:t>
            </a:r>
            <a:r>
              <a:rPr kumimoji="0" lang="en-US" altLang="en-US" sz="1200" b="0" i="1"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Cancer Res</a:t>
            </a:r>
            <a:r>
              <a:rPr kumimoji="0" lang="en-US" altLang="en-US" sz="1200" b="0" i="0" u="none" strike="noStrike" kern="1200" cap="none" spc="0" normalizeH="0" baseline="0" noProof="0" dirty="0">
                <a:ln>
                  <a:noFill/>
                </a:ln>
                <a:solidFill>
                  <a:srgbClr val="455560"/>
                </a:solidFill>
                <a:effectLst/>
                <a:uLnTx/>
                <a:uFillTx/>
                <a:latin typeface="Calibri"/>
                <a:ea typeface="+mn-ea"/>
                <a:cs typeface="Arial" panose="020B0604020202020204" pitchFamily="34" charset="0"/>
              </a:rPr>
              <a:t>. 2024;84:CT282.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1">
            <a:extLst>
              <a:ext uri="{FF2B5EF4-FFF2-40B4-BE49-F238E27FC236}">
                <a16:creationId xmlns:a16="http://schemas.microsoft.com/office/drawing/2014/main" id="{EA95484C-4DE1-6C88-2DAC-AA5B41F54CE4}"/>
              </a:ext>
            </a:extLst>
          </p:cNvPr>
          <p:cNvSpPr txBox="1">
            <a:spLocks noChangeArrowheads="1"/>
          </p:cNvSpPr>
          <p:nvPr/>
        </p:nvSpPr>
        <p:spPr bwMode="auto">
          <a:xfrm>
            <a:off x="1788300" y="1821025"/>
            <a:ext cx="34262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Stratified by TROP-2 expression, brain mets, prior therapy (eg, 3</a:t>
            </a:r>
            <a:r>
              <a:rPr kumimoji="0" lang="en-US" altLang="en-US" sz="1200" b="0"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rd</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generation TKI)</a:t>
            </a:r>
          </a:p>
        </p:txBody>
      </p:sp>
      <p:cxnSp>
        <p:nvCxnSpPr>
          <p:cNvPr id="9" name="Straight Arrow Connector 10">
            <a:extLst>
              <a:ext uri="{FF2B5EF4-FFF2-40B4-BE49-F238E27FC236}">
                <a16:creationId xmlns:a16="http://schemas.microsoft.com/office/drawing/2014/main" id="{5281A67B-4856-E870-6038-0521C53D3224}"/>
              </a:ext>
            </a:extLst>
          </p:cNvPr>
          <p:cNvCxnSpPr>
            <a:cxnSpLocks noChangeShapeType="1"/>
          </p:cNvCxnSpPr>
          <p:nvPr/>
        </p:nvCxnSpPr>
        <p:spPr bwMode="auto">
          <a:xfrm>
            <a:off x="3501423" y="2310605"/>
            <a:ext cx="0" cy="519519"/>
          </a:xfrm>
          <a:prstGeom prst="straightConnector1">
            <a:avLst/>
          </a:prstGeom>
          <a:noFill/>
          <a:ln w="28575" algn="ctr">
            <a:solidFill>
              <a:schemeClr val="bg1"/>
            </a:solidFill>
            <a:prstDash val="sysDash"/>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7536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NSCLC!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slidesets </a:t>
            </a:r>
            <a:r>
              <a:rPr lang="en-US" sz="2200" b="0" dirty="0"/>
              <a:t>on targeting TROP-2 in advanced NSCLC </a:t>
            </a:r>
          </a:p>
          <a:p>
            <a:pPr eaLnBrk="1" hangingPunct="1">
              <a:buClr>
                <a:schemeClr val="accent6"/>
              </a:buClr>
              <a:defRPr/>
            </a:pPr>
            <a:r>
              <a:rPr lang="en-US" sz="2200" dirty="0">
                <a:solidFill>
                  <a:srgbClr val="E1471D"/>
                </a:solidFill>
              </a:rPr>
              <a:t>CME-certified modules </a:t>
            </a:r>
            <a:r>
              <a:rPr lang="en-US" sz="2200" b="0" dirty="0"/>
              <a:t>with expert faculty commentary on data with TROP-2–targeting </a:t>
            </a:r>
            <a:br>
              <a:rPr lang="en-US" sz="2200" b="0" dirty="0"/>
            </a:br>
            <a:r>
              <a:rPr lang="en-US" sz="2200" b="0" dirty="0"/>
              <a:t>ADCs in </a:t>
            </a:r>
            <a:r>
              <a:rPr lang="en-US" sz="2200" b="0"/>
              <a:t>advanced NSCLC</a:t>
            </a: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0ddc07c-c776-4c5e-bca5-c292f957692a">
      <Terms xmlns="http://schemas.microsoft.com/office/infopath/2007/PartnerControls"/>
    </lcf76f155ced4ddcb4097134ff3c332f>
    <TaxCatchAll xmlns="22fd6914-46d4-4c7e-bbad-46e82841b69d" xsi:nil="true"/>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40C6159AD3089428E366B80776E755D" ma:contentTypeVersion="12" ma:contentTypeDescription="Create a new document." ma:contentTypeScope="" ma:versionID="ed3d3d608547684021993363860c674a">
  <xsd:schema xmlns:xsd="http://www.w3.org/2001/XMLSchema" xmlns:xs="http://www.w3.org/2001/XMLSchema" xmlns:p="http://schemas.microsoft.com/office/2006/metadata/properties" xmlns:ns2="60ddc07c-c776-4c5e-bca5-c292f957692a" xmlns:ns3="22fd6914-46d4-4c7e-bbad-46e82841b69d" targetNamespace="http://schemas.microsoft.com/office/2006/metadata/properties" ma:root="true" ma:fieldsID="86415219471d5c79ee6e8dc964bb8624" ns2:_="" ns3:_="">
    <xsd:import namespace="60ddc07c-c776-4c5e-bca5-c292f957692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dc07c-c776-4c5e-bca5-c292f95769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schemas.microsoft.com/office/2006/documentManagement/types"/>
    <ds:schemaRef ds:uri="http://schemas.microsoft.com/office/infopath/2007/PartnerControls"/>
    <ds:schemaRef ds:uri="http://purl.org/dc/dcmitype/"/>
    <ds:schemaRef ds:uri="http://purl.org/dc/elements/1.1/"/>
    <ds:schemaRef ds:uri="60ddc07c-c776-4c5e-bca5-c292f957692a"/>
    <ds:schemaRef ds:uri="http://www.w3.org/XML/1998/namespace"/>
    <ds:schemaRef ds:uri="http://schemas.openxmlformats.org/package/2006/metadata/core-properties"/>
    <ds:schemaRef ds:uri="22fd6914-46d4-4c7e-bbad-46e82841b69d"/>
    <ds:schemaRef ds:uri="http://purl.org/dc/te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8EB57959-A9B2-4EAE-91BE-D01D6B4F4B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ddc07c-c776-4c5e-bca5-c292f957692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2237</TotalTime>
  <Words>6832</Words>
  <Application>Microsoft Office PowerPoint</Application>
  <PresentationFormat>Widescreen</PresentationFormat>
  <Paragraphs>1748</Paragraphs>
  <Slides>30</Slides>
  <Notes>30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30</vt:i4>
      </vt:variant>
    </vt:vector>
  </HeadingPairs>
  <TitlesOfParts>
    <vt:vector size="38" baseType="lpstr">
      <vt:lpstr>Aptos</vt:lpstr>
      <vt:lpstr>Arial</vt:lpstr>
      <vt:lpstr>Calibri</vt:lpstr>
      <vt:lpstr>Roboto</vt:lpstr>
      <vt:lpstr>Times</vt:lpstr>
      <vt:lpstr>Wingdings</vt:lpstr>
      <vt:lpstr>1_2022_CCO_Template</vt:lpstr>
      <vt:lpstr>2022_CCO_Template</vt:lpstr>
      <vt:lpstr>Clinical Landscape of TROP-2–Targeted Therapy in Advanced/Metastatic NSCLC</vt:lpstr>
      <vt:lpstr>About These Slides</vt:lpstr>
      <vt:lpstr>Presenting Faculty</vt:lpstr>
      <vt:lpstr>TROP-2 Overexpression Associations With OS, DFS</vt:lpstr>
      <vt:lpstr>Datopotamab Deruxtecan: TROP-2‒Targeted ADC</vt:lpstr>
      <vt:lpstr>TROPION-PanTumor01 NSCLC Cohort:  Datopotamab Deruxtecan</vt:lpstr>
      <vt:lpstr>TROPION-PanTumor01—Updated NSCLC Cohort: Antitumor Activity</vt:lpstr>
      <vt:lpstr>TROPION-PanTumor01: NSCLC With Actionable Genomic Alterations—Antitumor Activity</vt:lpstr>
      <vt:lpstr>TROPION-Lung01: Dato-DXd vs Docetaxel in  Previously Treated Advanced NSCLC ± AGAs</vt:lpstr>
      <vt:lpstr>TROPION-Lung01: Baseline Characteristics</vt:lpstr>
      <vt:lpstr>TROPION-Lung01: Outcomes in ITT Population</vt:lpstr>
      <vt:lpstr>TROPION-Lung01: PFS by Histology</vt:lpstr>
      <vt:lpstr>TROPION-Lung01: Interim OS in ITT Population</vt:lpstr>
      <vt:lpstr>TROPION-Lung01: Safety</vt:lpstr>
      <vt:lpstr>TROPION-Lung01: AEs of Special Interest</vt:lpstr>
      <vt:lpstr>Phase II TROPION-Lung05: Dato-DXd in Previously Treated Advanced NSCLC With AGAs</vt:lpstr>
      <vt:lpstr>TROPION-Lung05: Intracranial Efficacy of Dato-DXd in Previously Treated Advanced NSCLC With AGAs</vt:lpstr>
      <vt:lpstr>Sacituzumab Govitecan: TROP-2‒Targeted ADC </vt:lpstr>
      <vt:lpstr>IMMU-132-01: NSCLC Cohort of Sacituzumab Govitecan in Previously Treated Epithelial Cancers</vt:lpstr>
      <vt:lpstr>IMMU-132-01: Outcomes in NSCLC Cohort</vt:lpstr>
      <vt:lpstr>IMMU 132-01: All-Cause AEs in NSCLC Cohort</vt:lpstr>
      <vt:lpstr>EVOKE-01: Sacituzumab Govitecan vs Docetaxel in  Previously Treated Advanced NSCLC</vt:lpstr>
      <vt:lpstr>EVOKE-01: PFS in ITT </vt:lpstr>
      <vt:lpstr>EVOKE-01: OS in ITT (Primary Endpoint)</vt:lpstr>
      <vt:lpstr>EVOKE-01: OS by Histology in Patients Nonresponsive to Last Anti–PD-1/PD-L1–Containing Regimen</vt:lpstr>
      <vt:lpstr>EVOKE-01: OS in Key Subgroups</vt:lpstr>
      <vt:lpstr>Sacituzumab Tirumotecan (MK-2870; SKB264):  TROP-2-Targeted ADC</vt:lpstr>
      <vt:lpstr>Phase I/II MK-2870-001 Trial:  NSCLC Cohort</vt:lpstr>
      <vt:lpstr>MK-2870-004: Sacituzumab Tirumotecan vs CT in Previously Treated Advanced NSCLC With AGA</vt:lpstr>
      <vt:lpstr>Go Online for More CCO  Coverage of NSCLC!</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Landscape of TROP-2-Targeted Therapy in Advanced/Metastatic NSCLC</dc:title>
  <dc:subject/>
  <dc:creator>Preferred User</dc:creator>
  <cp:keywords/>
  <dc:description/>
  <cp:lastModifiedBy>Valerie Wenzel</cp:lastModifiedBy>
  <cp:revision>39</cp:revision>
  <cp:lastPrinted>2016-09-26T20:21:49Z</cp:lastPrinted>
  <dcterms:created xsi:type="dcterms:W3CDTF">2005-05-27T15:08:01Z</dcterms:created>
  <dcterms:modified xsi:type="dcterms:W3CDTF">2024-06-21T15:47:19Z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31c3ab60-a295-4753-b44d-4e303fc4383c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0x010100440C6159AD3089428E366B80776E755D</vt:lpwstr>
  </property>
  <property fmtid="{D5CDD505-2E9C-101B-9397-08002B2CF9AE}" pid="9" name="MediaServiceImageTags">
    <vt:lpwstr/>
  </property>
</Properties>
</file>